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31" r:id="rId6"/>
    <p:sldId id="366" r:id="rId7"/>
    <p:sldId id="489" r:id="rId8"/>
    <p:sldId id="490" r:id="rId9"/>
    <p:sldId id="491" r:id="rId10"/>
    <p:sldId id="486" r:id="rId11"/>
    <p:sldId id="367" r:id="rId12"/>
    <p:sldId id="487" r:id="rId13"/>
    <p:sldId id="365" r:id="rId14"/>
    <p:sldId id="393" r:id="rId15"/>
    <p:sldId id="412" r:id="rId16"/>
    <p:sldId id="493" r:id="rId17"/>
    <p:sldId id="494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8" autoAdjust="0"/>
    <p:restoredTop sz="86388"/>
  </p:normalViewPr>
  <p:slideViewPr>
    <p:cSldViewPr showGuides="1">
      <p:cViewPr varScale="1">
        <p:scale>
          <a:sx n="71" d="100"/>
          <a:sy n="71" d="100"/>
        </p:scale>
        <p:origin x="173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257F527-41FA-423F-9C1C-F25245957120}"/>
    <pc:docChg chg="custSel modSld">
      <pc:chgData name="Caroline Prodger" userId="e4ef2e75-b60b-401b-8ebe-291bdcf405f4" providerId="ADAL" clId="{5257F527-41FA-423F-9C1C-F25245957120}" dt="2023-09-06T21:39:03.313" v="119" actId="1076"/>
      <pc:docMkLst>
        <pc:docMk/>
      </pc:docMkLst>
      <pc:sldChg chg="modSp mod">
        <pc:chgData name="Caroline Prodger" userId="e4ef2e75-b60b-401b-8ebe-291bdcf405f4" providerId="ADAL" clId="{5257F527-41FA-423F-9C1C-F25245957120}" dt="2023-09-06T18:40:26.980" v="4" actId="113"/>
        <pc:sldMkLst>
          <pc:docMk/>
          <pc:sldMk cId="0" sldId="267"/>
        </pc:sldMkLst>
        <pc:spChg chg="mod">
          <ac:chgData name="Caroline Prodger" userId="e4ef2e75-b60b-401b-8ebe-291bdcf405f4" providerId="ADAL" clId="{5257F527-41FA-423F-9C1C-F25245957120}" dt="2023-09-06T18:40:26.980" v="4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5257F527-41FA-423F-9C1C-F25245957120}" dt="2023-09-06T21:32:01.763" v="107" actId="2711"/>
        <pc:sldMkLst>
          <pc:docMk/>
          <pc:sldMk cId="185324151" sldId="365"/>
        </pc:sldMkLst>
        <pc:spChg chg="mod">
          <ac:chgData name="Caroline Prodger" userId="e4ef2e75-b60b-401b-8ebe-291bdcf405f4" providerId="ADAL" clId="{5257F527-41FA-423F-9C1C-F25245957120}" dt="2023-09-06T21:32:01.763" v="107" actId="2711"/>
          <ac:spMkLst>
            <pc:docMk/>
            <pc:sldMk cId="185324151" sldId="36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5257F527-41FA-423F-9C1C-F25245957120}" dt="2023-09-06T21:10:28.515" v="54"/>
        <pc:sldMkLst>
          <pc:docMk/>
          <pc:sldMk cId="0" sldId="366"/>
        </pc:sldMkLst>
        <pc:spChg chg="mod">
          <ac:chgData name="Caroline Prodger" userId="e4ef2e75-b60b-401b-8ebe-291bdcf405f4" providerId="ADAL" clId="{5257F527-41FA-423F-9C1C-F25245957120}" dt="2023-09-06T21:09:25.787" v="46" actId="20577"/>
          <ac:spMkLst>
            <pc:docMk/>
            <pc:sldMk cId="0" sldId="366"/>
            <ac:spMk id="3" creationId="{00000000-0000-0000-0000-000000000000}"/>
          </ac:spMkLst>
        </pc:spChg>
        <pc:graphicFrameChg chg="add mod modGraphic">
          <ac:chgData name="Caroline Prodger" userId="e4ef2e75-b60b-401b-8ebe-291bdcf405f4" providerId="ADAL" clId="{5257F527-41FA-423F-9C1C-F25245957120}" dt="2023-09-06T21:10:28.515" v="54"/>
          <ac:graphicFrameMkLst>
            <pc:docMk/>
            <pc:sldMk cId="0" sldId="366"/>
            <ac:graphicFrameMk id="4" creationId="{4BDC2F81-9AC7-4C57-F624-FDA76753FC60}"/>
          </ac:graphicFrameMkLst>
        </pc:graphicFrameChg>
        <pc:picChg chg="del">
          <ac:chgData name="Caroline Prodger" userId="e4ef2e75-b60b-401b-8ebe-291bdcf405f4" providerId="ADAL" clId="{5257F527-41FA-423F-9C1C-F25245957120}" dt="2023-09-06T17:39:40.641" v="0" actId="478"/>
          <ac:picMkLst>
            <pc:docMk/>
            <pc:sldMk cId="0" sldId="366"/>
            <ac:picMk id="5" creationId="{769AF9C8-E1AE-474A-9F96-A215123C1C63}"/>
          </ac:picMkLst>
        </pc:picChg>
        <pc:picChg chg="del">
          <ac:chgData name="Caroline Prodger" userId="e4ef2e75-b60b-401b-8ebe-291bdcf405f4" providerId="ADAL" clId="{5257F527-41FA-423F-9C1C-F25245957120}" dt="2023-09-06T17:39:42.327" v="1" actId="478"/>
          <ac:picMkLst>
            <pc:docMk/>
            <pc:sldMk cId="0" sldId="366"/>
            <ac:picMk id="8" creationId="{593108A5-FBD8-467C-BBB2-F94AE0BD4F0D}"/>
          </ac:picMkLst>
        </pc:picChg>
        <pc:picChg chg="del">
          <ac:chgData name="Caroline Prodger" userId="e4ef2e75-b60b-401b-8ebe-291bdcf405f4" providerId="ADAL" clId="{5257F527-41FA-423F-9C1C-F25245957120}" dt="2023-09-06T17:39:44.365" v="2" actId="478"/>
          <ac:picMkLst>
            <pc:docMk/>
            <pc:sldMk cId="0" sldId="366"/>
            <ac:picMk id="12" creationId="{78846614-B49F-4BE1-802F-EBE0C5664A30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1:27.351" v="104" actId="20577"/>
        <pc:sldMkLst>
          <pc:docMk/>
          <pc:sldMk cId="3039737508" sldId="367"/>
        </pc:sldMkLst>
        <pc:spChg chg="mod">
          <ac:chgData name="Caroline Prodger" userId="e4ef2e75-b60b-401b-8ebe-291bdcf405f4" providerId="ADAL" clId="{5257F527-41FA-423F-9C1C-F25245957120}" dt="2023-09-06T21:31:27.351" v="104" actId="20577"/>
          <ac:spMkLst>
            <pc:docMk/>
            <pc:sldMk cId="3039737508" sldId="367"/>
            <ac:spMk id="3" creationId="{00000000-0000-0000-0000-000000000000}"/>
          </ac:spMkLst>
        </pc:spChg>
        <pc:picChg chg="del">
          <ac:chgData name="Caroline Prodger" userId="e4ef2e75-b60b-401b-8ebe-291bdcf405f4" providerId="ADAL" clId="{5257F527-41FA-423F-9C1C-F25245957120}" dt="2023-09-06T21:25:50.439" v="94" actId="478"/>
          <ac:picMkLst>
            <pc:docMk/>
            <pc:sldMk cId="3039737508" sldId="367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31:08.008" v="102" actId="1076"/>
          <ac:picMkLst>
            <pc:docMk/>
            <pc:sldMk cId="3039737508" sldId="367"/>
            <ac:picMk id="6" creationId="{4036A536-0503-39E9-4C79-27CD314B12DD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5:16.088" v="113" actId="14100"/>
        <pc:sldMkLst>
          <pc:docMk/>
          <pc:sldMk cId="1442507688" sldId="393"/>
        </pc:sldMkLst>
        <pc:spChg chg="mod">
          <ac:chgData name="Caroline Prodger" userId="e4ef2e75-b60b-401b-8ebe-291bdcf405f4" providerId="ADAL" clId="{5257F527-41FA-423F-9C1C-F25245957120}" dt="2023-09-06T21:35:12.372" v="112" actId="14100"/>
          <ac:spMkLst>
            <pc:docMk/>
            <pc:sldMk cId="1442507688" sldId="393"/>
            <ac:spMk id="2" creationId="{3DC318BE-4F01-560D-176D-B0E0FC9410B8}"/>
          </ac:spMkLst>
        </pc:spChg>
        <pc:picChg chg="add mod">
          <ac:chgData name="Caroline Prodger" userId="e4ef2e75-b60b-401b-8ebe-291bdcf405f4" providerId="ADAL" clId="{5257F527-41FA-423F-9C1C-F25245957120}" dt="2023-09-06T21:35:16.088" v="113" actId="14100"/>
          <ac:picMkLst>
            <pc:docMk/>
            <pc:sldMk cId="1442507688" sldId="393"/>
            <ac:picMk id="4" creationId="{33755A66-215F-845A-1517-481E51F07344}"/>
          </ac:picMkLst>
        </pc:picChg>
        <pc:picChg chg="del">
          <ac:chgData name="Caroline Prodger" userId="e4ef2e75-b60b-401b-8ebe-291bdcf405f4" providerId="ADAL" clId="{5257F527-41FA-423F-9C1C-F25245957120}" dt="2023-09-06T21:34:43.877" v="108" actId="478"/>
          <ac:picMkLst>
            <pc:docMk/>
            <pc:sldMk cId="1442507688" sldId="393"/>
            <ac:picMk id="5" creationId="{F5493EE4-9043-4FFC-8467-7B94797CCE3A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25:18.545" v="93" actId="1076"/>
        <pc:sldMkLst>
          <pc:docMk/>
          <pc:sldMk cId="0" sldId="486"/>
        </pc:sldMkLst>
        <pc:spChg chg="mod">
          <ac:chgData name="Caroline Prodger" userId="e4ef2e75-b60b-401b-8ebe-291bdcf405f4" providerId="ADAL" clId="{5257F527-41FA-423F-9C1C-F25245957120}" dt="2023-09-06T21:25:18.545" v="93" actId="1076"/>
          <ac:spMkLst>
            <pc:docMk/>
            <pc:sldMk cId="0" sldId="486"/>
            <ac:spMk id="4" creationId="{53FDC7BB-C796-091F-3C56-D8D6CA80F8B1}"/>
          </ac:spMkLst>
        </pc:spChg>
        <pc:picChg chg="del">
          <ac:chgData name="Caroline Prodger" userId="e4ef2e75-b60b-401b-8ebe-291bdcf405f4" providerId="ADAL" clId="{5257F527-41FA-423F-9C1C-F25245957120}" dt="2023-09-06T21:23:22.585" v="88" actId="478"/>
          <ac:picMkLst>
            <pc:docMk/>
            <pc:sldMk cId="0" sldId="486"/>
            <ac:picMk id="6" creationId="{BDC42609-9567-4A5D-9816-5EDD368E17C7}"/>
          </ac:picMkLst>
        </pc:picChg>
        <pc:picChg chg="add mod">
          <ac:chgData name="Caroline Prodger" userId="e4ef2e75-b60b-401b-8ebe-291bdcf405f4" providerId="ADAL" clId="{5257F527-41FA-423F-9C1C-F25245957120}" dt="2023-09-06T21:25:08.126" v="92" actId="14100"/>
          <ac:picMkLst>
            <pc:docMk/>
            <pc:sldMk cId="0" sldId="486"/>
            <ac:picMk id="7" creationId="{0364D51B-A9CC-472E-046A-1959431060D7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1:41.394" v="105" actId="255"/>
        <pc:sldMkLst>
          <pc:docMk/>
          <pc:sldMk cId="674492665" sldId="487"/>
        </pc:sldMkLst>
        <pc:spChg chg="mod">
          <ac:chgData name="Caroline Prodger" userId="e4ef2e75-b60b-401b-8ebe-291bdcf405f4" providerId="ADAL" clId="{5257F527-41FA-423F-9C1C-F25245957120}" dt="2023-09-06T21:31:41.394" v="105" actId="255"/>
          <ac:spMkLst>
            <pc:docMk/>
            <pc:sldMk cId="674492665" sldId="487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5257F527-41FA-423F-9C1C-F25245957120}" dt="2023-09-06T21:28:30.741" v="99" actId="1076"/>
          <ac:picMkLst>
            <pc:docMk/>
            <pc:sldMk cId="674492665" sldId="487"/>
            <ac:picMk id="5" creationId="{BC47EDEF-7466-6F0C-6E40-D9A7B56EF82A}"/>
          </ac:picMkLst>
        </pc:picChg>
        <pc:picChg chg="del">
          <ac:chgData name="Caroline Prodger" userId="e4ef2e75-b60b-401b-8ebe-291bdcf405f4" providerId="ADAL" clId="{5257F527-41FA-423F-9C1C-F25245957120}" dt="2023-09-06T21:26:34.125" v="95" actId="478"/>
          <ac:picMkLst>
            <pc:docMk/>
            <pc:sldMk cId="674492665" sldId="487"/>
            <ac:picMk id="6" creationId="{1C6037E4-C59E-4146-8CB8-A9096EFFC142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15:35.986" v="62" actId="1076"/>
        <pc:sldMkLst>
          <pc:docMk/>
          <pc:sldMk cId="1574830416" sldId="489"/>
        </pc:sldMkLst>
        <pc:spChg chg="mod">
          <ac:chgData name="Caroline Prodger" userId="e4ef2e75-b60b-401b-8ebe-291bdcf405f4" providerId="ADAL" clId="{5257F527-41FA-423F-9C1C-F25245957120}" dt="2023-09-06T21:15:28.925" v="60" actId="255"/>
          <ac:spMkLst>
            <pc:docMk/>
            <pc:sldMk cId="1574830416" sldId="489"/>
            <ac:spMk id="3" creationId="{00000000-0000-0000-0000-000000000000}"/>
          </ac:spMkLst>
        </pc:spChg>
        <pc:picChg chg="del">
          <ac:chgData name="Caroline Prodger" userId="e4ef2e75-b60b-401b-8ebe-291bdcf405f4" providerId="ADAL" clId="{5257F527-41FA-423F-9C1C-F25245957120}" dt="2023-09-06T21:11:10.038" v="55" actId="478"/>
          <ac:picMkLst>
            <pc:docMk/>
            <pc:sldMk cId="1574830416" sldId="489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15:35.986" v="62" actId="1076"/>
          <ac:picMkLst>
            <pc:docMk/>
            <pc:sldMk cId="1574830416" sldId="489"/>
            <ac:picMk id="6" creationId="{647D836D-4B1A-297A-1334-FF698949D682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18:15.037" v="81" actId="1076"/>
        <pc:sldMkLst>
          <pc:docMk/>
          <pc:sldMk cId="3841662151" sldId="490"/>
        </pc:sldMkLst>
        <pc:spChg chg="mod">
          <ac:chgData name="Caroline Prodger" userId="e4ef2e75-b60b-401b-8ebe-291bdcf405f4" providerId="ADAL" clId="{5257F527-41FA-423F-9C1C-F25245957120}" dt="2023-09-06T21:18:12.914" v="80" actId="14100"/>
          <ac:spMkLst>
            <pc:docMk/>
            <pc:sldMk cId="3841662151" sldId="490"/>
            <ac:spMk id="3" creationId="{00000000-0000-0000-0000-000000000000}"/>
          </ac:spMkLst>
        </pc:spChg>
        <pc:picChg chg="del">
          <ac:chgData name="Caroline Prodger" userId="e4ef2e75-b60b-401b-8ebe-291bdcf405f4" providerId="ADAL" clId="{5257F527-41FA-423F-9C1C-F25245957120}" dt="2023-09-06T21:15:42.482" v="63" actId="478"/>
          <ac:picMkLst>
            <pc:docMk/>
            <pc:sldMk cId="3841662151" sldId="490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18:15.037" v="81" actId="1076"/>
          <ac:picMkLst>
            <pc:docMk/>
            <pc:sldMk cId="3841662151" sldId="490"/>
            <ac:picMk id="6" creationId="{F15981E5-673A-8C51-CA5A-C6DED9D3B6B6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20:50.349" v="87" actId="14100"/>
        <pc:sldMkLst>
          <pc:docMk/>
          <pc:sldMk cId="1950059072" sldId="491"/>
        </pc:sldMkLst>
        <pc:picChg chg="del">
          <ac:chgData name="Caroline Prodger" userId="e4ef2e75-b60b-401b-8ebe-291bdcf405f4" providerId="ADAL" clId="{5257F527-41FA-423F-9C1C-F25245957120}" dt="2023-09-06T21:20:20.835" v="82" actId="478"/>
          <ac:picMkLst>
            <pc:docMk/>
            <pc:sldMk cId="1950059072" sldId="491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20:50.349" v="87" actId="14100"/>
          <ac:picMkLst>
            <pc:docMk/>
            <pc:sldMk cId="1950059072" sldId="491"/>
            <ac:picMk id="6" creationId="{B0DA053E-4E62-38E6-9DFC-8A0BAF41F725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9:03.313" v="119" actId="1076"/>
        <pc:sldMkLst>
          <pc:docMk/>
          <pc:sldMk cId="1791046183" sldId="494"/>
        </pc:sldMkLst>
        <pc:picChg chg="add mod modCrop">
          <ac:chgData name="Caroline Prodger" userId="e4ef2e75-b60b-401b-8ebe-291bdcf405f4" providerId="ADAL" clId="{5257F527-41FA-423F-9C1C-F25245957120}" dt="2023-09-06T21:39:03.313" v="119" actId="1076"/>
          <ac:picMkLst>
            <pc:docMk/>
            <pc:sldMk cId="1791046183" sldId="494"/>
            <ac:picMk id="5" creationId="{004A57F6-730D-D716-F3A0-5F0D454E8513}"/>
          </ac:picMkLst>
        </pc:picChg>
        <pc:picChg chg="del">
          <ac:chgData name="Caroline Prodger" userId="e4ef2e75-b60b-401b-8ebe-291bdcf405f4" providerId="ADAL" clId="{5257F527-41FA-423F-9C1C-F25245957120}" dt="2023-09-06T21:38:19.128" v="114" actId="478"/>
          <ac:picMkLst>
            <pc:docMk/>
            <pc:sldMk cId="1791046183" sldId="494"/>
            <ac:picMk id="7" creationId="{DB26F28C-EF7A-4F8C-89AF-236E149ED8C4}"/>
          </ac:picMkLst>
        </pc:picChg>
      </pc:sldChg>
    </pc:docChg>
  </pc:docChgLst>
  <pc:docChgLst>
    <pc:chgData name="Aidan Gill" userId="4c4c45df-46bd-4f72-99d7-b75b1ee2b5e7" providerId="ADAL" clId="{A365FCA8-7E5B-7E4C-9B0B-7BEF832D8006}"/>
    <pc:docChg chg="undo custSel modSld modMainMaster">
      <pc:chgData name="Aidan Gill" userId="4c4c45df-46bd-4f72-99d7-b75b1ee2b5e7" providerId="ADAL" clId="{A365FCA8-7E5B-7E4C-9B0B-7BEF832D8006}" dt="2023-08-31T11:53:58.029" v="632" actId="12"/>
      <pc:docMkLst>
        <pc:docMk/>
      </pc:docMkLst>
      <pc:sldChg chg="modSp mod">
        <pc:chgData name="Aidan Gill" userId="4c4c45df-46bd-4f72-99d7-b75b1ee2b5e7" providerId="ADAL" clId="{A365FCA8-7E5B-7E4C-9B0B-7BEF832D8006}" dt="2023-08-24T12:00:24.015" v="1" actId="20577"/>
        <pc:sldMkLst>
          <pc:docMk/>
          <pc:sldMk cId="0" sldId="256"/>
        </pc:sldMkLst>
        <pc:spChg chg="mod">
          <ac:chgData name="Aidan Gill" userId="4c4c45df-46bd-4f72-99d7-b75b1ee2b5e7" providerId="ADAL" clId="{A365FCA8-7E5B-7E4C-9B0B-7BEF832D8006}" dt="2023-08-24T12:00:24.015" v="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2:10:53.792" v="177" actId="113"/>
        <pc:sldMkLst>
          <pc:docMk/>
          <pc:sldMk cId="0" sldId="267"/>
        </pc:sldMkLst>
        <pc:spChg chg="mod">
          <ac:chgData name="Aidan Gill" userId="4c4c45df-46bd-4f72-99d7-b75b1ee2b5e7" providerId="ADAL" clId="{A365FCA8-7E5B-7E4C-9B0B-7BEF832D8006}" dt="2023-08-24T12:10:53.792" v="177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2:01:23.883" v="49" actId="14100"/>
        <pc:sldMkLst>
          <pc:docMk/>
          <pc:sldMk cId="0" sldId="331"/>
        </pc:sldMkLst>
        <pc:spChg chg="mod">
          <ac:chgData name="Aidan Gill" userId="4c4c45df-46bd-4f72-99d7-b75b1ee2b5e7" providerId="ADAL" clId="{A365FCA8-7E5B-7E4C-9B0B-7BEF832D8006}" dt="2023-08-24T12:00:37.181" v="11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2:01:23.883" v="49" actId="14100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4:01:57.900" v="396" actId="20577"/>
        <pc:sldMkLst>
          <pc:docMk/>
          <pc:sldMk cId="185324151" sldId="365"/>
        </pc:sldMkLst>
        <pc:spChg chg="mod">
          <ac:chgData name="Aidan Gill" userId="4c4c45df-46bd-4f72-99d7-b75b1ee2b5e7" providerId="ADAL" clId="{A365FCA8-7E5B-7E4C-9B0B-7BEF832D8006}" dt="2023-08-24T13:55:33.743" v="369" actId="1076"/>
          <ac:spMkLst>
            <pc:docMk/>
            <pc:sldMk cId="185324151" sldId="365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01:57.900" v="396" actId="20577"/>
          <ac:spMkLst>
            <pc:docMk/>
            <pc:sldMk cId="185324151" sldId="365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2:07:56.165" v="151" actId="20577"/>
        <pc:sldMkLst>
          <pc:docMk/>
          <pc:sldMk cId="0" sldId="366"/>
        </pc:sldMkLst>
        <pc:spChg chg="mod">
          <ac:chgData name="Aidan Gill" userId="4c4c45df-46bd-4f72-99d7-b75b1ee2b5e7" providerId="ADAL" clId="{A365FCA8-7E5B-7E4C-9B0B-7BEF832D8006}" dt="2023-08-24T12:01:31.723" v="50" actId="20577"/>
          <ac:spMkLst>
            <pc:docMk/>
            <pc:sldMk cId="0" sldId="366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2:07:56.165" v="151" actId="20577"/>
          <ac:spMkLst>
            <pc:docMk/>
            <pc:sldMk cId="0" sldId="366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3:53:59.956" v="360" actId="20577"/>
        <pc:sldMkLst>
          <pc:docMk/>
          <pc:sldMk cId="3039737508" sldId="367"/>
        </pc:sldMkLst>
        <pc:spChg chg="mod">
          <ac:chgData name="Aidan Gill" userId="4c4c45df-46bd-4f72-99d7-b75b1ee2b5e7" providerId="ADAL" clId="{A365FCA8-7E5B-7E4C-9B0B-7BEF832D8006}" dt="2023-08-24T12:02:22.979" v="77" actId="20577"/>
          <ac:spMkLst>
            <pc:docMk/>
            <pc:sldMk cId="3039737508" sldId="367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53:59.956" v="360" actId="20577"/>
          <ac:spMkLst>
            <pc:docMk/>
            <pc:sldMk cId="3039737508" sldId="367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53:31.153" v="356" actId="14100"/>
          <ac:picMkLst>
            <pc:docMk/>
            <pc:sldMk cId="3039737508" sldId="367"/>
            <ac:picMk id="5" creationId="{D6D9454D-2B48-4A6D-829A-A13E8FA6AB1A}"/>
          </ac:picMkLst>
        </pc:picChg>
      </pc:sldChg>
      <pc:sldChg chg="addSp modSp mod">
        <pc:chgData name="Aidan Gill" userId="4c4c45df-46bd-4f72-99d7-b75b1ee2b5e7" providerId="ADAL" clId="{A365FCA8-7E5B-7E4C-9B0B-7BEF832D8006}" dt="2023-08-24T14:05:54.239" v="420" actId="1076"/>
        <pc:sldMkLst>
          <pc:docMk/>
          <pc:sldMk cId="1442507688" sldId="393"/>
        </pc:sldMkLst>
        <pc:spChg chg="add mod">
          <ac:chgData name="Aidan Gill" userId="4c4c45df-46bd-4f72-99d7-b75b1ee2b5e7" providerId="ADAL" clId="{A365FCA8-7E5B-7E4C-9B0B-7BEF832D8006}" dt="2023-08-24T14:05:06.963" v="418" actId="14100"/>
          <ac:spMkLst>
            <pc:docMk/>
            <pc:sldMk cId="1442507688" sldId="393"/>
            <ac:spMk id="2" creationId="{3DC318BE-4F01-560D-176D-B0E0FC9410B8}"/>
          </ac:spMkLst>
        </pc:spChg>
        <pc:spChg chg="mod">
          <ac:chgData name="Aidan Gill" userId="4c4c45df-46bd-4f72-99d7-b75b1ee2b5e7" providerId="ADAL" clId="{A365FCA8-7E5B-7E4C-9B0B-7BEF832D8006}" dt="2023-08-24T12:09:40.137" v="163" actId="20577"/>
          <ac:spMkLst>
            <pc:docMk/>
            <pc:sldMk cId="1442507688" sldId="393"/>
            <ac:spMk id="3074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04:37.998" v="413" actId="1076"/>
          <ac:spMkLst>
            <pc:docMk/>
            <pc:sldMk cId="1442507688" sldId="393"/>
            <ac:spMk id="3075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4:05:54.239" v="420" actId="1076"/>
          <ac:picMkLst>
            <pc:docMk/>
            <pc:sldMk cId="1442507688" sldId="393"/>
            <ac:picMk id="5" creationId="{F5493EE4-9043-4FFC-8467-7B94797CCE3A}"/>
          </ac:picMkLst>
        </pc:picChg>
      </pc:sldChg>
      <pc:sldChg chg="modSp mod">
        <pc:chgData name="Aidan Gill" userId="4c4c45df-46bd-4f72-99d7-b75b1ee2b5e7" providerId="ADAL" clId="{A365FCA8-7E5B-7E4C-9B0B-7BEF832D8006}" dt="2023-08-24T14:09:05.581" v="482" actId="20577"/>
        <pc:sldMkLst>
          <pc:docMk/>
          <pc:sldMk cId="2292913517" sldId="412"/>
        </pc:sldMkLst>
        <pc:spChg chg="mod">
          <ac:chgData name="Aidan Gill" userId="4c4c45df-46bd-4f72-99d7-b75b1ee2b5e7" providerId="ADAL" clId="{A365FCA8-7E5B-7E4C-9B0B-7BEF832D8006}" dt="2023-08-24T12:09:49.486" v="167" actId="20577"/>
          <ac:spMkLst>
            <pc:docMk/>
            <pc:sldMk cId="2292913517" sldId="412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09:05.581" v="482" actId="20577"/>
          <ac:spMkLst>
            <pc:docMk/>
            <pc:sldMk cId="2292913517" sldId="412"/>
            <ac:spMk id="3" creationId="{00000000-0000-0000-0000-000000000000}"/>
          </ac:spMkLst>
        </pc:spChg>
      </pc:sldChg>
      <pc:sldChg chg="addSp modSp mod">
        <pc:chgData name="Aidan Gill" userId="4c4c45df-46bd-4f72-99d7-b75b1ee2b5e7" providerId="ADAL" clId="{A365FCA8-7E5B-7E4C-9B0B-7BEF832D8006}" dt="2023-08-24T13:52:33.505" v="350" actId="1076"/>
        <pc:sldMkLst>
          <pc:docMk/>
          <pc:sldMk cId="0" sldId="486"/>
        </pc:sldMkLst>
        <pc:spChg chg="mod">
          <ac:chgData name="Aidan Gill" userId="4c4c45df-46bd-4f72-99d7-b75b1ee2b5e7" providerId="ADAL" clId="{A365FCA8-7E5B-7E4C-9B0B-7BEF832D8006}" dt="2023-08-24T12:02:09.264" v="71" actId="20577"/>
          <ac:spMkLst>
            <pc:docMk/>
            <pc:sldMk cId="0" sldId="486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52:07.608" v="348" actId="255"/>
          <ac:spMkLst>
            <pc:docMk/>
            <pc:sldMk cId="0" sldId="486"/>
            <ac:spMk id="3" creationId="{00000000-0000-0000-0000-000000000000}"/>
          </ac:spMkLst>
        </pc:spChg>
        <pc:spChg chg="add mod">
          <ac:chgData name="Aidan Gill" userId="4c4c45df-46bd-4f72-99d7-b75b1ee2b5e7" providerId="ADAL" clId="{A365FCA8-7E5B-7E4C-9B0B-7BEF832D8006}" dt="2023-08-24T13:52:33.505" v="350" actId="1076"/>
          <ac:spMkLst>
            <pc:docMk/>
            <pc:sldMk cId="0" sldId="486"/>
            <ac:spMk id="4" creationId="{53FDC7BB-C796-091F-3C56-D8D6CA80F8B1}"/>
          </ac:spMkLst>
        </pc:spChg>
        <pc:picChg chg="mod">
          <ac:chgData name="Aidan Gill" userId="4c4c45df-46bd-4f72-99d7-b75b1ee2b5e7" providerId="ADAL" clId="{A365FCA8-7E5B-7E4C-9B0B-7BEF832D8006}" dt="2023-08-24T13:50:18.277" v="334" actId="1076"/>
          <ac:picMkLst>
            <pc:docMk/>
            <pc:sldMk cId="0" sldId="486"/>
            <ac:picMk id="6" creationId="{BDC42609-9567-4A5D-9816-5EDD368E17C7}"/>
          </ac:picMkLst>
        </pc:picChg>
      </pc:sldChg>
      <pc:sldChg chg="modSp mod">
        <pc:chgData name="Aidan Gill" userId="4c4c45df-46bd-4f72-99d7-b75b1ee2b5e7" providerId="ADAL" clId="{A365FCA8-7E5B-7E4C-9B0B-7BEF832D8006}" dt="2023-08-24T13:55:15.100" v="368" actId="313"/>
        <pc:sldMkLst>
          <pc:docMk/>
          <pc:sldMk cId="674492665" sldId="487"/>
        </pc:sldMkLst>
        <pc:spChg chg="mod">
          <ac:chgData name="Aidan Gill" userId="4c4c45df-46bd-4f72-99d7-b75b1ee2b5e7" providerId="ADAL" clId="{A365FCA8-7E5B-7E4C-9B0B-7BEF832D8006}" dt="2023-08-24T12:03:02.518" v="93" actId="20577"/>
          <ac:spMkLst>
            <pc:docMk/>
            <pc:sldMk cId="674492665" sldId="487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55:15.100" v="368" actId="313"/>
          <ac:spMkLst>
            <pc:docMk/>
            <pc:sldMk cId="674492665" sldId="487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54:51.125" v="364" actId="1076"/>
          <ac:picMkLst>
            <pc:docMk/>
            <pc:sldMk cId="674492665" sldId="487"/>
            <ac:picMk id="6" creationId="{1C6037E4-C59E-4146-8CB8-A9096EFFC142}"/>
          </ac:picMkLst>
        </pc:picChg>
      </pc:sldChg>
      <pc:sldChg chg="modSp mod">
        <pc:chgData name="Aidan Gill" userId="4c4c45df-46bd-4f72-99d7-b75b1ee2b5e7" providerId="ADAL" clId="{A365FCA8-7E5B-7E4C-9B0B-7BEF832D8006}" dt="2023-08-24T13:41:22.637" v="190" actId="113"/>
        <pc:sldMkLst>
          <pc:docMk/>
          <pc:sldMk cId="1574830416" sldId="489"/>
        </pc:sldMkLst>
        <pc:spChg chg="mod">
          <ac:chgData name="Aidan Gill" userId="4c4c45df-46bd-4f72-99d7-b75b1ee2b5e7" providerId="ADAL" clId="{A365FCA8-7E5B-7E4C-9B0B-7BEF832D8006}" dt="2023-08-24T12:01:36.102" v="51" actId="20577"/>
          <ac:spMkLst>
            <pc:docMk/>
            <pc:sldMk cId="1574830416" sldId="489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41:22.637" v="190" actId="113"/>
          <ac:spMkLst>
            <pc:docMk/>
            <pc:sldMk cId="1574830416" sldId="489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41:15.209" v="189" actId="1076"/>
          <ac:picMkLst>
            <pc:docMk/>
            <pc:sldMk cId="1574830416" sldId="489"/>
            <ac:picMk id="5" creationId="{D6D9454D-2B48-4A6D-829A-A13E8FA6AB1A}"/>
          </ac:picMkLst>
        </pc:picChg>
      </pc:sldChg>
      <pc:sldChg chg="modSp mod">
        <pc:chgData name="Aidan Gill" userId="4c4c45df-46bd-4f72-99d7-b75b1ee2b5e7" providerId="ADAL" clId="{A365FCA8-7E5B-7E4C-9B0B-7BEF832D8006}" dt="2023-08-24T13:43:24.049" v="212" actId="1076"/>
        <pc:sldMkLst>
          <pc:docMk/>
          <pc:sldMk cId="3841662151" sldId="490"/>
        </pc:sldMkLst>
        <pc:spChg chg="mod">
          <ac:chgData name="Aidan Gill" userId="4c4c45df-46bd-4f72-99d7-b75b1ee2b5e7" providerId="ADAL" clId="{A365FCA8-7E5B-7E4C-9B0B-7BEF832D8006}" dt="2023-08-24T12:01:59.756" v="68" actId="20577"/>
          <ac:spMkLst>
            <pc:docMk/>
            <pc:sldMk cId="3841662151" sldId="490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42:23.289" v="206" actId="20577"/>
          <ac:spMkLst>
            <pc:docMk/>
            <pc:sldMk cId="3841662151" sldId="490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43:24.049" v="212" actId="1076"/>
          <ac:picMkLst>
            <pc:docMk/>
            <pc:sldMk cId="3841662151" sldId="490"/>
            <ac:picMk id="5" creationId="{D6D9454D-2B48-4A6D-829A-A13E8FA6AB1A}"/>
          </ac:picMkLst>
        </pc:picChg>
      </pc:sldChg>
      <pc:sldChg chg="modSp mod">
        <pc:chgData name="Aidan Gill" userId="4c4c45df-46bd-4f72-99d7-b75b1ee2b5e7" providerId="ADAL" clId="{A365FCA8-7E5B-7E4C-9B0B-7BEF832D8006}" dt="2023-08-31T11:53:58.029" v="632" actId="12"/>
        <pc:sldMkLst>
          <pc:docMk/>
          <pc:sldMk cId="1950059072" sldId="491"/>
        </pc:sldMkLst>
        <pc:spChg chg="mod">
          <ac:chgData name="Aidan Gill" userId="4c4c45df-46bd-4f72-99d7-b75b1ee2b5e7" providerId="ADAL" clId="{A365FCA8-7E5B-7E4C-9B0B-7BEF832D8006}" dt="2023-08-24T12:02:03.758" v="69" actId="20577"/>
          <ac:spMkLst>
            <pc:docMk/>
            <pc:sldMk cId="1950059072" sldId="491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31T11:53:58.029" v="632" actId="12"/>
          <ac:spMkLst>
            <pc:docMk/>
            <pc:sldMk cId="1950059072" sldId="491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48:08.736" v="308" actId="1076"/>
          <ac:picMkLst>
            <pc:docMk/>
            <pc:sldMk cId="1950059072" sldId="491"/>
            <ac:picMk id="5" creationId="{D6D9454D-2B48-4A6D-829A-A13E8FA6AB1A}"/>
          </ac:picMkLst>
        </pc:picChg>
      </pc:sldChg>
      <pc:sldChg chg="modSp mod">
        <pc:chgData name="Aidan Gill" userId="4c4c45df-46bd-4f72-99d7-b75b1ee2b5e7" providerId="ADAL" clId="{A365FCA8-7E5B-7E4C-9B0B-7BEF832D8006}" dt="2023-08-24T14:12:15.440" v="576" actId="20577"/>
        <pc:sldMkLst>
          <pc:docMk/>
          <pc:sldMk cId="1015388296" sldId="493"/>
        </pc:sldMkLst>
        <pc:spChg chg="mod">
          <ac:chgData name="Aidan Gill" userId="4c4c45df-46bd-4f72-99d7-b75b1ee2b5e7" providerId="ADAL" clId="{A365FCA8-7E5B-7E4C-9B0B-7BEF832D8006}" dt="2023-08-24T12:10:24.510" v="172" actId="20577"/>
          <ac:spMkLst>
            <pc:docMk/>
            <pc:sldMk cId="1015388296" sldId="493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12:15.440" v="576" actId="20577"/>
          <ac:spMkLst>
            <pc:docMk/>
            <pc:sldMk cId="1015388296" sldId="493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4:16:26.370" v="630" actId="20577"/>
        <pc:sldMkLst>
          <pc:docMk/>
          <pc:sldMk cId="1791046183" sldId="494"/>
        </pc:sldMkLst>
        <pc:spChg chg="mod">
          <ac:chgData name="Aidan Gill" userId="4c4c45df-46bd-4f72-99d7-b75b1ee2b5e7" providerId="ADAL" clId="{A365FCA8-7E5B-7E4C-9B0B-7BEF832D8006}" dt="2023-08-24T12:10:32.787" v="173" actId="20577"/>
          <ac:spMkLst>
            <pc:docMk/>
            <pc:sldMk cId="1791046183" sldId="494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16:26.370" v="630" actId="20577"/>
          <ac:spMkLst>
            <pc:docMk/>
            <pc:sldMk cId="1791046183" sldId="494"/>
            <ac:spMk id="3" creationId="{00000000-0000-0000-0000-000000000000}"/>
          </ac:spMkLst>
        </pc:spChg>
      </pc:sldChg>
      <pc:sldMasterChg chg="modSp mod">
        <pc:chgData name="Aidan Gill" userId="4c4c45df-46bd-4f72-99d7-b75b1ee2b5e7" providerId="ADAL" clId="{A365FCA8-7E5B-7E4C-9B0B-7BEF832D8006}" dt="2023-08-24T12:11:19.061" v="179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A365FCA8-7E5B-7E4C-9B0B-7BEF832D8006}" dt="2023-08-24T12:11:19.061" v="17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E16E8DD-325C-434F-A848-C9BBDEDEDCBB}"/>
    <pc:docChg chg="custSel modSld">
      <pc:chgData name="Caroline Prodger" userId="e4ef2e75-b60b-401b-8ebe-291bdcf405f4" providerId="ADAL" clId="{BE16E8DD-325C-434F-A848-C9BBDEDEDCBB}" dt="2024-01-15T10:14:13.119" v="6" actId="20577"/>
      <pc:docMkLst>
        <pc:docMk/>
      </pc:docMkLst>
      <pc:sldChg chg="modNotesTx">
        <pc:chgData name="Caroline Prodger" userId="e4ef2e75-b60b-401b-8ebe-291bdcf405f4" providerId="ADAL" clId="{BE16E8DD-325C-434F-A848-C9BBDEDEDCBB}" dt="2024-01-15T10:14:13.119" v="6" actId="20577"/>
        <pc:sldMkLst>
          <pc:docMk/>
          <pc:sldMk cId="185324151" sldId="365"/>
        </pc:sldMkLst>
      </pc:sldChg>
      <pc:sldChg chg="modNotesTx">
        <pc:chgData name="Caroline Prodger" userId="e4ef2e75-b60b-401b-8ebe-291bdcf405f4" providerId="ADAL" clId="{BE16E8DD-325C-434F-A848-C9BBDEDEDCBB}" dt="2024-01-15T10:13:52.790" v="1" actId="33524"/>
        <pc:sldMkLst>
          <pc:docMk/>
          <pc:sldMk cId="3039737508" sldId="367"/>
        </pc:sldMkLst>
      </pc:sldChg>
      <pc:sldChg chg="modNotesTx">
        <pc:chgData name="Caroline Prodger" userId="e4ef2e75-b60b-401b-8ebe-291bdcf405f4" providerId="ADAL" clId="{BE16E8DD-325C-434F-A848-C9BBDEDEDCBB}" dt="2024-01-15T10:13:35.923" v="0" actId="33524"/>
        <pc:sldMkLst>
          <pc:docMk/>
          <pc:sldMk cId="0" sldId="486"/>
        </pc:sldMkLst>
      </pc:sldChg>
    </pc:docChg>
  </pc:docChgLst>
  <pc:docChgLst>
    <pc:chgData name="Caroline Prodger" userId="e4ef2e75-b60b-401b-8ebe-291bdcf405f4" providerId="ADAL" clId="{AF109D8D-EB5B-4402-815F-9059B2651A2D}"/>
    <pc:docChg chg="undo custSel addSld delSld modSld sldOrd">
      <pc:chgData name="Caroline Prodger" userId="e4ef2e75-b60b-401b-8ebe-291bdcf405f4" providerId="ADAL" clId="{AF109D8D-EB5B-4402-815F-9059B2651A2D}" dt="2023-08-17T13:10:39.879" v="38" actId="1076"/>
      <pc:docMkLst>
        <pc:docMk/>
      </pc:docMkLst>
      <pc:sldChg chg="ord">
        <pc:chgData name="Caroline Prodger" userId="e4ef2e75-b60b-401b-8ebe-291bdcf405f4" providerId="ADAL" clId="{AF109D8D-EB5B-4402-815F-9059B2651A2D}" dt="2023-08-17T13:07:46.119" v="20"/>
        <pc:sldMkLst>
          <pc:docMk/>
          <pc:sldMk cId="0" sldId="256"/>
        </pc:sldMkLst>
      </pc:sldChg>
      <pc:sldChg chg="modSp mod">
        <pc:chgData name="Caroline Prodger" userId="e4ef2e75-b60b-401b-8ebe-291bdcf405f4" providerId="ADAL" clId="{AF109D8D-EB5B-4402-815F-9059B2651A2D}" dt="2023-08-16T16:46:12.907" v="17" actId="113"/>
        <pc:sldMkLst>
          <pc:docMk/>
          <pc:sldMk cId="185324151" sldId="365"/>
        </pc:sldMkLst>
        <pc:spChg chg="mod">
          <ac:chgData name="Caroline Prodger" userId="e4ef2e75-b60b-401b-8ebe-291bdcf405f4" providerId="ADAL" clId="{AF109D8D-EB5B-4402-815F-9059B2651A2D}" dt="2023-08-16T16:46:12.907" v="17" actId="113"/>
          <ac:spMkLst>
            <pc:docMk/>
            <pc:sldMk cId="185324151" sldId="365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7T13:08:20.127" v="24" actId="1076"/>
        <pc:sldMkLst>
          <pc:docMk/>
          <pc:sldMk cId="3039737508" sldId="367"/>
        </pc:sldMkLst>
        <pc:spChg chg="mod">
          <ac:chgData name="Caroline Prodger" userId="e4ef2e75-b60b-401b-8ebe-291bdcf405f4" providerId="ADAL" clId="{AF109D8D-EB5B-4402-815F-9059B2651A2D}" dt="2023-08-16T16:46:31.784" v="18" actId="113"/>
          <ac:spMkLst>
            <pc:docMk/>
            <pc:sldMk cId="3039737508" sldId="367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8:14.037" v="22" actId="255"/>
          <ac:spMkLst>
            <pc:docMk/>
            <pc:sldMk cId="3039737508" sldId="367"/>
            <ac:spMk id="3" creationId="{00000000-0000-0000-0000-000000000000}"/>
          </ac:spMkLst>
        </pc:spChg>
        <pc:picChg chg="mod">
          <ac:chgData name="Caroline Prodger" userId="e4ef2e75-b60b-401b-8ebe-291bdcf405f4" providerId="ADAL" clId="{AF109D8D-EB5B-4402-815F-9059B2651A2D}" dt="2023-08-17T13:08:20.127" v="24" actId="1076"/>
          <ac:picMkLst>
            <pc:docMk/>
            <pc:sldMk cId="3039737508" sldId="367"/>
            <ac:picMk id="5" creationId="{D6D9454D-2B48-4A6D-829A-A13E8FA6AB1A}"/>
          </ac:picMkLst>
        </pc:picChg>
      </pc:sldChg>
      <pc:sldChg chg="del">
        <pc:chgData name="Caroline Prodger" userId="e4ef2e75-b60b-401b-8ebe-291bdcf405f4" providerId="ADAL" clId="{AF109D8D-EB5B-4402-815F-9059B2651A2D}" dt="2023-08-16T16:43:46.304" v="12" actId="2696"/>
        <pc:sldMkLst>
          <pc:docMk/>
          <pc:sldMk cId="2412467901" sldId="382"/>
        </pc:sldMkLst>
      </pc:sldChg>
      <pc:sldChg chg="del">
        <pc:chgData name="Caroline Prodger" userId="e4ef2e75-b60b-401b-8ebe-291bdcf405f4" providerId="ADAL" clId="{AF109D8D-EB5B-4402-815F-9059B2651A2D}" dt="2023-08-16T16:43:46.304" v="12" actId="2696"/>
        <pc:sldMkLst>
          <pc:docMk/>
          <pc:sldMk cId="3928648367" sldId="383"/>
        </pc:sldMkLst>
      </pc:sldChg>
      <pc:sldChg chg="del">
        <pc:chgData name="Caroline Prodger" userId="e4ef2e75-b60b-401b-8ebe-291bdcf405f4" providerId="ADAL" clId="{AF109D8D-EB5B-4402-815F-9059B2651A2D}" dt="2023-08-16T16:43:46.304" v="12" actId="2696"/>
        <pc:sldMkLst>
          <pc:docMk/>
          <pc:sldMk cId="816900922" sldId="385"/>
        </pc:sldMkLst>
      </pc:sldChg>
      <pc:sldChg chg="delSp modSp mod">
        <pc:chgData name="Caroline Prodger" userId="e4ef2e75-b60b-401b-8ebe-291bdcf405f4" providerId="ADAL" clId="{AF109D8D-EB5B-4402-815F-9059B2651A2D}" dt="2023-08-17T13:09:08.730" v="34" actId="478"/>
        <pc:sldMkLst>
          <pc:docMk/>
          <pc:sldMk cId="2292913517" sldId="412"/>
        </pc:sldMkLst>
        <pc:spChg chg="mod">
          <ac:chgData name="Caroline Prodger" userId="e4ef2e75-b60b-401b-8ebe-291bdcf405f4" providerId="ADAL" clId="{AF109D8D-EB5B-4402-815F-9059B2651A2D}" dt="2023-08-16T16:45:52.726" v="16" actId="113"/>
          <ac:spMkLst>
            <pc:docMk/>
            <pc:sldMk cId="2292913517" sldId="412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9:06.800" v="33" actId="255"/>
          <ac:spMkLst>
            <pc:docMk/>
            <pc:sldMk cId="2292913517" sldId="412"/>
            <ac:spMk id="3" creationId="{00000000-0000-0000-0000-000000000000}"/>
          </ac:spMkLst>
        </pc:spChg>
        <pc:picChg chg="del">
          <ac:chgData name="Caroline Prodger" userId="e4ef2e75-b60b-401b-8ebe-291bdcf405f4" providerId="ADAL" clId="{AF109D8D-EB5B-4402-815F-9059B2651A2D}" dt="2023-08-17T13:09:08.730" v="34" actId="478"/>
          <ac:picMkLst>
            <pc:docMk/>
            <pc:sldMk cId="2292913517" sldId="412"/>
            <ac:picMk id="7" creationId="{DB26F28C-EF7A-4F8C-89AF-236E149ED8C4}"/>
          </ac:picMkLst>
        </pc:picChg>
      </pc:sldChg>
      <pc:sldChg chg="modSp mod modNotesTx">
        <pc:chgData name="Caroline Prodger" userId="e4ef2e75-b60b-401b-8ebe-291bdcf405f4" providerId="ADAL" clId="{AF109D8D-EB5B-4402-815F-9059B2651A2D}" dt="2023-08-16T16:40:19.310" v="5" actId="20577"/>
        <pc:sldMkLst>
          <pc:docMk/>
          <pc:sldMk cId="0" sldId="486"/>
        </pc:sldMkLst>
        <pc:spChg chg="mod">
          <ac:chgData name="Caroline Prodger" userId="e4ef2e75-b60b-401b-8ebe-291bdcf405f4" providerId="ADAL" clId="{AF109D8D-EB5B-4402-815F-9059B2651A2D}" dt="2023-08-16T16:40:19.310" v="5" actId="20577"/>
          <ac:spMkLst>
            <pc:docMk/>
            <pc:sldMk cId="0" sldId="48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7T13:08:53.976" v="32" actId="14100"/>
        <pc:sldMkLst>
          <pc:docMk/>
          <pc:sldMk cId="674492665" sldId="487"/>
        </pc:sldMkLst>
        <pc:spChg chg="mod">
          <ac:chgData name="Caroline Prodger" userId="e4ef2e75-b60b-401b-8ebe-291bdcf405f4" providerId="ADAL" clId="{AF109D8D-EB5B-4402-815F-9059B2651A2D}" dt="2023-08-16T16:41:50.526" v="11" actId="113"/>
          <ac:spMkLst>
            <pc:docMk/>
            <pc:sldMk cId="674492665" sldId="487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8:48.819" v="30" actId="20577"/>
          <ac:spMkLst>
            <pc:docMk/>
            <pc:sldMk cId="674492665" sldId="487"/>
            <ac:spMk id="3" creationId="{00000000-0000-0000-0000-000000000000}"/>
          </ac:spMkLst>
        </pc:spChg>
        <pc:picChg chg="mod">
          <ac:chgData name="Caroline Prodger" userId="e4ef2e75-b60b-401b-8ebe-291bdcf405f4" providerId="ADAL" clId="{AF109D8D-EB5B-4402-815F-9059B2651A2D}" dt="2023-08-17T13:08:53.976" v="32" actId="14100"/>
          <ac:picMkLst>
            <pc:docMk/>
            <pc:sldMk cId="674492665" sldId="487"/>
            <ac:picMk id="6" creationId="{1C6037E4-C59E-4146-8CB8-A9096EFFC142}"/>
          </ac:picMkLst>
        </pc:picChg>
      </pc:sldChg>
      <pc:sldChg chg="add del">
        <pc:chgData name="Caroline Prodger" userId="e4ef2e75-b60b-401b-8ebe-291bdcf405f4" providerId="ADAL" clId="{AF109D8D-EB5B-4402-815F-9059B2651A2D}" dt="2023-08-16T16:40:05.431" v="3" actId="2696"/>
        <pc:sldMkLst>
          <pc:docMk/>
          <pc:sldMk cId="116614169" sldId="488"/>
        </pc:sldMkLst>
      </pc:sldChg>
      <pc:sldChg chg="modSp mod">
        <pc:chgData name="Caroline Prodger" userId="e4ef2e75-b60b-401b-8ebe-291bdcf405f4" providerId="ADAL" clId="{AF109D8D-EB5B-4402-815F-9059B2651A2D}" dt="2023-08-17T13:07:56.419" v="21" actId="255"/>
        <pc:sldMkLst>
          <pc:docMk/>
          <pc:sldMk cId="1574830416" sldId="489"/>
        </pc:sldMkLst>
        <pc:spChg chg="mod">
          <ac:chgData name="Caroline Prodger" userId="e4ef2e75-b60b-401b-8ebe-291bdcf405f4" providerId="ADAL" clId="{AF109D8D-EB5B-4402-815F-9059B2651A2D}" dt="2023-08-16T16:40:47.404" v="10" actId="113"/>
          <ac:spMkLst>
            <pc:docMk/>
            <pc:sldMk cId="1574830416" sldId="489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7:56.419" v="21" actId="255"/>
          <ac:spMkLst>
            <pc:docMk/>
            <pc:sldMk cId="1574830416" sldId="489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6T16:40:38.140" v="7" actId="113"/>
        <pc:sldMkLst>
          <pc:docMk/>
          <pc:sldMk cId="3841662151" sldId="490"/>
        </pc:sldMkLst>
        <pc:spChg chg="mod">
          <ac:chgData name="Caroline Prodger" userId="e4ef2e75-b60b-401b-8ebe-291bdcf405f4" providerId="ADAL" clId="{AF109D8D-EB5B-4402-815F-9059B2651A2D}" dt="2023-08-16T16:40:38.140" v="7" actId="113"/>
          <ac:spMkLst>
            <pc:docMk/>
            <pc:sldMk cId="3841662151" sldId="490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6T16:40:26.735" v="6" actId="113"/>
        <pc:sldMkLst>
          <pc:docMk/>
          <pc:sldMk cId="1950059072" sldId="491"/>
        </pc:sldMkLst>
        <pc:spChg chg="mod">
          <ac:chgData name="Caroline Prodger" userId="e4ef2e75-b60b-401b-8ebe-291bdcf405f4" providerId="ADAL" clId="{AF109D8D-EB5B-4402-815F-9059B2651A2D}" dt="2023-08-16T16:40:26.735" v="6" actId="113"/>
          <ac:spMkLst>
            <pc:docMk/>
            <pc:sldMk cId="1950059072" sldId="491"/>
            <ac:spMk id="2" creationId="{00000000-0000-0000-0000-000000000000}"/>
          </ac:spMkLst>
        </pc:spChg>
      </pc:sldChg>
      <pc:sldChg chg="del">
        <pc:chgData name="Caroline Prodger" userId="e4ef2e75-b60b-401b-8ebe-291bdcf405f4" providerId="ADAL" clId="{AF109D8D-EB5B-4402-815F-9059B2651A2D}" dt="2023-08-16T16:44:58.302" v="13" actId="2696"/>
        <pc:sldMkLst>
          <pc:docMk/>
          <pc:sldMk cId="433642515" sldId="492"/>
        </pc:sldMkLst>
      </pc:sldChg>
      <pc:sldChg chg="delSp modSp mod">
        <pc:chgData name="Caroline Prodger" userId="e4ef2e75-b60b-401b-8ebe-291bdcf405f4" providerId="ADAL" clId="{AF109D8D-EB5B-4402-815F-9059B2651A2D}" dt="2023-08-17T13:09:28.418" v="36" actId="21"/>
        <pc:sldMkLst>
          <pc:docMk/>
          <pc:sldMk cId="1015388296" sldId="493"/>
        </pc:sldMkLst>
        <pc:spChg chg="mod">
          <ac:chgData name="Caroline Prodger" userId="e4ef2e75-b60b-401b-8ebe-291bdcf405f4" providerId="ADAL" clId="{AF109D8D-EB5B-4402-815F-9059B2651A2D}" dt="2023-08-16T16:45:44.417" v="15" actId="113"/>
          <ac:spMkLst>
            <pc:docMk/>
            <pc:sldMk cId="1015388296" sldId="493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9:19.911" v="35" actId="255"/>
          <ac:spMkLst>
            <pc:docMk/>
            <pc:sldMk cId="1015388296" sldId="493"/>
            <ac:spMk id="3" creationId="{00000000-0000-0000-0000-000000000000}"/>
          </ac:spMkLst>
        </pc:spChg>
        <pc:picChg chg="del">
          <ac:chgData name="Caroline Prodger" userId="e4ef2e75-b60b-401b-8ebe-291bdcf405f4" providerId="ADAL" clId="{AF109D8D-EB5B-4402-815F-9059B2651A2D}" dt="2023-08-17T13:09:28.418" v="36" actId="21"/>
          <ac:picMkLst>
            <pc:docMk/>
            <pc:sldMk cId="1015388296" sldId="493"/>
            <ac:picMk id="7" creationId="{DB26F28C-EF7A-4F8C-89AF-236E149ED8C4}"/>
          </ac:picMkLst>
        </pc:picChg>
      </pc:sldChg>
      <pc:sldChg chg="modSp mod">
        <pc:chgData name="Caroline Prodger" userId="e4ef2e75-b60b-401b-8ebe-291bdcf405f4" providerId="ADAL" clId="{AF109D8D-EB5B-4402-815F-9059B2651A2D}" dt="2023-08-17T13:10:39.879" v="38" actId="1076"/>
        <pc:sldMkLst>
          <pc:docMk/>
          <pc:sldMk cId="1791046183" sldId="494"/>
        </pc:sldMkLst>
        <pc:spChg chg="mod">
          <ac:chgData name="Caroline Prodger" userId="e4ef2e75-b60b-401b-8ebe-291bdcf405f4" providerId="ADAL" clId="{AF109D8D-EB5B-4402-815F-9059B2651A2D}" dt="2023-08-16T16:45:38.860" v="14" actId="113"/>
          <ac:spMkLst>
            <pc:docMk/>
            <pc:sldMk cId="1791046183" sldId="494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10:34.269" v="37" actId="255"/>
          <ac:spMkLst>
            <pc:docMk/>
            <pc:sldMk cId="1791046183" sldId="494"/>
            <ac:spMk id="3" creationId="{00000000-0000-0000-0000-000000000000}"/>
          </ac:spMkLst>
        </pc:spChg>
        <pc:picChg chg="mod">
          <ac:chgData name="Caroline Prodger" userId="e4ef2e75-b60b-401b-8ebe-291bdcf405f4" providerId="ADAL" clId="{AF109D8D-EB5B-4402-815F-9059B2651A2D}" dt="2023-08-17T13:10:39.879" v="38" actId="1076"/>
          <ac:picMkLst>
            <pc:docMk/>
            <pc:sldMk cId="1791046183" sldId="494"/>
            <ac:picMk id="7" creationId="{DB26F28C-EF7A-4F8C-89AF-236E149ED8C4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20F2F9-6FD8-4404-A163-BF6BF80EC33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0B5BAE-511F-4591-8B31-E57B1BCEBE91}">
      <dgm:prSet phldrT="[Text]"/>
      <dgm:spPr/>
      <dgm:t>
        <a:bodyPr/>
        <a:lstStyle/>
        <a:p>
          <a:r>
            <a:rPr lang="en-US" dirty="0"/>
            <a:t>Money in</a:t>
          </a:r>
          <a:endParaRPr lang="en-GB" dirty="0"/>
        </a:p>
      </dgm:t>
    </dgm:pt>
    <dgm:pt modelId="{6AA870B6-8CC3-4F86-822F-872D487B5D9A}" type="parTrans" cxnId="{E3890256-F5D9-42B8-A7C6-C945C85C679E}">
      <dgm:prSet/>
      <dgm:spPr/>
      <dgm:t>
        <a:bodyPr/>
        <a:lstStyle/>
        <a:p>
          <a:endParaRPr lang="en-GB"/>
        </a:p>
      </dgm:t>
    </dgm:pt>
    <dgm:pt modelId="{E31F3FAB-C0F6-4154-AE1C-46DF0EB83138}" type="sibTrans" cxnId="{E3890256-F5D9-42B8-A7C6-C945C85C679E}">
      <dgm:prSet/>
      <dgm:spPr/>
      <dgm:t>
        <a:bodyPr/>
        <a:lstStyle/>
        <a:p>
          <a:endParaRPr lang="en-GB"/>
        </a:p>
      </dgm:t>
    </dgm:pt>
    <dgm:pt modelId="{28BDBA4B-4638-462A-972D-FB6B8B819F43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/>
            <a:t>Money out</a:t>
          </a:r>
          <a:endParaRPr lang="en-GB" dirty="0"/>
        </a:p>
      </dgm:t>
    </dgm:pt>
    <dgm:pt modelId="{7054B815-18EF-4141-B710-1CA3BD831311}" type="parTrans" cxnId="{E9E9D797-5DA5-43EC-8EFC-2FBD8FCF3198}">
      <dgm:prSet/>
      <dgm:spPr/>
      <dgm:t>
        <a:bodyPr/>
        <a:lstStyle/>
        <a:p>
          <a:endParaRPr lang="en-GB"/>
        </a:p>
      </dgm:t>
    </dgm:pt>
    <dgm:pt modelId="{8E9C4738-832C-47C7-A1BC-BD2EA8C817C5}" type="sibTrans" cxnId="{E9E9D797-5DA5-43EC-8EFC-2FBD8FCF3198}">
      <dgm:prSet/>
      <dgm:spPr/>
      <dgm:t>
        <a:bodyPr/>
        <a:lstStyle/>
        <a:p>
          <a:endParaRPr lang="en-GB"/>
        </a:p>
      </dgm:t>
    </dgm:pt>
    <dgm:pt modelId="{9A475A9C-2CBA-46C8-8FB6-775711145F16}">
      <dgm:prSet phldrT="[Text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en-US" dirty="0"/>
            <a:t>Money management</a:t>
          </a:r>
          <a:endParaRPr lang="en-GB" dirty="0"/>
        </a:p>
      </dgm:t>
    </dgm:pt>
    <dgm:pt modelId="{F8F69E49-2DB3-4ED6-A663-DD5821A5D14A}" type="parTrans" cxnId="{DC477797-3E6D-4A37-99C2-43EE4913CCB7}">
      <dgm:prSet/>
      <dgm:spPr/>
      <dgm:t>
        <a:bodyPr/>
        <a:lstStyle/>
        <a:p>
          <a:endParaRPr lang="en-GB"/>
        </a:p>
      </dgm:t>
    </dgm:pt>
    <dgm:pt modelId="{12021821-0DCF-4501-912E-B66131F027FD}" type="sibTrans" cxnId="{DC477797-3E6D-4A37-99C2-43EE4913CCB7}">
      <dgm:prSet/>
      <dgm:spPr/>
      <dgm:t>
        <a:bodyPr/>
        <a:lstStyle/>
        <a:p>
          <a:endParaRPr lang="en-GB"/>
        </a:p>
      </dgm:t>
    </dgm:pt>
    <dgm:pt modelId="{683C7D65-F3B0-4671-998E-A6E74A3EDA1C}" type="pres">
      <dgm:prSet presAssocID="{4C20F2F9-6FD8-4404-A163-BF6BF80EC338}" presName="diagram" presStyleCnt="0">
        <dgm:presLayoutVars>
          <dgm:dir/>
          <dgm:resizeHandles val="exact"/>
        </dgm:presLayoutVars>
      </dgm:prSet>
      <dgm:spPr/>
    </dgm:pt>
    <dgm:pt modelId="{055F191F-DA26-41CC-939E-505009A29833}" type="pres">
      <dgm:prSet presAssocID="{740B5BAE-511F-4591-8B31-E57B1BCEBE91}" presName="node" presStyleLbl="node1" presStyleIdx="0" presStyleCnt="3">
        <dgm:presLayoutVars>
          <dgm:bulletEnabled val="1"/>
        </dgm:presLayoutVars>
      </dgm:prSet>
      <dgm:spPr/>
    </dgm:pt>
    <dgm:pt modelId="{76AA244F-59ED-44DA-972C-868202E94601}" type="pres">
      <dgm:prSet presAssocID="{E31F3FAB-C0F6-4154-AE1C-46DF0EB83138}" presName="sibTrans" presStyleCnt="0"/>
      <dgm:spPr/>
    </dgm:pt>
    <dgm:pt modelId="{7EC70730-6AE6-4B32-9350-41E1CBEE8AF3}" type="pres">
      <dgm:prSet presAssocID="{28BDBA4B-4638-462A-972D-FB6B8B819F43}" presName="node" presStyleLbl="node1" presStyleIdx="1" presStyleCnt="3">
        <dgm:presLayoutVars>
          <dgm:bulletEnabled val="1"/>
        </dgm:presLayoutVars>
      </dgm:prSet>
      <dgm:spPr/>
    </dgm:pt>
    <dgm:pt modelId="{60EB39FE-C98D-43FA-8355-3765F7DEEFBE}" type="pres">
      <dgm:prSet presAssocID="{8E9C4738-832C-47C7-A1BC-BD2EA8C817C5}" presName="sibTrans" presStyleCnt="0"/>
      <dgm:spPr/>
    </dgm:pt>
    <dgm:pt modelId="{94907885-0F0D-4FBC-AF90-A71756EF8B7B}" type="pres">
      <dgm:prSet presAssocID="{9A475A9C-2CBA-46C8-8FB6-775711145F16}" presName="node" presStyleLbl="node1" presStyleIdx="2" presStyleCnt="3" custLinFactNeighborX="0" custLinFactNeighborY="-7575">
        <dgm:presLayoutVars>
          <dgm:bulletEnabled val="1"/>
        </dgm:presLayoutVars>
      </dgm:prSet>
      <dgm:spPr/>
    </dgm:pt>
  </dgm:ptLst>
  <dgm:cxnLst>
    <dgm:cxn modelId="{AB90883B-182F-40FA-A933-88040025792C}" type="presOf" srcId="{4C20F2F9-6FD8-4404-A163-BF6BF80EC338}" destId="{683C7D65-F3B0-4671-998E-A6E74A3EDA1C}" srcOrd="0" destOrd="0" presId="urn:microsoft.com/office/officeart/2005/8/layout/default"/>
    <dgm:cxn modelId="{D81EF45F-6F48-4D35-A7B3-E827B3EE16D4}" type="presOf" srcId="{9A475A9C-2CBA-46C8-8FB6-775711145F16}" destId="{94907885-0F0D-4FBC-AF90-A71756EF8B7B}" srcOrd="0" destOrd="0" presId="urn:microsoft.com/office/officeart/2005/8/layout/default"/>
    <dgm:cxn modelId="{379AE162-634C-4CF2-B72C-DCF0262A704C}" type="presOf" srcId="{28BDBA4B-4638-462A-972D-FB6B8B819F43}" destId="{7EC70730-6AE6-4B32-9350-41E1CBEE8AF3}" srcOrd="0" destOrd="0" presId="urn:microsoft.com/office/officeart/2005/8/layout/default"/>
    <dgm:cxn modelId="{C9D22374-BF3D-4EE9-94D6-ED8142E8C98D}" type="presOf" srcId="{740B5BAE-511F-4591-8B31-E57B1BCEBE91}" destId="{055F191F-DA26-41CC-939E-505009A29833}" srcOrd="0" destOrd="0" presId="urn:microsoft.com/office/officeart/2005/8/layout/default"/>
    <dgm:cxn modelId="{E3890256-F5D9-42B8-A7C6-C945C85C679E}" srcId="{4C20F2F9-6FD8-4404-A163-BF6BF80EC338}" destId="{740B5BAE-511F-4591-8B31-E57B1BCEBE91}" srcOrd="0" destOrd="0" parTransId="{6AA870B6-8CC3-4F86-822F-872D487B5D9A}" sibTransId="{E31F3FAB-C0F6-4154-AE1C-46DF0EB83138}"/>
    <dgm:cxn modelId="{DC477797-3E6D-4A37-99C2-43EE4913CCB7}" srcId="{4C20F2F9-6FD8-4404-A163-BF6BF80EC338}" destId="{9A475A9C-2CBA-46C8-8FB6-775711145F16}" srcOrd="2" destOrd="0" parTransId="{F8F69E49-2DB3-4ED6-A663-DD5821A5D14A}" sibTransId="{12021821-0DCF-4501-912E-B66131F027FD}"/>
    <dgm:cxn modelId="{E9E9D797-5DA5-43EC-8EFC-2FBD8FCF3198}" srcId="{4C20F2F9-6FD8-4404-A163-BF6BF80EC338}" destId="{28BDBA4B-4638-462A-972D-FB6B8B819F43}" srcOrd="1" destOrd="0" parTransId="{7054B815-18EF-4141-B710-1CA3BD831311}" sibTransId="{8E9C4738-832C-47C7-A1BC-BD2EA8C817C5}"/>
    <dgm:cxn modelId="{435998B8-F2BA-4102-A39B-1CE82EF57AB4}" type="presParOf" srcId="{683C7D65-F3B0-4671-998E-A6E74A3EDA1C}" destId="{055F191F-DA26-41CC-939E-505009A29833}" srcOrd="0" destOrd="0" presId="urn:microsoft.com/office/officeart/2005/8/layout/default"/>
    <dgm:cxn modelId="{8B41A194-B6CC-4D93-85F7-D4EEBDA4B9B8}" type="presParOf" srcId="{683C7D65-F3B0-4671-998E-A6E74A3EDA1C}" destId="{76AA244F-59ED-44DA-972C-868202E94601}" srcOrd="1" destOrd="0" presId="urn:microsoft.com/office/officeart/2005/8/layout/default"/>
    <dgm:cxn modelId="{D548706B-C69B-4EE8-B768-C88F9771D1C5}" type="presParOf" srcId="{683C7D65-F3B0-4671-998E-A6E74A3EDA1C}" destId="{7EC70730-6AE6-4B32-9350-41E1CBEE8AF3}" srcOrd="2" destOrd="0" presId="urn:microsoft.com/office/officeart/2005/8/layout/default"/>
    <dgm:cxn modelId="{BB064A0F-D68F-4FE1-8FB4-48FD997D9401}" type="presParOf" srcId="{683C7D65-F3B0-4671-998E-A6E74A3EDA1C}" destId="{60EB39FE-C98D-43FA-8355-3765F7DEEFBE}" srcOrd="3" destOrd="0" presId="urn:microsoft.com/office/officeart/2005/8/layout/default"/>
    <dgm:cxn modelId="{B2DF306D-81F7-466B-AEFA-FB05175610CA}" type="presParOf" srcId="{683C7D65-F3B0-4671-998E-A6E74A3EDA1C}" destId="{94907885-0F0D-4FBC-AF90-A71756EF8B7B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5F191F-DA26-41CC-939E-505009A29833}">
      <dsp:nvSpPr>
        <dsp:cNvPr id="0" name=""/>
        <dsp:cNvSpPr/>
      </dsp:nvSpPr>
      <dsp:spPr>
        <a:xfrm>
          <a:off x="593547" y="536"/>
          <a:ext cx="1937852" cy="1162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Money in</a:t>
          </a:r>
          <a:endParaRPr lang="en-GB" sz="2300" kern="1200" dirty="0"/>
        </a:p>
      </dsp:txBody>
      <dsp:txXfrm>
        <a:off x="593547" y="536"/>
        <a:ext cx="1937852" cy="1162711"/>
      </dsp:txXfrm>
    </dsp:sp>
    <dsp:sp modelId="{7EC70730-6AE6-4B32-9350-41E1CBEE8AF3}">
      <dsp:nvSpPr>
        <dsp:cNvPr id="0" name=""/>
        <dsp:cNvSpPr/>
      </dsp:nvSpPr>
      <dsp:spPr>
        <a:xfrm>
          <a:off x="2725184" y="536"/>
          <a:ext cx="1937852" cy="1162711"/>
        </a:xfrm>
        <a:prstGeom prst="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Money out</a:t>
          </a:r>
          <a:endParaRPr lang="en-GB" sz="2300" kern="1200" dirty="0"/>
        </a:p>
      </dsp:txBody>
      <dsp:txXfrm>
        <a:off x="2725184" y="536"/>
        <a:ext cx="1937852" cy="1162711"/>
      </dsp:txXfrm>
    </dsp:sp>
    <dsp:sp modelId="{94907885-0F0D-4FBC-AF90-A71756EF8B7B}">
      <dsp:nvSpPr>
        <dsp:cNvPr id="0" name=""/>
        <dsp:cNvSpPr/>
      </dsp:nvSpPr>
      <dsp:spPr>
        <a:xfrm>
          <a:off x="1659365" y="1268957"/>
          <a:ext cx="1937852" cy="1162711"/>
        </a:xfrm>
        <a:prstGeom prst="rect">
          <a:avLst/>
        </a:prstGeom>
        <a:solidFill>
          <a:schemeClr val="accent1">
            <a:lumMod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Money management</a:t>
          </a:r>
          <a:endParaRPr lang="en-GB" sz="2300" kern="1200" dirty="0"/>
        </a:p>
      </dsp:txBody>
      <dsp:txXfrm>
        <a:off x="1659365" y="1268957"/>
        <a:ext cx="1937852" cy="1162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4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607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552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333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793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562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Tutors' notes: Class discussion on the concept of a business being recognised in a court of law as being a legal person in its own right.</a:t>
            </a:r>
          </a:p>
          <a:p>
            <a:r>
              <a:rPr lang="en-GB" dirty="0"/>
              <a:t>Any Limited Company is recognised as a legal person in its own right. Which is why it can sue and be sued independently of the owner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Tutors' notes: Many business owners use the unincorporated structures to start up and run a business. </a:t>
            </a:r>
          </a:p>
          <a:p>
            <a:r>
              <a:rPr lang="en-US" dirty="0"/>
              <a:t>Why might this be?</a:t>
            </a:r>
          </a:p>
          <a:p>
            <a:r>
              <a:rPr lang="en-US" dirty="0"/>
              <a:t>Generally, it depends on the type of business activities, the level of revenues generates and the tax status of the owners.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646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Tutor notes:  Incorporation shelters owners’ personal assets from being seized to pay off the debts of the organisation. </a:t>
            </a:r>
          </a:p>
          <a:p>
            <a:r>
              <a:rPr lang="en-US" dirty="0"/>
              <a:t>This structure also allows the business to employ staff, buy or lease property and enter contracts in its own right.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387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Social enterprises are the fastest growing type of start up globally as well as in </a:t>
            </a:r>
            <a:r>
              <a:rPr lang="en-GB"/>
              <a:t>the UK. Why </a:t>
            </a:r>
            <a:r>
              <a:rPr lang="en-GB" dirty="0"/>
              <a:t>might this be? (social conscience, raised awareness of issues, tax advantages, access to funding, etc)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540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52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cialenterprise.org.uk/faq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Financial, legal and commercial implications for each type of business structure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568952" cy="382588"/>
          </a:xfrm>
        </p:spPr>
        <p:txBody>
          <a:bodyPr/>
          <a:lstStyle/>
          <a:p>
            <a:r>
              <a:rPr lang="en-US" dirty="0"/>
              <a:t>Legal implications –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enterprise</a:t>
            </a:r>
            <a:br>
              <a:rPr lang="en-US" b="0" dirty="0">
                <a:ea typeface="ＭＳ Ｐゴシック" pitchFamily="-105" charset="-128"/>
                <a:cs typeface="ＭＳ Ｐゴシック" pitchFamily="-105" charset="-128"/>
              </a:rPr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4192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Definition: a business with primarily social objectives that reinvests surpluses in its purpose rather than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maximising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profits for shareholders and owners.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 social enterprise is </a:t>
            </a:r>
            <a:r>
              <a:rPr lang="en-US" sz="1800" i="1" dirty="0"/>
              <a:t>not</a:t>
            </a:r>
            <a:r>
              <a:rPr lang="en-US" sz="1800" dirty="0"/>
              <a:t> a legal </a:t>
            </a:r>
            <a:r>
              <a:rPr lang="en-US" sz="1800" dirty="0" err="1"/>
              <a:t>organisation</a:t>
            </a:r>
            <a:r>
              <a:rPr lang="en-US" sz="1800" dirty="0"/>
              <a:t> structure.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There is </a:t>
            </a:r>
            <a:r>
              <a:rPr lang="en-US" sz="1800" i="1" dirty="0"/>
              <a:t>no</a:t>
            </a:r>
            <a:r>
              <a:rPr lang="en-US" sz="1800" dirty="0"/>
              <a:t> requirement to register as a social enterprise.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All legal types of business can also be social enterprises, but some are set up specifically for a social cause:</a:t>
            </a:r>
          </a:p>
          <a:p>
            <a:pPr marL="501650" lvl="3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community interest companies</a:t>
            </a:r>
          </a:p>
          <a:p>
            <a:pPr marL="501650" lvl="3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community benefit society</a:t>
            </a:r>
          </a:p>
          <a:p>
            <a:pPr marL="501650" lvl="3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charitable </a:t>
            </a:r>
            <a:r>
              <a:rPr lang="en-US" sz="1800" dirty="0" err="1"/>
              <a:t>organisations</a:t>
            </a:r>
            <a:r>
              <a:rPr lang="en-US" sz="1800" dirty="0"/>
              <a:t>.</a:t>
            </a:r>
          </a:p>
          <a:p>
            <a:pPr lvl="3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is no official lead body for social enterprises, but NGO Social Enterprise UK offers information and support </a:t>
            </a:r>
            <a:r>
              <a:rPr lang="en-GB" sz="18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https://www.socialenterprise.org.uk/faq/</a:t>
            </a: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24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Legal implications – charity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1064" y="1556792"/>
            <a:ext cx="8363272" cy="72008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Definition: an organisation with a specific purpose, legally designated to be charitable and exclusively for a public benefit.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C318BE-4F01-560D-176D-B0E0FC9410B8}"/>
              </a:ext>
            </a:extLst>
          </p:cNvPr>
          <p:cNvSpPr txBox="1"/>
          <p:nvPr/>
        </p:nvSpPr>
        <p:spPr>
          <a:xfrm>
            <a:off x="451063" y="2409531"/>
            <a:ext cx="520105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Charities are not allowed to earn funds from trading (sales) activities because that is not a charitable purpose. </a:t>
            </a:r>
          </a:p>
          <a:p>
            <a:pPr marL="285750" lvl="1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1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However, charities can have trading subsidiaries known as a charitable trading company – which is why there are so many charity retail outlets on High Streets. Profits from the trading company are then donated to the named charity.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 </a:t>
            </a:r>
          </a:p>
          <a:p>
            <a:endParaRPr lang="en-GB" dirty="0"/>
          </a:p>
        </p:txBody>
      </p:sp>
      <p:pic>
        <p:nvPicPr>
          <p:cNvPr id="4" name="Picture 3" descr="A store front with a sign on the window&#10;&#10;Description automatically generated">
            <a:extLst>
              <a:ext uri="{FF2B5EF4-FFF2-40B4-BE49-F238E27FC236}">
                <a16:creationId xmlns:a16="http://schemas.microsoft.com/office/drawing/2014/main" id="{33755A66-215F-845A-1517-481E51F07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2491" y="2636912"/>
            <a:ext cx="2784309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07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Commercial implications – sales and trading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92016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The type of business structure (entity) determines the types of entrepreneurial activities it can carry out.</a:t>
            </a: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Commercial trading activities include: </a:t>
            </a:r>
          </a:p>
          <a:p>
            <a:pPr lvl="3">
              <a:defRPr/>
            </a:pPr>
            <a:r>
              <a:rPr lang="en-US" sz="1800" dirty="0"/>
              <a:t>sales of products, services, food or materials</a:t>
            </a:r>
          </a:p>
          <a:p>
            <a:pPr lvl="3">
              <a:defRPr/>
            </a:pPr>
            <a:r>
              <a:rPr lang="en-US" sz="1800" dirty="0"/>
              <a:t>operations that may be wholesale, retail or manufacturing</a:t>
            </a:r>
          </a:p>
          <a:p>
            <a:pPr lvl="3">
              <a:defRPr/>
            </a:pPr>
            <a:r>
              <a:rPr lang="en-US" sz="1800" dirty="0"/>
              <a:t>marketing, promotions and events to grow the business</a:t>
            </a:r>
          </a:p>
          <a:p>
            <a:pPr lvl="3">
              <a:defRPr/>
            </a:pPr>
            <a:r>
              <a:rPr lang="en-US" sz="1800" dirty="0"/>
              <a:t>land use for business activities, agriculture or retail stores</a:t>
            </a:r>
          </a:p>
          <a:p>
            <a:pPr lvl="3">
              <a:defRPr/>
            </a:pPr>
            <a:r>
              <a:rPr lang="en-US" sz="1800" dirty="0"/>
              <a:t>acquiring commodities used in other processes, </a:t>
            </a:r>
            <a:r>
              <a:rPr lang="en-US" sz="1800" dirty="0" err="1"/>
              <a:t>eg</a:t>
            </a:r>
            <a:r>
              <a:rPr lang="en-US" sz="1800" dirty="0"/>
              <a:t> steel, coffee or nuts.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Commercial activities are generally considered to be the revenue and profit-generating actions of </a:t>
            </a:r>
            <a:r>
              <a:rPr lang="en-US" sz="1800" dirty="0" err="1"/>
              <a:t>organisations</a:t>
            </a:r>
            <a:r>
              <a:rPr lang="en-US" sz="1800" dirty="0"/>
              <a:t>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13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Commercial implications – investment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373616" cy="4392016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Some types of business structure allow the owners or directors to use surplus cash to make investment decisions, so as to make more money for the business.</a:t>
            </a: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Investment activities include: </a:t>
            </a:r>
          </a:p>
          <a:p>
            <a:pPr lvl="3">
              <a:defRPr/>
            </a:pPr>
            <a:r>
              <a:rPr lang="en-US" sz="1800" dirty="0"/>
              <a:t>buying stocks and shares in other limited companies</a:t>
            </a:r>
          </a:p>
          <a:p>
            <a:pPr lvl="3">
              <a:defRPr/>
            </a:pPr>
            <a:r>
              <a:rPr lang="en-US" sz="1800" dirty="0"/>
              <a:t>‘angel investing’ in property or new start-up businesses</a:t>
            </a:r>
          </a:p>
          <a:p>
            <a:pPr lvl="3">
              <a:defRPr/>
            </a:pPr>
            <a:r>
              <a:rPr lang="en-US" sz="1800" dirty="0"/>
              <a:t>foreign currency (Forex) or crypto currency transactions</a:t>
            </a:r>
          </a:p>
          <a:p>
            <a:pPr lvl="3">
              <a:defRPr/>
            </a:pPr>
            <a:r>
              <a:rPr lang="en-US" sz="1800" dirty="0"/>
              <a:t>futures buying of crop commodities (</a:t>
            </a:r>
            <a:r>
              <a:rPr lang="en-US" sz="1800" dirty="0" err="1"/>
              <a:t>eg</a:t>
            </a:r>
            <a:r>
              <a:rPr lang="en-US" sz="1800" dirty="0"/>
              <a:t> coffee, sugar or wheat).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These types of investments are open to most types of business except charities and some social enterprises, depending on how they are funded. 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High risk strategies require expertise. People and businesses should </a:t>
            </a:r>
            <a:r>
              <a:rPr lang="en-US" sz="1800" i="1" dirty="0"/>
              <a:t>never</a:t>
            </a:r>
            <a:r>
              <a:rPr lang="en-US" sz="1800" dirty="0"/>
              <a:t> invest money that they cannot afford to lose.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388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Commercial implications – donations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373616" cy="4392016"/>
          </a:xfrm>
        </p:spPr>
        <p:txBody>
          <a:bodyPr/>
          <a:lstStyle/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Traditional registered charities can </a:t>
            </a:r>
            <a:r>
              <a:rPr lang="en-US" sz="1800" i="1" dirty="0"/>
              <a:t>only</a:t>
            </a:r>
            <a:r>
              <a:rPr lang="en-US" sz="1800" dirty="0"/>
              <a:t> generate income through donations. 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Some social enterprises may collect donations for their specific cause.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Businesses can raise funds for charities but must account for these.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dirty="0"/>
              <a:t>Charitable fundraising examples:</a:t>
            </a:r>
          </a:p>
          <a:p>
            <a:pPr lvl="3">
              <a:defRPr/>
            </a:pPr>
            <a:r>
              <a:rPr lang="en-US" sz="1800" dirty="0"/>
              <a:t>sponsored events such as fun runs, marathon places</a:t>
            </a:r>
          </a:p>
          <a:p>
            <a:pPr lvl="3">
              <a:defRPr/>
            </a:pPr>
            <a:r>
              <a:rPr lang="en-US" sz="1800" dirty="0"/>
              <a:t>charging a customer an opt-in levy such as plant a tree</a:t>
            </a:r>
          </a:p>
          <a:p>
            <a:pPr lvl="3">
              <a:defRPr/>
            </a:pPr>
            <a:r>
              <a:rPr lang="en-US" sz="1800" dirty="0"/>
              <a:t>adopting a charity for </a:t>
            </a:r>
            <a:r>
              <a:rPr lang="en-US" sz="1800"/>
              <a:t>a year.</a:t>
            </a:r>
            <a:endParaRPr lang="en-US" sz="1800" dirty="0"/>
          </a:p>
          <a:p>
            <a:pPr marL="0" lvl="3" indent="0">
              <a:buNone/>
              <a:defRPr/>
            </a:pPr>
            <a:endParaRPr lang="en-US" sz="1800" dirty="0"/>
          </a:p>
          <a:p>
            <a:pPr marL="0" lvl="3" indent="0">
              <a:buNone/>
              <a:defRPr/>
            </a:pPr>
            <a:r>
              <a:rPr lang="en-US" sz="1800" dirty="0"/>
              <a:t>These types of activities help businesses achieve CSR objectives, support good causes and can be a tax-deductible expense in the financial statements. </a:t>
            </a:r>
            <a:endParaRPr lang="en-US" dirty="0"/>
          </a:p>
        </p:txBody>
      </p:sp>
      <p:pic>
        <p:nvPicPr>
          <p:cNvPr id="5" name="Picture 4" descr="A hand holding a phone&#10;&#10;Description automatically generated">
            <a:extLst>
              <a:ext uri="{FF2B5EF4-FFF2-40B4-BE49-F238E27FC236}">
                <a16:creationId xmlns:a16="http://schemas.microsoft.com/office/drawing/2014/main" id="{004A57F6-730D-D716-F3A0-5F0D454E85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195"/>
          <a:stretch/>
        </p:blipFill>
        <p:spPr>
          <a:xfrm>
            <a:off x="6588224" y="2813364"/>
            <a:ext cx="2098576" cy="173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46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94436"/>
            <a:ext cx="8229600" cy="3069128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363272" cy="3528392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discuss the potential financial implications of setting up a business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consider the legal implications of setting up different types of business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err="1"/>
              <a:t>recognise</a:t>
            </a:r>
            <a:r>
              <a:rPr lang="en-US" dirty="0"/>
              <a:t> the commercial implications of setting up different types of business.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</p:spPr>
        <p:txBody>
          <a:bodyPr/>
          <a:lstStyle/>
          <a:p>
            <a:r>
              <a:rPr lang="en-US" dirty="0"/>
              <a:t>Financial implications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7"/>
            <a:ext cx="8229600" cy="3989976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Different types of business structures can impact on how a business can make or spend its money.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business structure may also dictate how it manages and reports its financial position.</a:t>
            </a:r>
          </a:p>
          <a:p>
            <a:pPr marL="0" indent="0">
              <a:spcBef>
                <a:spcPts val="0"/>
              </a:spcBef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     	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BDC2F81-9AC7-4C57-F624-FDA76753FC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9811339"/>
              </p:ext>
            </p:extLst>
          </p:nvPr>
        </p:nvGraphicFramePr>
        <p:xfrm>
          <a:off x="1943708" y="3404795"/>
          <a:ext cx="5256584" cy="2520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implications – money in</a:t>
            </a:r>
            <a:br>
              <a:rPr lang="en-US" sz="2400" b="1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three</a:t>
            </a:r>
            <a:r>
              <a:rPr lang="en-US" sz="2000" dirty="0"/>
              <a:t> main ways in which business </a:t>
            </a:r>
            <a:r>
              <a:rPr lang="en-US" sz="2000" dirty="0" err="1"/>
              <a:t>organisations</a:t>
            </a:r>
            <a:r>
              <a:rPr lang="en-US" sz="2000" dirty="0"/>
              <a:t> can make money.</a:t>
            </a:r>
          </a:p>
          <a:p>
            <a:pPr lvl="2">
              <a:defRPr/>
            </a:pPr>
            <a:endParaRPr lang="en-US" sz="2000" dirty="0"/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Sales – trading products and services.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Investments – using money to make money.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Donations – gifted money for a specific cause.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Whether the business is </a:t>
            </a:r>
            <a:r>
              <a:rPr lang="en-US" sz="2000" i="1" dirty="0"/>
              <a:t>allowed</a:t>
            </a:r>
            <a:r>
              <a:rPr lang="en-US" sz="2000" dirty="0"/>
              <a:t> to make money in any of these ways will depend on the legal</a:t>
            </a:r>
            <a:r>
              <a:rPr lang="en-US" sz="2000" b="1" dirty="0"/>
              <a:t> </a:t>
            </a:r>
            <a:r>
              <a:rPr lang="en-US" sz="2000" dirty="0"/>
              <a:t>status of the business.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person paying with a mobile phone&#10;&#10;Description automatically generated">
            <a:extLst>
              <a:ext uri="{FF2B5EF4-FFF2-40B4-BE49-F238E27FC236}">
                <a16:creationId xmlns:a16="http://schemas.microsoft.com/office/drawing/2014/main" id="{647D836D-4B1A-297A-1334-FF698949D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586301"/>
            <a:ext cx="2530624" cy="168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30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implications – money out</a:t>
            </a:r>
            <a:br>
              <a:rPr lang="en-US" sz="2400" b="1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6635080" cy="3888432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Businesses need to be able to at least cover their costs to survive but must make profits to thrive and continue.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Costs include:</a:t>
            </a:r>
          </a:p>
          <a:p>
            <a:pPr lvl="3">
              <a:defRPr/>
            </a:pPr>
            <a:r>
              <a:rPr lang="en-US" sz="2000" dirty="0"/>
              <a:t>start up – registration, premises, equipment </a:t>
            </a:r>
          </a:p>
          <a:p>
            <a:pPr lvl="3">
              <a:defRPr/>
            </a:pPr>
            <a:r>
              <a:rPr lang="en-US" sz="2000" dirty="0"/>
              <a:t>running – rent, energy, stationery, administration</a:t>
            </a:r>
          </a:p>
          <a:p>
            <a:pPr lvl="3">
              <a:defRPr/>
            </a:pPr>
            <a:r>
              <a:rPr lang="en-US" sz="2000" dirty="0"/>
              <a:t>production – raw materials, machinery, marketing</a:t>
            </a:r>
          </a:p>
          <a:p>
            <a:pPr lvl="3">
              <a:defRPr/>
            </a:pPr>
            <a:r>
              <a:rPr lang="en-US" sz="2000" dirty="0"/>
              <a:t>people – salaries, taxes, pensions, National Insurance.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The type of business structure and its operations will dictate which of these, or other costs, will need to be paid.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pile of money on a table&#10;&#10;Description automatically generated">
            <a:extLst>
              <a:ext uri="{FF2B5EF4-FFF2-40B4-BE49-F238E27FC236}">
                <a16:creationId xmlns:a16="http://schemas.microsoft.com/office/drawing/2014/main" id="{F15981E5-673A-8C51-CA5A-C6DED9D3B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016" y="2276872"/>
            <a:ext cx="2242592" cy="149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62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implications – money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5518" y="1556792"/>
            <a:ext cx="8261282" cy="4176464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Some types of businesses must follow legal requirements for financial reporting, which requires financial acumen to ensure it is understood and reported correctly.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Requirements include:</a:t>
            </a:r>
          </a:p>
          <a:p>
            <a:pPr lvl="3">
              <a:defRPr/>
            </a:pPr>
            <a:r>
              <a:rPr lang="en-US" sz="1800" dirty="0"/>
              <a:t>understanding financial terminology</a:t>
            </a:r>
          </a:p>
          <a:p>
            <a:pPr lvl="3">
              <a:defRPr/>
            </a:pPr>
            <a:r>
              <a:rPr lang="en-US" sz="1800" dirty="0"/>
              <a:t>evaluating the impact of financial decisions</a:t>
            </a:r>
          </a:p>
          <a:p>
            <a:pPr lvl="4">
              <a:buClr>
                <a:srgbClr val="0077E3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dirty="0" err="1"/>
              <a:t>eg</a:t>
            </a:r>
            <a:r>
              <a:rPr lang="en-US" sz="1800" dirty="0"/>
              <a:t> invest in a new product, technology, process</a:t>
            </a:r>
          </a:p>
          <a:p>
            <a:pPr lvl="3">
              <a:defRPr/>
            </a:pPr>
            <a:r>
              <a:rPr lang="en-US" sz="1800" dirty="0"/>
              <a:t>creating and reviewing budgets and forecasts</a:t>
            </a:r>
          </a:p>
          <a:p>
            <a:pPr lvl="3">
              <a:defRPr/>
            </a:pPr>
            <a:r>
              <a:rPr lang="en-US" sz="1800" dirty="0"/>
              <a:t>understanding the principles of financing a project</a:t>
            </a:r>
          </a:p>
          <a:p>
            <a:pPr lvl="3">
              <a:defRPr/>
            </a:pPr>
            <a:r>
              <a:rPr lang="en-US" sz="1800" dirty="0" err="1"/>
              <a:t>analysing</a:t>
            </a:r>
            <a:r>
              <a:rPr lang="en-US" sz="1800" dirty="0"/>
              <a:t> financial statements (profit/loss; balance sheets; cash flow forecasts).</a:t>
            </a:r>
            <a:endParaRPr lang="en-US" dirty="0"/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Any business must have access to someone with the right level of financial expertise, either within the business or outsourced to an accountant.</a:t>
            </a:r>
          </a:p>
        </p:txBody>
      </p:sp>
      <p:pic>
        <p:nvPicPr>
          <p:cNvPr id="6" name="Picture 5" descr="Close-up of hands using a calculator&#10;&#10;Description automatically generated">
            <a:extLst>
              <a:ext uri="{FF2B5EF4-FFF2-40B4-BE49-F238E27FC236}">
                <a16:creationId xmlns:a16="http://schemas.microsoft.com/office/drawing/2014/main" id="{B0DA053E-4E62-38E6-9DFC-8A0BAF41F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1" y="2370932"/>
            <a:ext cx="2647782" cy="176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59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implications – types of legal entities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4762872" cy="1957588"/>
          </a:xfrm>
        </p:spPr>
        <p:txBody>
          <a:bodyPr/>
          <a:lstStyle/>
          <a:p>
            <a:pPr lvl="2">
              <a:spcBef>
                <a:spcPts val="1700"/>
              </a:spcBef>
              <a:spcAft>
                <a:spcPts val="170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two</a:t>
            </a:r>
            <a:r>
              <a:rPr lang="en-US" sz="2000" dirty="0"/>
              <a:t> major types of business entities: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unincorporated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incorporated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DC7BB-C796-091F-3C56-D8D6CA80F8B1}"/>
              </a:ext>
            </a:extLst>
          </p:cNvPr>
          <p:cNvSpPr txBox="1"/>
          <p:nvPr/>
        </p:nvSpPr>
        <p:spPr>
          <a:xfrm>
            <a:off x="426292" y="4529780"/>
            <a:ext cx="8031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Whether a business is incorporated or not determines whether it can be </a:t>
            </a:r>
            <a:r>
              <a:rPr lang="en-US" sz="2000" dirty="0" err="1"/>
              <a:t>recognised</a:t>
            </a:r>
            <a:r>
              <a:rPr lang="en-US" sz="2000" dirty="0"/>
              <a:t> as a legal person in its own right – to have a separate legal personality from its owners.</a:t>
            </a:r>
          </a:p>
          <a:p>
            <a:endParaRPr lang="en-GB" dirty="0"/>
          </a:p>
        </p:txBody>
      </p:sp>
      <p:pic>
        <p:nvPicPr>
          <p:cNvPr id="7" name="Picture 6" descr="A hand writing on a white paper&#10;&#10;Description automatically generated">
            <a:extLst>
              <a:ext uri="{FF2B5EF4-FFF2-40B4-BE49-F238E27FC236}">
                <a16:creationId xmlns:a16="http://schemas.microsoft.com/office/drawing/2014/main" id="{0364D51B-A9CC-472E-046A-195943106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1844824"/>
            <a:ext cx="3466728" cy="26208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implications – u</a:t>
            </a:r>
            <a:r>
              <a:rPr lang="en-US" sz="2400" dirty="0"/>
              <a:t>nincorporated </a:t>
            </a:r>
            <a:r>
              <a:rPr lang="en-US" dirty="0"/>
              <a:t>l</a:t>
            </a:r>
            <a:r>
              <a:rPr lang="en-US" sz="2400" dirty="0"/>
              <a:t>egal </a:t>
            </a:r>
            <a:r>
              <a:rPr lang="en-US" dirty="0"/>
              <a:t>f</a:t>
            </a:r>
            <a:r>
              <a:rPr lang="en-US" sz="2400" dirty="0"/>
              <a:t>orms</a:t>
            </a:r>
            <a:br>
              <a:rPr lang="en-US" sz="2400" b="1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five</a:t>
            </a:r>
            <a:r>
              <a:rPr lang="en-US" sz="2000" dirty="0"/>
              <a:t> main forms of unincorporated organisations:</a:t>
            </a:r>
          </a:p>
          <a:p>
            <a:pPr lvl="3">
              <a:defRPr/>
            </a:pPr>
            <a:r>
              <a:rPr lang="en-US" sz="2000" dirty="0"/>
              <a:t>sole trader</a:t>
            </a:r>
          </a:p>
          <a:p>
            <a:pPr lvl="3">
              <a:defRPr/>
            </a:pPr>
            <a:r>
              <a:rPr lang="en-US" sz="2000" dirty="0"/>
              <a:t>ordinary partnership</a:t>
            </a:r>
          </a:p>
          <a:p>
            <a:pPr lvl="3">
              <a:defRPr/>
            </a:pPr>
            <a:r>
              <a:rPr lang="en-US" sz="2000" dirty="0"/>
              <a:t>limited partnership</a:t>
            </a:r>
          </a:p>
          <a:p>
            <a:pPr lvl="3">
              <a:defRPr/>
            </a:pPr>
            <a:r>
              <a:rPr lang="en-US" sz="2000" dirty="0"/>
              <a:t>unincorporated association</a:t>
            </a:r>
          </a:p>
          <a:p>
            <a:pPr lvl="3">
              <a:spcAft>
                <a:spcPts val="1200"/>
              </a:spcAft>
              <a:defRPr/>
            </a:pPr>
            <a:r>
              <a:rPr lang="en-US" sz="2000" dirty="0"/>
              <a:t>trust.</a:t>
            </a:r>
          </a:p>
          <a:p>
            <a:pPr lvl="2">
              <a:defRPr/>
            </a:pPr>
            <a:r>
              <a:rPr lang="en-US" sz="2000" dirty="0"/>
              <a:t>An unincorporated organisation does not have a separate legal personality from its owner. The financial implications of this means owners are not protected from creditors and can be sued for debts owed by the business. </a:t>
            </a:r>
          </a:p>
          <a:p>
            <a:pPr lvl="2">
              <a:defRPr/>
            </a:pPr>
            <a:r>
              <a:rPr lang="en-US" sz="2000" dirty="0"/>
              <a:t>Personal possessions (house, car, savings) can be seized to pay the business debts.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pair of wooden blocks on a white calculator&#10;&#10;Description automatically generated">
            <a:extLst>
              <a:ext uri="{FF2B5EF4-FFF2-40B4-BE49-F238E27FC236}">
                <a16:creationId xmlns:a16="http://schemas.microsoft.com/office/drawing/2014/main" id="{4036A536-0503-39E9-4C79-27CD314B1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245" y="2276872"/>
            <a:ext cx="2852781" cy="162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37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implications – i</a:t>
            </a:r>
            <a:r>
              <a:rPr lang="en-US" sz="2400" dirty="0"/>
              <a:t>ncorporated </a:t>
            </a:r>
            <a:r>
              <a:rPr lang="en-US" dirty="0"/>
              <a:t>l</a:t>
            </a:r>
            <a:r>
              <a:rPr lang="en-US" sz="2400" dirty="0"/>
              <a:t>egal </a:t>
            </a:r>
            <a:r>
              <a:rPr lang="en-US" dirty="0"/>
              <a:t>f</a:t>
            </a:r>
            <a:r>
              <a:rPr lang="en-US" sz="2400" dirty="0"/>
              <a:t>orms</a:t>
            </a:r>
            <a:br>
              <a:rPr lang="en-US" sz="2400" b="0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392016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seven</a:t>
            </a:r>
            <a:r>
              <a:rPr lang="en-US" sz="2000" dirty="0"/>
              <a:t> main forms of incorporated </a:t>
            </a:r>
            <a:r>
              <a:rPr lang="en-US" sz="2000" dirty="0" err="1"/>
              <a:t>organisations</a:t>
            </a:r>
            <a:r>
              <a:rPr lang="en-US" sz="2000" dirty="0"/>
              <a:t>:</a:t>
            </a:r>
          </a:p>
          <a:p>
            <a:pPr lvl="3">
              <a:defRPr/>
            </a:pPr>
            <a:r>
              <a:rPr lang="en-US" sz="2000" dirty="0"/>
              <a:t>limited company (PLC or LTD)</a:t>
            </a:r>
          </a:p>
          <a:p>
            <a:pPr lvl="3">
              <a:defRPr/>
            </a:pPr>
            <a:r>
              <a:rPr lang="en-US" sz="2000" dirty="0"/>
              <a:t>limited liability partnership (LLP)</a:t>
            </a:r>
          </a:p>
          <a:p>
            <a:pPr lvl="3">
              <a:defRPr/>
            </a:pPr>
            <a:r>
              <a:rPr lang="en-US" sz="2000" dirty="0"/>
              <a:t>community interest company (CIC)</a:t>
            </a:r>
          </a:p>
          <a:p>
            <a:pPr lvl="3">
              <a:defRPr/>
            </a:pPr>
            <a:r>
              <a:rPr lang="en-US" sz="2000" dirty="0"/>
              <a:t>charitable incorporated </a:t>
            </a:r>
            <a:r>
              <a:rPr lang="en-US" sz="2000" dirty="0" err="1"/>
              <a:t>organisation</a:t>
            </a:r>
            <a:endParaRPr lang="en-US" sz="2000" dirty="0"/>
          </a:p>
          <a:p>
            <a:pPr lvl="3">
              <a:defRPr/>
            </a:pPr>
            <a:r>
              <a:rPr lang="en-US" sz="2000" dirty="0"/>
              <a:t>community benefit society</a:t>
            </a:r>
          </a:p>
          <a:p>
            <a:pPr lvl="3">
              <a:defRPr/>
            </a:pPr>
            <a:r>
              <a:rPr lang="en-US" sz="2000" dirty="0"/>
              <a:t>cooperative society</a:t>
            </a:r>
          </a:p>
          <a:p>
            <a:pPr lvl="3">
              <a:defRPr/>
            </a:pPr>
            <a:r>
              <a:rPr lang="en-US" sz="2000" dirty="0"/>
              <a:t>financial mutuals.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An incorporated organisation is legally recognised as a separate person. The organisation can sue or be sued on its own behalf. Directors’ and shareholders’ personal assets cannot be taken to pay business debts.</a:t>
            </a:r>
          </a:p>
        </p:txBody>
      </p:sp>
      <p:pic>
        <p:nvPicPr>
          <p:cNvPr id="5" name="Picture 4" descr="A group of wooden blocks with black text&#10;&#10;Description automatically generated">
            <a:extLst>
              <a:ext uri="{FF2B5EF4-FFF2-40B4-BE49-F238E27FC236}">
                <a16:creationId xmlns:a16="http://schemas.microsoft.com/office/drawing/2014/main" id="{BC47EDEF-7466-6F0C-6E40-D9A7B56EF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727" y="2348880"/>
            <a:ext cx="2884073" cy="173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926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11CB52-2F67-4BB0-96FD-4FFBC73F20A7}"/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9aa5bd41-8bfc-4bb4-b44b-3ff9857b89ca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dc27f8d2-3406-4c8c-bba2-d1bd495ca71b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1311</Words>
  <Application>Microsoft Office PowerPoint</Application>
  <PresentationFormat>On-screen Show (4:3)</PresentationFormat>
  <Paragraphs>148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ＭＳ Ｐゴシック</vt:lpstr>
      <vt:lpstr>Arial</vt:lpstr>
      <vt:lpstr>Calibri</vt:lpstr>
      <vt:lpstr>Courier New</vt:lpstr>
      <vt:lpstr>Lucida Grande</vt:lpstr>
      <vt:lpstr>Times New Roman</vt:lpstr>
      <vt:lpstr>Default Design</vt:lpstr>
      <vt:lpstr>5.1 Types of business organisations  PowerPoint 4: Financial, legal and commercial implications for each type of business structure</vt:lpstr>
      <vt:lpstr>Objectives</vt:lpstr>
      <vt:lpstr>Financial implications</vt:lpstr>
      <vt:lpstr>Financial implications – money in </vt:lpstr>
      <vt:lpstr>Financial implications – money out </vt:lpstr>
      <vt:lpstr>Financial implications – money management</vt:lpstr>
      <vt:lpstr>Legal implications – types of legal entities</vt:lpstr>
      <vt:lpstr>Legal implications – unincorporated legal forms </vt:lpstr>
      <vt:lpstr>Legal implications – incorporated legal forms </vt:lpstr>
      <vt:lpstr>Legal implications – social enterprise </vt:lpstr>
      <vt:lpstr>Legal implications – charity</vt:lpstr>
      <vt:lpstr>Commercial implications – sales and trading operations</vt:lpstr>
      <vt:lpstr>Commercial implications – investment</vt:lpstr>
      <vt:lpstr>Commercial implications – donations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268</cp:revision>
  <dcterms:created xsi:type="dcterms:W3CDTF">2013-05-28T00:38:54Z</dcterms:created>
  <dcterms:modified xsi:type="dcterms:W3CDTF">2024-01-15T10:14:17Z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