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79" r:id="rId7"/>
    <p:sldId id="332" r:id="rId8"/>
    <p:sldId id="542" r:id="rId9"/>
    <p:sldId id="402" r:id="rId10"/>
    <p:sldId id="403" r:id="rId11"/>
    <p:sldId id="521" r:id="rId12"/>
    <p:sldId id="522" r:id="rId13"/>
    <p:sldId id="523" r:id="rId14"/>
    <p:sldId id="524" r:id="rId15"/>
    <p:sldId id="531" r:id="rId16"/>
    <p:sldId id="368" r:id="rId17"/>
    <p:sldId id="543" r:id="rId18"/>
    <p:sldId id="544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9" autoAdjust="0"/>
    <p:restoredTop sz="86371"/>
  </p:normalViewPr>
  <p:slideViewPr>
    <p:cSldViewPr showGuides="1">
      <p:cViewPr varScale="1">
        <p:scale>
          <a:sx n="71" d="100"/>
          <a:sy n="71" d="100"/>
        </p:scale>
        <p:origin x="200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B11A91D-EF8A-47DB-9E29-0150B52AB06F}"/>
    <pc:docChg chg="modSld">
      <pc:chgData name="Caroline Prodger" userId="e4ef2e75-b60b-401b-8ebe-291bdcf405f4" providerId="ADAL" clId="{EB11A91D-EF8A-47DB-9E29-0150B52AB06F}" dt="2023-08-17T10:13:55.776" v="20" actId="20577"/>
      <pc:docMkLst>
        <pc:docMk/>
      </pc:docMkLst>
      <pc:sldChg chg="modSp mod">
        <pc:chgData name="Caroline Prodger" userId="e4ef2e75-b60b-401b-8ebe-291bdcf405f4" providerId="ADAL" clId="{EB11A91D-EF8A-47DB-9E29-0150B52AB06F}" dt="2023-08-17T10:13:55.776" v="20" actId="20577"/>
        <pc:sldMkLst>
          <pc:docMk/>
          <pc:sldMk cId="0" sldId="256"/>
        </pc:sldMkLst>
        <pc:spChg chg="mod">
          <ac:chgData name="Caroline Prodger" userId="e4ef2e75-b60b-401b-8ebe-291bdcf405f4" providerId="ADAL" clId="{EB11A91D-EF8A-47DB-9E29-0150B52AB06F}" dt="2023-08-17T10:13:55.776" v="2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2:43.435" v="5" actId="20577"/>
        <pc:sldMkLst>
          <pc:docMk/>
          <pc:sldMk cId="1665516419" sldId="402"/>
        </pc:sldMkLst>
        <pc:spChg chg="mod">
          <ac:chgData name="Caroline Prodger" userId="e4ef2e75-b60b-401b-8ebe-291bdcf405f4" providerId="ADAL" clId="{EB11A91D-EF8A-47DB-9E29-0150B52AB06F}" dt="2023-08-17T00:02:43.435" v="5" actId="20577"/>
          <ac:spMkLst>
            <pc:docMk/>
            <pc:sldMk cId="1665516419" sldId="402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2:53.139" v="8" actId="20577"/>
        <pc:sldMkLst>
          <pc:docMk/>
          <pc:sldMk cId="1398909092" sldId="403"/>
        </pc:sldMkLst>
        <pc:spChg chg="mod">
          <ac:chgData name="Caroline Prodger" userId="e4ef2e75-b60b-401b-8ebe-291bdcf405f4" providerId="ADAL" clId="{EB11A91D-EF8A-47DB-9E29-0150B52AB06F}" dt="2023-08-17T00:02:53.139" v="8" actId="20577"/>
          <ac:spMkLst>
            <pc:docMk/>
            <pc:sldMk cId="1398909092" sldId="403"/>
            <ac:spMk id="5122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07.892" v="11" actId="20577"/>
        <pc:sldMkLst>
          <pc:docMk/>
          <pc:sldMk cId="1296532068" sldId="521"/>
        </pc:sldMkLst>
        <pc:spChg chg="mod">
          <ac:chgData name="Caroline Prodger" userId="e4ef2e75-b60b-401b-8ebe-291bdcf405f4" providerId="ADAL" clId="{EB11A91D-EF8A-47DB-9E29-0150B52AB06F}" dt="2023-08-17T00:03:07.892" v="11" actId="20577"/>
          <ac:spMkLst>
            <pc:docMk/>
            <pc:sldMk cId="1296532068" sldId="521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19.396" v="14" actId="20577"/>
        <pc:sldMkLst>
          <pc:docMk/>
          <pc:sldMk cId="1176003874" sldId="522"/>
        </pc:sldMkLst>
        <pc:spChg chg="mod">
          <ac:chgData name="Caroline Prodger" userId="e4ef2e75-b60b-401b-8ebe-291bdcf405f4" providerId="ADAL" clId="{EB11A91D-EF8A-47DB-9E29-0150B52AB06F}" dt="2023-08-17T00:03:19.396" v="14" actId="20577"/>
          <ac:spMkLst>
            <pc:docMk/>
            <pc:sldMk cId="1176003874" sldId="522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30.916" v="17" actId="20577"/>
        <pc:sldMkLst>
          <pc:docMk/>
          <pc:sldMk cId="175764745" sldId="523"/>
        </pc:sldMkLst>
        <pc:spChg chg="mod">
          <ac:chgData name="Caroline Prodger" userId="e4ef2e75-b60b-401b-8ebe-291bdcf405f4" providerId="ADAL" clId="{EB11A91D-EF8A-47DB-9E29-0150B52AB06F}" dt="2023-08-17T00:03:30.916" v="17" actId="20577"/>
          <ac:spMkLst>
            <pc:docMk/>
            <pc:sldMk cId="175764745" sldId="523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0:54.773" v="0" actId="12"/>
        <pc:sldMkLst>
          <pc:docMk/>
          <pc:sldMk cId="2833038815" sldId="542"/>
        </pc:sldMkLst>
        <pc:spChg chg="mod">
          <ac:chgData name="Caroline Prodger" userId="e4ef2e75-b60b-401b-8ebe-291bdcf405f4" providerId="ADAL" clId="{EB11A91D-EF8A-47DB-9E29-0150B52AB06F}" dt="2023-08-17T00:00:54.773" v="0" actId="12"/>
          <ac:spMkLst>
            <pc:docMk/>
            <pc:sldMk cId="2833038815" sldId="54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1:58.362" v="2" actId="20577"/>
        <pc:sldMkLst>
          <pc:docMk/>
          <pc:sldMk cId="3118131848" sldId="544"/>
        </pc:sldMkLst>
        <pc:spChg chg="mod">
          <ac:chgData name="Caroline Prodger" userId="e4ef2e75-b60b-401b-8ebe-291bdcf405f4" providerId="ADAL" clId="{EB11A91D-EF8A-47DB-9E29-0150B52AB06F}" dt="2023-08-17T00:01:58.362" v="2" actId="20577"/>
          <ac:spMkLst>
            <pc:docMk/>
            <pc:sldMk cId="3118131848" sldId="544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87E04296-3B18-49D8-8E26-C9767E5BB068}"/>
    <pc:docChg chg="custSel modSld">
      <pc:chgData name="Caroline Prodger" userId="e4ef2e75-b60b-401b-8ebe-291bdcf405f4" providerId="ADAL" clId="{87E04296-3B18-49D8-8E26-C9767E5BB068}" dt="2023-09-07T13:08:19.028" v="58" actId="20577"/>
      <pc:docMkLst>
        <pc:docMk/>
      </pc:docMkLst>
      <pc:sldChg chg="addSp delSp modSp mod">
        <pc:chgData name="Caroline Prodger" userId="e4ef2e75-b60b-401b-8ebe-291bdcf405f4" providerId="ADAL" clId="{87E04296-3B18-49D8-8E26-C9767E5BB068}" dt="2023-09-07T11:32:02.180" v="11" actId="1076"/>
        <pc:sldMkLst>
          <pc:docMk/>
          <pc:sldMk cId="0" sldId="332"/>
        </pc:sldMkLst>
        <pc:picChg chg="del">
          <ac:chgData name="Caroline Prodger" userId="e4ef2e75-b60b-401b-8ebe-291bdcf405f4" providerId="ADAL" clId="{87E04296-3B18-49D8-8E26-C9767E5BB068}" dt="2023-09-07T11:30:42.157" v="5" actId="478"/>
          <ac:picMkLst>
            <pc:docMk/>
            <pc:sldMk cId="0" sldId="332"/>
            <ac:picMk id="5" creationId="{00AA8201-01A9-4246-A6BA-690647EE13E1}"/>
          </ac:picMkLst>
        </pc:picChg>
        <pc:picChg chg="add mod modCrop">
          <ac:chgData name="Caroline Prodger" userId="e4ef2e75-b60b-401b-8ebe-291bdcf405f4" providerId="ADAL" clId="{87E04296-3B18-49D8-8E26-C9767E5BB068}" dt="2023-09-07T11:32:02.180" v="11" actId="1076"/>
          <ac:picMkLst>
            <pc:docMk/>
            <pc:sldMk cId="0" sldId="332"/>
            <ac:picMk id="6" creationId="{7F15ACA0-9B30-3D0E-7A54-E73CF14B570E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1:44.176" v="38" actId="1076"/>
        <pc:sldMkLst>
          <pc:docMk/>
          <pc:sldMk cId="3408070394" sldId="368"/>
        </pc:sldMkLst>
        <pc:picChg chg="del">
          <ac:chgData name="Caroline Prodger" userId="e4ef2e75-b60b-401b-8ebe-291bdcf405f4" providerId="ADAL" clId="{87E04296-3B18-49D8-8E26-C9767E5BB068}" dt="2023-09-07T11:41:32.538" v="35" actId="478"/>
          <ac:picMkLst>
            <pc:docMk/>
            <pc:sldMk cId="3408070394" sldId="368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87E04296-3B18-49D8-8E26-C9767E5BB068}" dt="2023-09-07T11:41:44.176" v="38" actId="1076"/>
          <ac:picMkLst>
            <pc:docMk/>
            <pc:sldMk cId="3408070394" sldId="368"/>
            <ac:picMk id="6" creationId="{B8EC9182-7E98-7B62-E6A5-0E43376716AF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0:36.224" v="4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87E04296-3B18-49D8-8E26-C9767E5BB068}" dt="2023-09-07T11:30:36.224" v="4" actId="1076"/>
          <ac:picMkLst>
            <pc:docMk/>
            <pc:sldMk cId="3299976292" sldId="379"/>
            <ac:picMk id="3" creationId="{B28A0BA0-8340-C5FA-25C8-26E681F21828}"/>
          </ac:picMkLst>
        </pc:picChg>
        <pc:picChg chg="del">
          <ac:chgData name="Caroline Prodger" userId="e4ef2e75-b60b-401b-8ebe-291bdcf405f4" providerId="ADAL" clId="{87E04296-3B18-49D8-8E26-C9767E5BB068}" dt="2023-09-07T11:30:03.261" v="0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4:12.875" v="16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87E04296-3B18-49D8-8E26-C9767E5BB068}" dt="2023-09-07T11:34:12.875" v="16" actId="1076"/>
          <ac:picMkLst>
            <pc:docMk/>
            <pc:sldMk cId="1665516419" sldId="402"/>
            <ac:picMk id="3" creationId="{7371BE7F-9833-F08D-343A-39253F4748AF}"/>
          </ac:picMkLst>
        </pc:picChg>
        <pc:picChg chg="del">
          <ac:chgData name="Caroline Prodger" userId="e4ef2e75-b60b-401b-8ebe-291bdcf405f4" providerId="ADAL" clId="{87E04296-3B18-49D8-8E26-C9767E5BB068}" dt="2023-09-07T11:32:46.559" v="1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Caroline Prodger" userId="e4ef2e75-b60b-401b-8ebe-291bdcf405f4" providerId="ADAL" clId="{87E04296-3B18-49D8-8E26-C9767E5BB068}" dt="2023-09-07T13:08:19.028" v="58" actId="20577"/>
        <pc:sldMkLst>
          <pc:docMk/>
          <pc:sldMk cId="1398909092" sldId="403"/>
        </pc:sldMkLst>
        <pc:graphicFrameChg chg="modGraphic">
          <ac:chgData name="Caroline Prodger" userId="e4ef2e75-b60b-401b-8ebe-291bdcf405f4" providerId="ADAL" clId="{87E04296-3B18-49D8-8E26-C9767E5BB068}" dt="2023-09-07T13:08:19.028" v="58" actId="20577"/>
          <ac:graphicFrameMkLst>
            <pc:docMk/>
            <pc:sldMk cId="1398909092" sldId="403"/>
            <ac:graphicFrameMk id="2" creationId="{401726A5-176F-4FE8-CB5B-D2B4DFD3EEDB}"/>
          </ac:graphicFrameMkLst>
        </pc:graphicFrameChg>
      </pc:sldChg>
      <pc:sldChg chg="addSp delSp modSp mod">
        <pc:chgData name="Caroline Prodger" userId="e4ef2e75-b60b-401b-8ebe-291bdcf405f4" providerId="ADAL" clId="{87E04296-3B18-49D8-8E26-C9767E5BB068}" dt="2023-09-07T11:35:11.729" v="20" actId="1076"/>
        <pc:sldMkLst>
          <pc:docMk/>
          <pc:sldMk cId="1296532068" sldId="521"/>
        </pc:sldMkLst>
        <pc:picChg chg="add mod">
          <ac:chgData name="Caroline Prodger" userId="e4ef2e75-b60b-401b-8ebe-291bdcf405f4" providerId="ADAL" clId="{87E04296-3B18-49D8-8E26-C9767E5BB068}" dt="2023-09-07T11:35:11.729" v="20" actId="1076"/>
          <ac:picMkLst>
            <pc:docMk/>
            <pc:sldMk cId="1296532068" sldId="521"/>
            <ac:picMk id="3" creationId="{CE8F60E5-D497-0526-E89B-7F08FB5F8A5E}"/>
          </ac:picMkLst>
        </pc:picChg>
        <pc:picChg chg="del">
          <ac:chgData name="Caroline Prodger" userId="e4ef2e75-b60b-401b-8ebe-291bdcf405f4" providerId="ADAL" clId="{87E04296-3B18-49D8-8E26-C9767E5BB068}" dt="2023-09-07T11:34:58.174" v="17" actId="478"/>
          <ac:picMkLst>
            <pc:docMk/>
            <pc:sldMk cId="1296532068" sldId="521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6:14.422" v="24" actId="14100"/>
        <pc:sldMkLst>
          <pc:docMk/>
          <pc:sldMk cId="1176003874" sldId="522"/>
        </pc:sldMkLst>
        <pc:picChg chg="add mod">
          <ac:chgData name="Caroline Prodger" userId="e4ef2e75-b60b-401b-8ebe-291bdcf405f4" providerId="ADAL" clId="{87E04296-3B18-49D8-8E26-C9767E5BB068}" dt="2023-09-07T11:36:14.422" v="24" actId="14100"/>
          <ac:picMkLst>
            <pc:docMk/>
            <pc:sldMk cId="1176003874" sldId="522"/>
            <ac:picMk id="3" creationId="{0C52B256-82F6-7474-8C11-826403AEAC07}"/>
          </ac:picMkLst>
        </pc:picChg>
        <pc:picChg chg="del">
          <ac:chgData name="Caroline Prodger" userId="e4ef2e75-b60b-401b-8ebe-291bdcf405f4" providerId="ADAL" clId="{87E04296-3B18-49D8-8E26-C9767E5BB068}" dt="2023-09-07T11:35:16.446" v="21" actId="478"/>
          <ac:picMkLst>
            <pc:docMk/>
            <pc:sldMk cId="1176003874" sldId="522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8:17.851" v="29" actId="1076"/>
        <pc:sldMkLst>
          <pc:docMk/>
          <pc:sldMk cId="175764745" sldId="523"/>
        </pc:sldMkLst>
        <pc:picChg chg="add mod">
          <ac:chgData name="Caroline Prodger" userId="e4ef2e75-b60b-401b-8ebe-291bdcf405f4" providerId="ADAL" clId="{87E04296-3B18-49D8-8E26-C9767E5BB068}" dt="2023-09-07T11:38:17.851" v="29" actId="1076"/>
          <ac:picMkLst>
            <pc:docMk/>
            <pc:sldMk cId="175764745" sldId="523"/>
            <ac:picMk id="3" creationId="{44DEB50F-60B8-CC51-0132-7236D7184BE7}"/>
          </ac:picMkLst>
        </pc:picChg>
        <pc:picChg chg="del">
          <ac:chgData name="Caroline Prodger" userId="e4ef2e75-b60b-401b-8ebe-291bdcf405f4" providerId="ADAL" clId="{87E04296-3B18-49D8-8E26-C9767E5BB068}" dt="2023-09-07T11:38:00.737" v="25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0:09.550" v="34" actId="14100"/>
        <pc:sldMkLst>
          <pc:docMk/>
          <pc:sldMk cId="3162334020" sldId="524"/>
        </pc:sldMkLst>
        <pc:picChg chg="add mod">
          <ac:chgData name="Caroline Prodger" userId="e4ef2e75-b60b-401b-8ebe-291bdcf405f4" providerId="ADAL" clId="{87E04296-3B18-49D8-8E26-C9767E5BB068}" dt="2023-09-07T11:40:09.550" v="34" actId="14100"/>
          <ac:picMkLst>
            <pc:docMk/>
            <pc:sldMk cId="3162334020" sldId="524"/>
            <ac:picMk id="3" creationId="{D16271E7-F41D-AF47-3193-1512F9781AC3}"/>
          </ac:picMkLst>
        </pc:picChg>
        <pc:picChg chg="del">
          <ac:chgData name="Caroline Prodger" userId="e4ef2e75-b60b-401b-8ebe-291bdcf405f4" providerId="ADAL" clId="{87E04296-3B18-49D8-8E26-C9767E5BB068}" dt="2023-09-07T11:38:23.544" v="30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87E04296-3B18-49D8-8E26-C9767E5BB068}" dt="2023-09-07T11:32:41.070" v="12" actId="478"/>
        <pc:sldMkLst>
          <pc:docMk/>
          <pc:sldMk cId="2833038815" sldId="542"/>
        </pc:sldMkLst>
        <pc:picChg chg="del">
          <ac:chgData name="Caroline Prodger" userId="e4ef2e75-b60b-401b-8ebe-291bdcf405f4" providerId="ADAL" clId="{87E04296-3B18-49D8-8E26-C9767E5BB068}" dt="2023-09-07T11:32:41.070" v="12" actId="478"/>
          <ac:picMkLst>
            <pc:docMk/>
            <pc:sldMk cId="2833038815" sldId="542"/>
            <ac:picMk id="5" creationId="{00AA8201-01A9-4246-A6BA-690647EE13E1}"/>
          </ac:picMkLst>
        </pc:picChg>
      </pc:sldChg>
      <pc:sldChg chg="delSp">
        <pc:chgData name="Caroline Prodger" userId="e4ef2e75-b60b-401b-8ebe-291bdcf405f4" providerId="ADAL" clId="{87E04296-3B18-49D8-8E26-C9767E5BB068}" dt="2023-09-07T11:41:56.039" v="39" actId="478"/>
        <pc:sldMkLst>
          <pc:docMk/>
          <pc:sldMk cId="639713700" sldId="543"/>
        </pc:sldMkLst>
        <pc:picChg chg="del">
          <ac:chgData name="Caroline Prodger" userId="e4ef2e75-b60b-401b-8ebe-291bdcf405f4" providerId="ADAL" clId="{87E04296-3B18-49D8-8E26-C9767E5BB068}" dt="2023-09-07T11:41:56.039" v="39" actId="478"/>
          <ac:picMkLst>
            <pc:docMk/>
            <pc:sldMk cId="639713700" sldId="543"/>
            <ac:picMk id="4" creationId="{17708ED0-0E66-6308-52FD-594350FCCC4F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4:40.058" v="43" actId="1076"/>
        <pc:sldMkLst>
          <pc:docMk/>
          <pc:sldMk cId="3118131848" sldId="544"/>
        </pc:sldMkLst>
        <pc:picChg chg="del">
          <ac:chgData name="Caroline Prodger" userId="e4ef2e75-b60b-401b-8ebe-291bdcf405f4" providerId="ADAL" clId="{87E04296-3B18-49D8-8E26-C9767E5BB068}" dt="2023-09-07T11:42:03.825" v="40" actId="478"/>
          <ac:picMkLst>
            <pc:docMk/>
            <pc:sldMk cId="3118131848" sldId="544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87E04296-3B18-49D8-8E26-C9767E5BB068}" dt="2023-09-07T11:44:40.058" v="43" actId="1076"/>
          <ac:picMkLst>
            <pc:docMk/>
            <pc:sldMk cId="3118131848" sldId="544"/>
            <ac:picMk id="6" creationId="{9D00D7A3-D18E-4198-FA3E-5E1596437AB4}"/>
          </ac:picMkLst>
        </pc:picChg>
      </pc:sldChg>
    </pc:docChg>
  </pc:docChgLst>
  <pc:docChgLst>
    <pc:chgData name="Caroline Prodger" userId="e4ef2e75-b60b-401b-8ebe-291bdcf405f4" providerId="ADAL" clId="{0AAABE7C-E395-47C7-9782-44880AB1E629}"/>
    <pc:docChg chg="modSld">
      <pc:chgData name="Caroline Prodger" userId="e4ef2e75-b60b-401b-8ebe-291bdcf405f4" providerId="ADAL" clId="{0AAABE7C-E395-47C7-9782-44880AB1E629}" dt="2024-01-15T10:42:03.828" v="0" actId="1076"/>
      <pc:docMkLst>
        <pc:docMk/>
      </pc:docMkLst>
      <pc:sldChg chg="modSp mod">
        <pc:chgData name="Caroline Prodger" userId="e4ef2e75-b60b-401b-8ebe-291bdcf405f4" providerId="ADAL" clId="{0AAABE7C-E395-47C7-9782-44880AB1E629}" dt="2024-01-15T10:42:03.828" v="0" actId="1076"/>
        <pc:sldMkLst>
          <pc:docMk/>
          <pc:sldMk cId="1398909092" sldId="403"/>
        </pc:sldMkLst>
        <pc:graphicFrameChg chg="mod">
          <ac:chgData name="Caroline Prodger" userId="e4ef2e75-b60b-401b-8ebe-291bdcf405f4" providerId="ADAL" clId="{0AAABE7C-E395-47C7-9782-44880AB1E629}" dt="2024-01-15T10:42:03.828" v="0" actId="1076"/>
          <ac:graphicFrameMkLst>
            <pc:docMk/>
            <pc:sldMk cId="1398909092" sldId="403"/>
            <ac:graphicFrameMk id="2" creationId="{401726A5-176F-4FE8-CB5B-D2B4DFD3EEDB}"/>
          </ac:graphicFrameMkLst>
        </pc:graphicFrameChg>
      </pc:sldChg>
    </pc:docChg>
  </pc:docChgLst>
  <pc:docChgLst>
    <pc:chgData name="Aidan Gill" userId="4c4c45df-46bd-4f72-99d7-b75b1ee2b5e7" providerId="ADAL" clId="{330AB137-68BE-0443-BBCC-CF3B37DF8D7B}"/>
    <pc:docChg chg="undo custSel modSld modMainMaster">
      <pc:chgData name="Aidan Gill" userId="4c4c45df-46bd-4f72-99d7-b75b1ee2b5e7" providerId="ADAL" clId="{330AB137-68BE-0443-BBCC-CF3B37DF8D7B}" dt="2023-08-31T12:04:42.768" v="760" actId="20577"/>
      <pc:docMkLst>
        <pc:docMk/>
      </pc:docMkLst>
      <pc:sldChg chg="modSp mod">
        <pc:chgData name="Aidan Gill" userId="4c4c45df-46bd-4f72-99d7-b75b1ee2b5e7" providerId="ADAL" clId="{330AB137-68BE-0443-BBCC-CF3B37DF8D7B}" dt="2023-08-29T12:57:09.161" v="5" actId="207"/>
        <pc:sldMkLst>
          <pc:docMk/>
          <pc:sldMk cId="0" sldId="256"/>
        </pc:sldMkLst>
        <pc:spChg chg="mod">
          <ac:chgData name="Aidan Gill" userId="4c4c45df-46bd-4f72-99d7-b75b1ee2b5e7" providerId="ADAL" clId="{330AB137-68BE-0443-BBCC-CF3B37DF8D7B}" dt="2023-08-29T12:57:09.161" v="5" actId="20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2:56:59.508" v="4" actId="1076"/>
        <pc:sldMkLst>
          <pc:docMk/>
          <pc:sldMk cId="0" sldId="267"/>
        </pc:sldMkLst>
        <pc:spChg chg="mod">
          <ac:chgData name="Aidan Gill" userId="4c4c45df-46bd-4f72-99d7-b75b1ee2b5e7" providerId="ADAL" clId="{330AB137-68BE-0443-BBCC-CF3B37DF8D7B}" dt="2023-08-29T12:56:59.508" v="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2:58:27.557" v="38" actId="14100"/>
        <pc:sldMkLst>
          <pc:docMk/>
          <pc:sldMk cId="0" sldId="331"/>
        </pc:sldMkLst>
        <pc:spChg chg="mod">
          <ac:chgData name="Aidan Gill" userId="4c4c45df-46bd-4f72-99d7-b75b1ee2b5e7" providerId="ADAL" clId="{330AB137-68BE-0443-BBCC-CF3B37DF8D7B}" dt="2023-08-29T12:57:24.729" v="15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2:58:27.557" v="38" actId="14100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3:03:21.026" v="93" actId="14100"/>
        <pc:sldMkLst>
          <pc:docMk/>
          <pc:sldMk cId="0" sldId="332"/>
        </pc:sldMkLst>
        <pc:spChg chg="mod">
          <ac:chgData name="Aidan Gill" userId="4c4c45df-46bd-4f72-99d7-b75b1ee2b5e7" providerId="ADAL" clId="{330AB137-68BE-0443-BBCC-CF3B37DF8D7B}" dt="2023-08-29T13:00:41.708" v="68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03:03.100" v="90" actId="2057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3:21.026" v="93" actId="14100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330AB137-68BE-0443-BBCC-CF3B37DF8D7B}" dt="2023-08-29T13:47:18.229" v="576" actId="1076"/>
        <pc:sldMkLst>
          <pc:docMk/>
          <pc:sldMk cId="3408070394" sldId="368"/>
        </pc:sldMkLst>
        <pc:spChg chg="mod">
          <ac:chgData name="Aidan Gill" userId="4c4c45df-46bd-4f72-99d7-b75b1ee2b5e7" providerId="ADAL" clId="{330AB137-68BE-0443-BBCC-CF3B37DF8D7B}" dt="2023-08-29T13:44:29.466" v="531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47:11.138" v="575" actId="20577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47:18.229" v="576" actId="1076"/>
          <ac:picMkLst>
            <pc:docMk/>
            <pc:sldMk cId="3408070394" sldId="368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330AB137-68BE-0443-BBCC-CF3B37DF8D7B}" dt="2023-08-31T12:04:23.138" v="756" actId="20577"/>
        <pc:sldMkLst>
          <pc:docMk/>
          <pc:sldMk cId="3299976292" sldId="379"/>
        </pc:sldMkLst>
        <pc:spChg chg="mod">
          <ac:chgData name="Aidan Gill" userId="4c4c45df-46bd-4f72-99d7-b75b1ee2b5e7" providerId="ADAL" clId="{330AB137-68BE-0443-BBCC-CF3B37DF8D7B}" dt="2023-08-29T12:58:42.503" v="42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23.138" v="756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0:15.280" v="63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330AB137-68BE-0443-BBCC-CF3B37DF8D7B}" dt="2023-08-31T12:04:42.768" v="760" actId="20577"/>
        <pc:sldMkLst>
          <pc:docMk/>
          <pc:sldMk cId="1665516419" sldId="402"/>
        </pc:sldMkLst>
        <pc:spChg chg="mod">
          <ac:chgData name="Aidan Gill" userId="4c4c45df-46bd-4f72-99d7-b75b1ee2b5e7" providerId="ADAL" clId="{330AB137-68BE-0443-BBCC-CF3B37DF8D7B}" dt="2023-08-29T13:16:51.636" v="142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42.768" v="760" actId="20577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20:14.045" v="203" actId="14100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24:01.268" v="273" actId="20577"/>
        <pc:sldMkLst>
          <pc:docMk/>
          <pc:sldMk cId="1398909092" sldId="403"/>
        </pc:sldMkLst>
        <pc:spChg chg="mod">
          <ac:chgData name="Aidan Gill" userId="4c4c45df-46bd-4f72-99d7-b75b1ee2b5e7" providerId="ADAL" clId="{330AB137-68BE-0443-BBCC-CF3B37DF8D7B}" dt="2023-08-29T13:21:20.943" v="210" actId="20577"/>
          <ac:spMkLst>
            <pc:docMk/>
            <pc:sldMk cId="1398909092" sldId="403"/>
            <ac:spMk id="512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24:01.268" v="273" actId="20577"/>
          <ac:spMkLst>
            <pc:docMk/>
            <pc:sldMk cId="1398909092" sldId="403"/>
            <ac:spMk id="5123" creationId="{00000000-0000-0000-0000-000000000000}"/>
          </ac:spMkLst>
        </pc:spChg>
        <pc:graphicFrameChg chg="mod modGraphic">
          <ac:chgData name="Aidan Gill" userId="4c4c45df-46bd-4f72-99d7-b75b1ee2b5e7" providerId="ADAL" clId="{330AB137-68BE-0443-BBCC-CF3B37DF8D7B}" dt="2023-08-29T13:23:45.110" v="270" actId="1076"/>
          <ac:graphicFrameMkLst>
            <pc:docMk/>
            <pc:sldMk cId="1398909092" sldId="403"/>
            <ac:graphicFrameMk id="2" creationId="{401726A5-176F-4FE8-CB5B-D2B4DFD3EEDB}"/>
          </ac:graphicFrameMkLst>
        </pc:graphicFrameChg>
      </pc:sldChg>
      <pc:sldChg chg="modSp mod">
        <pc:chgData name="Aidan Gill" userId="4c4c45df-46bd-4f72-99d7-b75b1ee2b5e7" providerId="ADAL" clId="{330AB137-68BE-0443-BBCC-CF3B37DF8D7B}" dt="2023-08-31T12:04:27.686" v="757" actId="20577"/>
        <pc:sldMkLst>
          <pc:docMk/>
          <pc:sldMk cId="1296532068" sldId="521"/>
        </pc:sldMkLst>
        <pc:spChg chg="mod">
          <ac:chgData name="Aidan Gill" userId="4c4c45df-46bd-4f72-99d7-b75b1ee2b5e7" providerId="ADAL" clId="{330AB137-68BE-0443-BBCC-CF3B37DF8D7B}" dt="2023-08-29T13:24:09.551" v="274" actId="20577"/>
          <ac:spMkLst>
            <pc:docMk/>
            <pc:sldMk cId="1296532068" sldId="521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27.686" v="757" actId="20577"/>
          <ac:spMkLst>
            <pc:docMk/>
            <pc:sldMk cId="1296532068" sldId="521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26:45.460" v="345" actId="14100"/>
          <ac:picMkLst>
            <pc:docMk/>
            <pc:sldMk cId="1296532068" sldId="521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36:38.346" v="383" actId="14100"/>
        <pc:sldMkLst>
          <pc:docMk/>
          <pc:sldMk cId="1176003874" sldId="522"/>
        </pc:sldMkLst>
        <pc:spChg chg="mod">
          <ac:chgData name="Aidan Gill" userId="4c4c45df-46bd-4f72-99d7-b75b1ee2b5e7" providerId="ADAL" clId="{330AB137-68BE-0443-BBCC-CF3B37DF8D7B}" dt="2023-08-29T13:26:56.383" v="346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36:26.763" v="381" actId="948"/>
          <ac:spMkLst>
            <pc:docMk/>
            <pc:sldMk cId="1176003874" sldId="522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36:38.346" v="383" actId="14100"/>
          <ac:picMkLst>
            <pc:docMk/>
            <pc:sldMk cId="1176003874" sldId="52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31T12:04:37.589" v="759" actId="20577"/>
        <pc:sldMkLst>
          <pc:docMk/>
          <pc:sldMk cId="175764745" sldId="523"/>
        </pc:sldMkLst>
        <pc:spChg chg="mod">
          <ac:chgData name="Aidan Gill" userId="4c4c45df-46bd-4f72-99d7-b75b1ee2b5e7" providerId="ADAL" clId="{330AB137-68BE-0443-BBCC-CF3B37DF8D7B}" dt="2023-08-29T13:37:03.234" v="384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37.589" v="759" actId="20577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39:37.573" v="432" actId="1076"/>
          <ac:picMkLst>
            <pc:docMk/>
            <pc:sldMk cId="175764745" sldId="523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31T12:04:32.007" v="758" actId="20577"/>
        <pc:sldMkLst>
          <pc:docMk/>
          <pc:sldMk cId="3162334020" sldId="524"/>
        </pc:sldMkLst>
        <pc:spChg chg="mod">
          <ac:chgData name="Aidan Gill" userId="4c4c45df-46bd-4f72-99d7-b75b1ee2b5e7" providerId="ADAL" clId="{330AB137-68BE-0443-BBCC-CF3B37DF8D7B}" dt="2023-08-29T13:39:49.240" v="433" actId="20577"/>
          <ac:spMkLst>
            <pc:docMk/>
            <pc:sldMk cId="3162334020" sldId="524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32.007" v="758" actId="20577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41:17.484" v="470" actId="14100"/>
          <ac:picMkLst>
            <pc:docMk/>
            <pc:sldMk cId="3162334020" sldId="524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43:47.392" v="526" actId="20577"/>
        <pc:sldMkLst>
          <pc:docMk/>
          <pc:sldMk cId="1990207922" sldId="531"/>
        </pc:sldMkLst>
        <pc:spChg chg="mod">
          <ac:chgData name="Aidan Gill" userId="4c4c45df-46bd-4f72-99d7-b75b1ee2b5e7" providerId="ADAL" clId="{330AB137-68BE-0443-BBCC-CF3B37DF8D7B}" dt="2023-08-29T13:42:49.296" v="510" actId="20577"/>
          <ac:spMkLst>
            <pc:docMk/>
            <pc:sldMk cId="1990207922" sldId="531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43:00.517" v="517" actId="20577"/>
          <ac:spMkLst>
            <pc:docMk/>
            <pc:sldMk cId="1990207922" sldId="531"/>
            <ac:spMk id="3075" creationId="{00000000-0000-0000-0000-000000000000}"/>
          </ac:spMkLst>
        </pc:spChg>
        <pc:graphicFrameChg chg="modGraphic">
          <ac:chgData name="Aidan Gill" userId="4c4c45df-46bd-4f72-99d7-b75b1ee2b5e7" providerId="ADAL" clId="{330AB137-68BE-0443-BBCC-CF3B37DF8D7B}" dt="2023-08-29T13:43:47.392" v="526" actId="20577"/>
          <ac:graphicFrameMkLst>
            <pc:docMk/>
            <pc:sldMk cId="1990207922" sldId="531"/>
            <ac:graphicFrameMk id="2" creationId="{78D45299-4019-B2B5-925C-63DB0A285255}"/>
          </ac:graphicFrameMkLst>
        </pc:graphicFrameChg>
      </pc:sldChg>
      <pc:sldChg chg="modSp mod">
        <pc:chgData name="Aidan Gill" userId="4c4c45df-46bd-4f72-99d7-b75b1ee2b5e7" providerId="ADAL" clId="{330AB137-68BE-0443-BBCC-CF3B37DF8D7B}" dt="2023-08-29T13:06:17.627" v="141" actId="20577"/>
        <pc:sldMkLst>
          <pc:docMk/>
          <pc:sldMk cId="2833038815" sldId="542"/>
        </pc:sldMkLst>
        <pc:spChg chg="mod">
          <ac:chgData name="Aidan Gill" userId="4c4c45df-46bd-4f72-99d7-b75b1ee2b5e7" providerId="ADAL" clId="{330AB137-68BE-0443-BBCC-CF3B37DF8D7B}" dt="2023-08-29T13:03:55.335" v="98" actId="20577"/>
          <ac:spMkLst>
            <pc:docMk/>
            <pc:sldMk cId="2833038815" sldId="542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06:17.627" v="141" actId="20577"/>
          <ac:spMkLst>
            <pc:docMk/>
            <pc:sldMk cId="2833038815" sldId="542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6:12.441" v="140" actId="1076"/>
          <ac:picMkLst>
            <pc:docMk/>
            <pc:sldMk cId="2833038815" sldId="54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330AB137-68BE-0443-BBCC-CF3B37DF8D7B}" dt="2023-08-29T13:52:58.444" v="707" actId="20577"/>
        <pc:sldMkLst>
          <pc:docMk/>
          <pc:sldMk cId="639713700" sldId="543"/>
        </pc:sldMkLst>
        <pc:spChg chg="mod">
          <ac:chgData name="Aidan Gill" userId="4c4c45df-46bd-4f72-99d7-b75b1ee2b5e7" providerId="ADAL" clId="{330AB137-68BE-0443-BBCC-CF3B37DF8D7B}" dt="2023-08-29T13:47:37.036" v="580" actId="20577"/>
          <ac:spMkLst>
            <pc:docMk/>
            <pc:sldMk cId="639713700" sldId="543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52:58.444" v="707" actId="20577"/>
          <ac:spMkLst>
            <pc:docMk/>
            <pc:sldMk cId="639713700" sldId="543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50:54.707" v="690" actId="1076"/>
          <ac:picMkLst>
            <pc:docMk/>
            <pc:sldMk cId="639713700" sldId="543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330AB137-68BE-0443-BBCC-CF3B37DF8D7B}" dt="2023-08-29T13:55:15.348" v="755" actId="1076"/>
        <pc:sldMkLst>
          <pc:docMk/>
          <pc:sldMk cId="3118131848" sldId="544"/>
        </pc:sldMkLst>
        <pc:spChg chg="mod">
          <ac:chgData name="Aidan Gill" userId="4c4c45df-46bd-4f72-99d7-b75b1ee2b5e7" providerId="ADAL" clId="{330AB137-68BE-0443-BBCC-CF3B37DF8D7B}" dt="2023-08-29T13:53:14.165" v="712" actId="20577"/>
          <ac:spMkLst>
            <pc:docMk/>
            <pc:sldMk cId="3118131848" sldId="544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55:06.029" v="754" actId="20577"/>
          <ac:spMkLst>
            <pc:docMk/>
            <pc:sldMk cId="3118131848" sldId="544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55:15.348" v="755" actId="1076"/>
          <ac:picMkLst>
            <pc:docMk/>
            <pc:sldMk cId="3118131848" sldId="544"/>
            <ac:picMk id="4" creationId="{17708ED0-0E66-6308-52FD-594350FCCC4F}"/>
          </ac:picMkLst>
        </pc:picChg>
      </pc:sldChg>
      <pc:sldMasterChg chg="modSp mod">
        <pc:chgData name="Aidan Gill" userId="4c4c45df-46bd-4f72-99d7-b75b1ee2b5e7" providerId="ADAL" clId="{330AB137-68BE-0443-BBCC-CF3B37DF8D7B}" dt="2023-08-29T11:15:17.076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330AB137-68BE-0443-BBCC-CF3B37DF8D7B}" dt="2023-08-29T11:15:17.076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764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564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908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185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346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325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Risk management methods and controls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5. Risk monitoring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monitoring ensures that all potential sources of risk are captured and managed effectively without relying on assumptions that things are ‘being done’.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monitoring process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Create a risk register of all potential risks.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Use data and metrics to assess effectiveness.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Schedule regular reviews and meetings.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Assess and update the risk register.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Check risk profile with stakeholders.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Consider impacts on budget.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Have external audits for authenticity.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monitoring allows the effectiveness of the risk management process to be reassessed to keep it current and impactful.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4DEB50F-60B8-CC51-0132-7236D7184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699" y="2996952"/>
            <a:ext cx="2995221" cy="168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risk register is a business document designed to capture all elements of risk to prevent unforeseen or unwanted events from derailing the business.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Contents of a risk register include: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risk identification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risk description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risk categories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response plan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risk priorities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risk ownership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risk updates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notes.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No-one should be expected to carry out dangerous tasks in the workplace. A risk register helps to keep everyone safe from physical and financial harm.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lose-up of a computer code&#10;&#10;Description automatically generated">
            <a:extLst>
              <a:ext uri="{FF2B5EF4-FFF2-40B4-BE49-F238E27FC236}">
                <a16:creationId xmlns:a16="http://schemas.microsoft.com/office/drawing/2014/main" id="{D16271E7-F41D-AF47-3193-1512F9781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518" y="2348880"/>
            <a:ext cx="355728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 – example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27918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many templates for risk registers. Some businesses create their own or outsource them to accountancy or software firms.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ea typeface="ＭＳ Ｐゴシック" pitchFamily="-105" charset="-128"/>
                <a:cs typeface="ＭＳ Ｐゴシック" pitchFamily="-105" charset="-128"/>
              </a:rPr>
              <a:t>Simple risk register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8D45299-4019-B2B5-925C-63DB0A285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998048"/>
              </p:ext>
            </p:extLst>
          </p:nvPr>
        </p:nvGraphicFramePr>
        <p:xfrm>
          <a:off x="611560" y="2708920"/>
          <a:ext cx="7920880" cy="31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834">
                  <a:extLst>
                    <a:ext uri="{9D8B030D-6E8A-4147-A177-3AD203B41FA5}">
                      <a16:colId xmlns:a16="http://schemas.microsoft.com/office/drawing/2014/main" val="565942624"/>
                    </a:ext>
                  </a:extLst>
                </a:gridCol>
                <a:gridCol w="1512484">
                  <a:extLst>
                    <a:ext uri="{9D8B030D-6E8A-4147-A177-3AD203B41FA5}">
                      <a16:colId xmlns:a16="http://schemas.microsoft.com/office/drawing/2014/main" val="2851166731"/>
                    </a:ext>
                  </a:extLst>
                </a:gridCol>
                <a:gridCol w="802923">
                  <a:extLst>
                    <a:ext uri="{9D8B030D-6E8A-4147-A177-3AD203B41FA5}">
                      <a16:colId xmlns:a16="http://schemas.microsoft.com/office/drawing/2014/main" val="1657857414"/>
                    </a:ext>
                  </a:extLst>
                </a:gridCol>
                <a:gridCol w="821596">
                  <a:extLst>
                    <a:ext uri="{9D8B030D-6E8A-4147-A177-3AD203B41FA5}">
                      <a16:colId xmlns:a16="http://schemas.microsoft.com/office/drawing/2014/main" val="3304208840"/>
                    </a:ext>
                  </a:extLst>
                </a:gridCol>
                <a:gridCol w="1792573">
                  <a:extLst>
                    <a:ext uri="{9D8B030D-6E8A-4147-A177-3AD203B41FA5}">
                      <a16:colId xmlns:a16="http://schemas.microsoft.com/office/drawing/2014/main" val="2888135061"/>
                    </a:ext>
                  </a:extLst>
                </a:gridCol>
                <a:gridCol w="1460358">
                  <a:extLst>
                    <a:ext uri="{9D8B030D-6E8A-4147-A177-3AD203B41FA5}">
                      <a16:colId xmlns:a16="http://schemas.microsoft.com/office/drawing/2014/main" val="37664099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10244844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Ref 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Identified risk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Risk rating R/A/G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Risk rating H/M/L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Estimated impact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Mitigation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Risk ownership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25207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Loss of business owners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Catastrophic: 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who will keep the business running?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Train other managers to take over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The boss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22349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Crop failure due to extreme weather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Amber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Temporary but may need 12 months to recover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Reserve funds to cover finances for whole 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Farmhand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60283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Technological: failure of combine harvester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Crops harvested late or not at all if overripe/gone to seed; loss of £thousands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Hire combine harvester until crops collected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Mechanic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185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207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Risk management deployment – insurance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Elements of risk mitigation are deployed throughout the business and managed by the risk owner.</a:t>
            </a:r>
            <a:endParaRPr lang="en-US" sz="1600" b="1" dirty="0">
              <a:ea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16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</a:rPr>
              <a:t>Transference: third party ownership</a:t>
            </a:r>
            <a:endParaRPr lang="en-US" b="1" dirty="0"/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Insurance is third party ownership.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Multi-peril insurance for crop failure, low yield or 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  natural disasters.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Life insurance in case of death of owner.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Farm machinery cover.</a:t>
            </a:r>
          </a:p>
          <a:p>
            <a:pPr marL="0" lvl="1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Insurance is a mitigation against risk of loss. Public liability insurance is required for </a:t>
            </a:r>
            <a:r>
              <a:rPr lang="en-US" sz="1800" i="1" dirty="0"/>
              <a:t>all</a:t>
            </a:r>
            <a:r>
              <a:rPr lang="en-US" sz="1800" dirty="0"/>
              <a:t> businesses where customers, suppliers, or external visitors may enter, in case they have an accident and sue the business.</a:t>
            </a: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clipboard under an umbrella&#10;&#10;Description automatically generated">
            <a:extLst>
              <a:ext uri="{FF2B5EF4-FFF2-40B4-BE49-F238E27FC236}">
                <a16:creationId xmlns:a16="http://schemas.microsoft.com/office/drawing/2014/main" id="{B8EC9182-7E98-7B62-E6A5-0E4337671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64" y="2238375"/>
            <a:ext cx="2857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Risk management deployment – diversification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Aft>
                <a:spcPts val="1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Diversification of the operations offered by a business can help reduce its reliance on one industry, sector or products.  </a:t>
            </a:r>
          </a:p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en-US" sz="1800" b="1" dirty="0">
                <a:ea typeface="ＭＳ Ｐゴシック" pitchFamily="-105" charset="-128"/>
              </a:rPr>
              <a:t>Approaches to diversification</a:t>
            </a:r>
            <a:endParaRPr lang="en-US" b="1" dirty="0"/>
          </a:p>
          <a:p>
            <a:pPr marL="108000" lvl="1" indent="-144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Mergers and acquisitions, including: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forward integration – retailers in supply chain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backward integration – growers in supply chain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horizontal integration – rivals in same business.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Geographical diversification – </a:t>
            </a:r>
            <a:r>
              <a:rPr lang="en-US" sz="1800" dirty="0" err="1"/>
              <a:t>eg</a:t>
            </a:r>
            <a:r>
              <a:rPr lang="en-US" sz="1800" dirty="0"/>
              <a:t> new countries.</a:t>
            </a:r>
          </a:p>
          <a:p>
            <a:pPr marL="0" lvl="1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Diversification on a smaller scale includes developing new products or services; targeting new markets with existing products. This means the business is more resilient against economic changes and social trends.  </a:t>
            </a: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713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Risk management deployment – external advice and guidance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Like most operational systems in business, some risk management processes can be outsourced professionally.</a:t>
            </a:r>
          </a:p>
          <a:p>
            <a:pPr>
              <a:lnSpc>
                <a:spcPts val="1200"/>
              </a:lnSpc>
            </a:pPr>
            <a:r>
              <a:rPr lang="en-US" sz="1800" dirty="0">
                <a:ea typeface="ＭＳ Ｐゴシック" pitchFamily="-105" charset="-128"/>
              </a:rPr>
              <a:t>External advice and guidance may take the form of:</a:t>
            </a:r>
            <a:endParaRPr lang="en-US" dirty="0"/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risk management software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asset management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productivity drops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risk assessors.</a:t>
            </a:r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walking next to a sign&#10;&#10;Description automatically generated">
            <a:extLst>
              <a:ext uri="{FF2B5EF4-FFF2-40B4-BE49-F238E27FC236}">
                <a16:creationId xmlns:a16="http://schemas.microsoft.com/office/drawing/2014/main" id="{9D00D7A3-D18E-4198-FA3E-5E1596437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907" y="2924944"/>
            <a:ext cx="3611893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31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45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345638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discuss the importance of risk management in business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consider some of the different risk management and controls that can be deployed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review how risk management and control can be implemented in business.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risk management – strategic planning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management: a strategic process to identify, assess and control the financial, legal and strategic risks faced in a business, so as to minimise threats, maximise opportunities and protect the security of the business.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Why risk management is important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Reduce costs.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likelihood of continuity.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opportunities for success.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Protect the business from uncertainty.</a:t>
            </a:r>
          </a:p>
          <a:p>
            <a:pPr marL="0" lvl="1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0" lvl="1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0" lvl="1" indent="0">
              <a:buNone/>
            </a:pPr>
            <a:r>
              <a:rPr lang="en-US" sz="1800" dirty="0"/>
              <a:t>Risk management balances the elements of people, systems and technology to set objectives in line with business values and risk.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hand holding a pen&#10;&#10;Description automatically generated">
            <a:extLst>
              <a:ext uri="{FF2B5EF4-FFF2-40B4-BE49-F238E27FC236}">
                <a16:creationId xmlns:a16="http://schemas.microsoft.com/office/drawing/2014/main" id="{B28A0BA0-8340-C5FA-25C8-26E681F21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780928"/>
            <a:ext cx="3024336" cy="20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planning: types of business risk – a reminder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Business risks can be internal or external to the company and may be higher at certain times of instability in the economy and market forces.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Types of business risks:</a:t>
            </a:r>
            <a:endParaRPr lang="en-US" dirty="0"/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financial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reputational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compliance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operational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economic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security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fraud.</a:t>
            </a:r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These risks always exist and need to be taken into consideration when running or expanding any business.</a:t>
            </a:r>
            <a:endParaRPr lang="en-US" sz="2000" dirty="0"/>
          </a:p>
        </p:txBody>
      </p:sp>
      <p:pic>
        <p:nvPicPr>
          <p:cNvPr id="6" name="Picture 5" descr="A hand holding a knob&#10;&#10;Description automatically generated">
            <a:extLst>
              <a:ext uri="{FF2B5EF4-FFF2-40B4-BE49-F238E27FC236}">
                <a16:creationId xmlns:a16="http://schemas.microsoft.com/office/drawing/2014/main" id="{7F15ACA0-9B30-3D0E-7A54-E73CF14B57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07"/>
          <a:stretch/>
        </p:blipFill>
        <p:spPr>
          <a:xfrm>
            <a:off x="4860032" y="2420888"/>
            <a:ext cx="3684703" cy="25595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planning – risk management process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Risk management requires a logical, calm and proactive approach to ensure all elements of risk are considered and mitigated ‘as reasonably as is practicable’.</a:t>
            </a:r>
          </a:p>
          <a:p>
            <a:pPr lvl="2">
              <a:spcBef>
                <a:spcPts val="3000"/>
              </a:spcBef>
              <a:spcAft>
                <a:spcPts val="0"/>
              </a:spcAft>
              <a:defRPr/>
            </a:pPr>
            <a:r>
              <a:rPr lang="en-US" sz="1800" dirty="0"/>
              <a:t>Risk management process steps:</a:t>
            </a:r>
            <a:endParaRPr lang="en-US" dirty="0"/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identification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analysis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assessment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mitigation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monitoring.</a:t>
            </a: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Risk management is a non-stop process that needs to be monitored and responsive to the need for change when circumstances require it.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33038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Risk identification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identification determines relevant potential risks to the business in order to weigh the pros and cons, enabling informed decisions to be made.</a:t>
            </a:r>
          </a:p>
          <a:p>
            <a:pPr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identification strategies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SWOT analysis for whole organisation.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Flowchart systems and processes.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Root-cause analyse previous projects.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Create checklist of common risks and defects.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Team-storm, listing all possible risks.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Conduct expert interviews of staff, customers, suppliers.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Robust risk identification is a crucial element in risk management to ensure business </a:t>
            </a:r>
            <a:r>
              <a:rPr lang="en-US" sz="1800"/>
              <a:t>success.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in an orange jumpsuit holding a clipboard&#10;&#10;Description automatically generated">
            <a:extLst>
              <a:ext uri="{FF2B5EF4-FFF2-40B4-BE49-F238E27FC236}">
                <a16:creationId xmlns:a16="http://schemas.microsoft.com/office/drawing/2014/main" id="{7371BE7F-9833-F08D-343A-39253F474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489564"/>
            <a:ext cx="2812681" cy="187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2. Risk analysis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6940"/>
            <a:ext cx="8229600" cy="456836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Analysing risk means evaluating the possibility of an adverse event taking place and negatively affecting your business.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Risk matrix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Measures risk on the perception of likelihood and severity of impact of a risk.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401726A5-176F-4FE8-CB5B-D2B4DFD3EE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157411"/>
              </p:ext>
            </p:extLst>
          </p:nvPr>
        </p:nvGraphicFramePr>
        <p:xfrm>
          <a:off x="1295637" y="2708920"/>
          <a:ext cx="6552726" cy="2768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3419657232"/>
                    </a:ext>
                  </a:extLst>
                </a:gridCol>
                <a:gridCol w="1248138">
                  <a:extLst>
                    <a:ext uri="{9D8B030D-6E8A-4147-A177-3AD203B41FA5}">
                      <a16:colId xmlns:a16="http://schemas.microsoft.com/office/drawing/2014/main" val="2401189671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96175657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082016043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346221908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1813336470"/>
                    </a:ext>
                  </a:extLst>
                </a:gridCol>
              </a:tblGrid>
              <a:tr h="547261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Likelihood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Very 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Highly unlikely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23911"/>
                  </a:ext>
                </a:extLst>
              </a:tr>
              <a:tr h="547261">
                <a:tc rowSpan="4"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Severity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Critical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70480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Major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301041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Minor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884800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Negligible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278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909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3. Risk assessment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43330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risk assessment (RA) is conducted by a ‘competent person’: someone who knows the task or process being assessed.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assessment process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the hazard(s).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Decide who may be harmed and how.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all the potential risks.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the precautions to mitigate the risk.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Record findings in a RA document.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Record date of RA and a review date.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Conduct review, adapt and update RA if necessary.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dirty="0"/>
              <a:t>A risk assessment is a decision-making tool. It should include the risk matrix as a visual representation to support decisions taken to mitigate risk.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holding a clipboard with a pen and a chart&#10;&#10;Description automatically generated">
            <a:extLst>
              <a:ext uri="{FF2B5EF4-FFF2-40B4-BE49-F238E27FC236}">
                <a16:creationId xmlns:a16="http://schemas.microsoft.com/office/drawing/2014/main" id="{CE8F60E5-D497-0526-E89B-7F08FB5F8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632" y="2308668"/>
            <a:ext cx="3354288" cy="224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32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4. Risk mitigation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mitigation considers the different response strategies that can be used to decide what to do about potential risks.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Types of risk mitigation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Acceptance: put in steps to manage the risk.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Avoidance: choose not to do something.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Control: remove/limit potential impacts.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Monitor: watch for change and update.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Transference: hand over to a third party.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sz="1800" dirty="0"/>
              <a:t>Risk mitigation aims to control, </a:t>
            </a:r>
            <a:r>
              <a:rPr lang="en-US" sz="1800" dirty="0" err="1"/>
              <a:t>minimise</a:t>
            </a:r>
            <a:r>
              <a:rPr lang="en-US" sz="1800" dirty="0"/>
              <a:t> or eliminate the impacts of risks that can affect the health of a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notepad with a sign on it&#10;&#10;Description automatically generated">
            <a:extLst>
              <a:ext uri="{FF2B5EF4-FFF2-40B4-BE49-F238E27FC236}">
                <a16:creationId xmlns:a16="http://schemas.microsoft.com/office/drawing/2014/main" id="{0C52B256-82F6-7474-8C11-826403AEA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348880"/>
            <a:ext cx="319489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www.w3.org/XML/1998/namespace"/>
    <ds:schemaRef ds:uri="9aa5bd41-8bfc-4bb4-b44b-3ff9857b89ca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dc27f8d2-3406-4c8c-bba2-d1bd495ca71b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74EA2D-48B4-431B-8F92-190E57DFB7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1226</Words>
  <Application>Microsoft Office PowerPoint</Application>
  <PresentationFormat>On-screen Show (4:3)</PresentationFormat>
  <Paragraphs>250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Arial</vt:lpstr>
      <vt:lpstr>Courier New</vt:lpstr>
      <vt:lpstr>Lucida Grande</vt:lpstr>
      <vt:lpstr>Times New Roman</vt:lpstr>
      <vt:lpstr>Default Design</vt:lpstr>
      <vt:lpstr>5.2 The principles of enterprise skills  PowerPoint 10: Risk management methods and controls</vt:lpstr>
      <vt:lpstr>Objectives</vt:lpstr>
      <vt:lpstr>Introduction to risk management – strategic planning</vt:lpstr>
      <vt:lpstr>Strategic planning: types of business risk – a reminder</vt:lpstr>
      <vt:lpstr>Strategic planning – risk management process</vt:lpstr>
      <vt:lpstr>1. Risk identification</vt:lpstr>
      <vt:lpstr>2. Risk analysis</vt:lpstr>
      <vt:lpstr>3. Risk assessment</vt:lpstr>
      <vt:lpstr>4. Risk mitigation</vt:lpstr>
      <vt:lpstr>5. Risk monitoring</vt:lpstr>
      <vt:lpstr>Risk register</vt:lpstr>
      <vt:lpstr>Risk register – example</vt:lpstr>
      <vt:lpstr>Risk management deployment – insurance</vt:lpstr>
      <vt:lpstr>Risk management deployment – diversification</vt:lpstr>
      <vt:lpstr>Risk management deployment – external advice and guidance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515</cp:revision>
  <dcterms:created xsi:type="dcterms:W3CDTF">2013-05-28T00:38:54Z</dcterms:created>
  <dcterms:modified xsi:type="dcterms:W3CDTF">2024-01-15T10:42:13Z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