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Lst>
  <p:notesMasterIdLst>
    <p:notesMasterId r:id="rId28"/>
  </p:notesMasterIdLst>
  <p:handoutMasterIdLst>
    <p:handoutMasterId r:id="rId29"/>
  </p:handoutMasterIdLst>
  <p:sldIdLst>
    <p:sldId id="257" r:id="rId5"/>
    <p:sldId id="288" r:id="rId6"/>
    <p:sldId id="272" r:id="rId7"/>
    <p:sldId id="278" r:id="rId8"/>
    <p:sldId id="277" r:id="rId9"/>
    <p:sldId id="279" r:id="rId10"/>
    <p:sldId id="273" r:id="rId11"/>
    <p:sldId id="280" r:id="rId12"/>
    <p:sldId id="260" r:id="rId13"/>
    <p:sldId id="274" r:id="rId14"/>
    <p:sldId id="283" r:id="rId15"/>
    <p:sldId id="284" r:id="rId16"/>
    <p:sldId id="285" r:id="rId17"/>
    <p:sldId id="275" r:id="rId18"/>
    <p:sldId id="286" r:id="rId19"/>
    <p:sldId id="293" r:id="rId20"/>
    <p:sldId id="287" r:id="rId21"/>
    <p:sldId id="281" r:id="rId22"/>
    <p:sldId id="282" r:id="rId23"/>
    <p:sldId id="291" r:id="rId24"/>
    <p:sldId id="290" r:id="rId25"/>
    <p:sldId id="276" r:id="rId26"/>
    <p:sldId id="269"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5"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091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60" autoAdjust="0"/>
    <p:restoredTop sz="94694"/>
  </p:normalViewPr>
  <p:slideViewPr>
    <p:cSldViewPr snapToGrid="0">
      <p:cViewPr varScale="1">
        <p:scale>
          <a:sx n="78" d="100"/>
          <a:sy n="78" d="100"/>
        </p:scale>
        <p:origin x="1502"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19454109-9198-4D73-86B7-09FFE7F9D081}"/>
    <pc:docChg chg="custSel modSld">
      <pc:chgData name="Caroline Prodger" userId="e4ef2e75-b60b-401b-8ebe-291bdcf405f4" providerId="ADAL" clId="{19454109-9198-4D73-86B7-09FFE7F9D081}" dt="2023-07-03T15:28:52.549" v="52" actId="20577"/>
      <pc:docMkLst>
        <pc:docMk/>
      </pc:docMkLst>
      <pc:sldChg chg="delCm">
        <pc:chgData name="Caroline Prodger" userId="e4ef2e75-b60b-401b-8ebe-291bdcf405f4" providerId="ADAL" clId="{19454109-9198-4D73-86B7-09FFE7F9D081}" dt="2023-07-03T15:06:19.137" v="0" actId="1592"/>
        <pc:sldMkLst>
          <pc:docMk/>
          <pc:sldMk cId="864832550" sldId="277"/>
        </pc:sldMkLst>
      </pc:sldChg>
      <pc:sldChg chg="modNotesTx">
        <pc:chgData name="Caroline Prodger" userId="e4ef2e75-b60b-401b-8ebe-291bdcf405f4" providerId="ADAL" clId="{19454109-9198-4D73-86B7-09FFE7F9D081}" dt="2023-07-03T15:28:18.044" v="50" actId="20577"/>
        <pc:sldMkLst>
          <pc:docMk/>
          <pc:sldMk cId="2189719350" sldId="281"/>
        </pc:sldMkLst>
      </pc:sldChg>
      <pc:sldChg chg="modSp mod delCm">
        <pc:chgData name="Caroline Prodger" userId="e4ef2e75-b60b-401b-8ebe-291bdcf405f4" providerId="ADAL" clId="{19454109-9198-4D73-86B7-09FFE7F9D081}" dt="2023-07-03T15:16:58.702" v="49" actId="20577"/>
        <pc:sldMkLst>
          <pc:docMk/>
          <pc:sldMk cId="354681138" sldId="283"/>
        </pc:sldMkLst>
        <pc:spChg chg="mod">
          <ac:chgData name="Caroline Prodger" userId="e4ef2e75-b60b-401b-8ebe-291bdcf405f4" providerId="ADAL" clId="{19454109-9198-4D73-86B7-09FFE7F9D081}" dt="2023-07-03T15:16:58.702" v="49" actId="20577"/>
          <ac:spMkLst>
            <pc:docMk/>
            <pc:sldMk cId="354681138" sldId="283"/>
            <ac:spMk id="3" creationId="{5E77EE7E-8CBF-3E35-3CA2-433E93D4282E}"/>
          </ac:spMkLst>
        </pc:spChg>
      </pc:sldChg>
      <pc:sldChg chg="modNotesTx">
        <pc:chgData name="Caroline Prodger" userId="e4ef2e75-b60b-401b-8ebe-291bdcf405f4" providerId="ADAL" clId="{19454109-9198-4D73-86B7-09FFE7F9D081}" dt="2023-07-03T15:28:52.549" v="52" actId="20577"/>
        <pc:sldMkLst>
          <pc:docMk/>
          <pc:sldMk cId="3173495995" sldId="290"/>
        </pc:sldMkLst>
      </pc:sldChg>
      <pc:sldChg chg="delCm">
        <pc:chgData name="Caroline Prodger" userId="e4ef2e75-b60b-401b-8ebe-291bdcf405f4" providerId="ADAL" clId="{19454109-9198-4D73-86B7-09FFE7F9D081}" dt="2023-07-03T15:28:37.886" v="51" actId="1592"/>
        <pc:sldMkLst>
          <pc:docMk/>
          <pc:sldMk cId="3893753816" sldId="291"/>
        </pc:sldMkLst>
      </pc:sldChg>
    </pc:docChg>
  </pc:docChgLst>
  <pc:docChgLst>
    <pc:chgData name="Caroline Prodger" userId="e4ef2e75-b60b-401b-8ebe-291bdcf405f4" providerId="ADAL" clId="{2856C2EE-B692-40F1-9BC8-CF3E7A93C063}"/>
    <pc:docChg chg="custSel modSld">
      <pc:chgData name="Caroline Prodger" userId="e4ef2e75-b60b-401b-8ebe-291bdcf405f4" providerId="ADAL" clId="{2856C2EE-B692-40F1-9BC8-CF3E7A93C063}" dt="2023-06-28T12:45:14.286" v="1580" actId="20577"/>
      <pc:docMkLst>
        <pc:docMk/>
      </pc:docMkLst>
      <pc:sldChg chg="modSp mod">
        <pc:chgData name="Caroline Prodger" userId="e4ef2e75-b60b-401b-8ebe-291bdcf405f4" providerId="ADAL" clId="{2856C2EE-B692-40F1-9BC8-CF3E7A93C063}" dt="2023-06-28T11:21:53.092" v="2" actId="20577"/>
        <pc:sldMkLst>
          <pc:docMk/>
          <pc:sldMk cId="686556453" sldId="257"/>
        </pc:sldMkLst>
        <pc:spChg chg="mod">
          <ac:chgData name="Caroline Prodger" userId="e4ef2e75-b60b-401b-8ebe-291bdcf405f4" providerId="ADAL" clId="{2856C2EE-B692-40F1-9BC8-CF3E7A93C063}" dt="2023-06-28T11:21:53.092" v="2" actId="20577"/>
          <ac:spMkLst>
            <pc:docMk/>
            <pc:sldMk cId="686556453" sldId="257"/>
            <ac:spMk id="48" creationId="{42573040-2986-0D70-637D-37859B326890}"/>
          </ac:spMkLst>
        </pc:spChg>
      </pc:sldChg>
      <pc:sldChg chg="addSp delSp modSp mod modNotesTx">
        <pc:chgData name="Caroline Prodger" userId="e4ef2e75-b60b-401b-8ebe-291bdcf405f4" providerId="ADAL" clId="{2856C2EE-B692-40F1-9BC8-CF3E7A93C063}" dt="2023-06-28T11:41:40.542" v="630" actId="20577"/>
        <pc:sldMkLst>
          <pc:docMk/>
          <pc:sldMk cId="1447221471" sldId="260"/>
        </pc:sldMkLst>
        <pc:spChg chg="mod">
          <ac:chgData name="Caroline Prodger" userId="e4ef2e75-b60b-401b-8ebe-291bdcf405f4" providerId="ADAL" clId="{2856C2EE-B692-40F1-9BC8-CF3E7A93C063}" dt="2023-06-28T11:37:27.103" v="417" actId="1076"/>
          <ac:spMkLst>
            <pc:docMk/>
            <pc:sldMk cId="1447221471" sldId="260"/>
            <ac:spMk id="2" creationId="{E8BB17A9-5F82-84BC-2FFE-66988B672869}"/>
          </ac:spMkLst>
        </pc:spChg>
        <pc:spChg chg="mod">
          <ac:chgData name="Caroline Prodger" userId="e4ef2e75-b60b-401b-8ebe-291bdcf405f4" providerId="ADAL" clId="{2856C2EE-B692-40F1-9BC8-CF3E7A93C063}" dt="2023-06-28T11:41:40.542" v="630" actId="20577"/>
          <ac:spMkLst>
            <pc:docMk/>
            <pc:sldMk cId="1447221471" sldId="260"/>
            <ac:spMk id="3" creationId="{5E77EE7E-8CBF-3E35-3CA2-433E93D4282E}"/>
          </ac:spMkLst>
        </pc:spChg>
        <pc:picChg chg="del">
          <ac:chgData name="Caroline Prodger" userId="e4ef2e75-b60b-401b-8ebe-291bdcf405f4" providerId="ADAL" clId="{2856C2EE-B692-40F1-9BC8-CF3E7A93C063}" dt="2023-06-28T11:39:21.272" v="540" actId="478"/>
          <ac:picMkLst>
            <pc:docMk/>
            <pc:sldMk cId="1447221471" sldId="260"/>
            <ac:picMk id="11" creationId="{FC89FADF-F0CA-673E-8DEB-21C08FF9343C}"/>
          </ac:picMkLst>
        </pc:picChg>
        <pc:picChg chg="add mod">
          <ac:chgData name="Caroline Prodger" userId="e4ef2e75-b60b-401b-8ebe-291bdcf405f4" providerId="ADAL" clId="{2856C2EE-B692-40F1-9BC8-CF3E7A93C063}" dt="2023-06-28T11:39:43.426" v="547" actId="1076"/>
          <ac:picMkLst>
            <pc:docMk/>
            <pc:sldMk cId="1447221471" sldId="260"/>
            <ac:picMk id="12" creationId="{5F988F9B-2069-1B64-1242-A4B859AD8CDC}"/>
          </ac:picMkLst>
        </pc:picChg>
      </pc:sldChg>
      <pc:sldChg chg="addSp delSp modSp mod modNotesTx">
        <pc:chgData name="Caroline Prodger" userId="e4ef2e75-b60b-401b-8ebe-291bdcf405f4" providerId="ADAL" clId="{2856C2EE-B692-40F1-9BC8-CF3E7A93C063}" dt="2023-06-28T11:26:53.319" v="185" actId="20577"/>
        <pc:sldMkLst>
          <pc:docMk/>
          <pc:sldMk cId="1182576606" sldId="272"/>
        </pc:sldMkLst>
        <pc:spChg chg="mod">
          <ac:chgData name="Caroline Prodger" userId="e4ef2e75-b60b-401b-8ebe-291bdcf405f4" providerId="ADAL" clId="{2856C2EE-B692-40F1-9BC8-CF3E7A93C063}" dt="2023-06-28T11:26:53.319" v="185" actId="20577"/>
          <ac:spMkLst>
            <pc:docMk/>
            <pc:sldMk cId="1182576606" sldId="272"/>
            <ac:spMk id="3" creationId="{5E77EE7E-8CBF-3E35-3CA2-433E93D4282E}"/>
          </ac:spMkLst>
        </pc:spChg>
        <pc:picChg chg="del">
          <ac:chgData name="Caroline Prodger" userId="e4ef2e75-b60b-401b-8ebe-291bdcf405f4" providerId="ADAL" clId="{2856C2EE-B692-40F1-9BC8-CF3E7A93C063}" dt="2023-06-28T11:23:59.504" v="3" actId="478"/>
          <ac:picMkLst>
            <pc:docMk/>
            <pc:sldMk cId="1182576606" sldId="272"/>
            <ac:picMk id="11" creationId="{11C9A6B7-21D1-A4DA-2BCD-516185C856D8}"/>
          </ac:picMkLst>
        </pc:picChg>
        <pc:picChg chg="add mod">
          <ac:chgData name="Caroline Prodger" userId="e4ef2e75-b60b-401b-8ebe-291bdcf405f4" providerId="ADAL" clId="{2856C2EE-B692-40F1-9BC8-CF3E7A93C063}" dt="2023-06-28T11:24:31.228" v="8" actId="1076"/>
          <ac:picMkLst>
            <pc:docMk/>
            <pc:sldMk cId="1182576606" sldId="272"/>
            <ac:picMk id="12" creationId="{AFFAF29D-6F46-25AC-8F51-E51D3016A094}"/>
          </ac:picMkLst>
        </pc:picChg>
      </pc:sldChg>
      <pc:sldChg chg="modSp mod modNotesTx">
        <pc:chgData name="Caroline Prodger" userId="e4ef2e75-b60b-401b-8ebe-291bdcf405f4" providerId="ADAL" clId="{2856C2EE-B692-40F1-9BC8-CF3E7A93C063}" dt="2023-06-28T12:00:23.733" v="1102" actId="20577"/>
        <pc:sldMkLst>
          <pc:docMk/>
          <pc:sldMk cId="2382147313" sldId="273"/>
        </pc:sldMkLst>
        <pc:spChg chg="mod">
          <ac:chgData name="Caroline Prodger" userId="e4ef2e75-b60b-401b-8ebe-291bdcf405f4" providerId="ADAL" clId="{2856C2EE-B692-40F1-9BC8-CF3E7A93C063}" dt="2023-06-28T11:49:06.288" v="675" actId="20577"/>
          <ac:spMkLst>
            <pc:docMk/>
            <pc:sldMk cId="2382147313" sldId="273"/>
            <ac:spMk id="2" creationId="{E8BB17A9-5F82-84BC-2FFE-66988B672869}"/>
          </ac:spMkLst>
        </pc:spChg>
        <pc:spChg chg="mod">
          <ac:chgData name="Caroline Prodger" userId="e4ef2e75-b60b-401b-8ebe-291bdcf405f4" providerId="ADAL" clId="{2856C2EE-B692-40F1-9BC8-CF3E7A93C063}" dt="2023-06-28T11:48:14.001" v="661" actId="27636"/>
          <ac:spMkLst>
            <pc:docMk/>
            <pc:sldMk cId="2382147313" sldId="273"/>
            <ac:spMk id="3" creationId="{5E77EE7E-8CBF-3E35-3CA2-433E93D4282E}"/>
          </ac:spMkLst>
        </pc:spChg>
      </pc:sldChg>
      <pc:sldChg chg="modSp mod">
        <pc:chgData name="Caroline Prodger" userId="e4ef2e75-b60b-401b-8ebe-291bdcf405f4" providerId="ADAL" clId="{2856C2EE-B692-40F1-9BC8-CF3E7A93C063}" dt="2023-06-28T12:32:53.819" v="1203" actId="1076"/>
        <pc:sldMkLst>
          <pc:docMk/>
          <pc:sldMk cId="4042344557" sldId="274"/>
        </pc:sldMkLst>
        <pc:spChg chg="mod">
          <ac:chgData name="Caroline Prodger" userId="e4ef2e75-b60b-401b-8ebe-291bdcf405f4" providerId="ADAL" clId="{2856C2EE-B692-40F1-9BC8-CF3E7A93C063}" dt="2023-06-28T12:32:50.208" v="1202" actId="1076"/>
          <ac:spMkLst>
            <pc:docMk/>
            <pc:sldMk cId="4042344557" sldId="274"/>
            <ac:spMk id="2" creationId="{E8BB17A9-5F82-84BC-2FFE-66988B672869}"/>
          </ac:spMkLst>
        </pc:spChg>
        <pc:spChg chg="mod">
          <ac:chgData name="Caroline Prodger" userId="e4ef2e75-b60b-401b-8ebe-291bdcf405f4" providerId="ADAL" clId="{2856C2EE-B692-40F1-9BC8-CF3E7A93C063}" dt="2023-06-28T12:32:53.819" v="1203" actId="1076"/>
          <ac:spMkLst>
            <pc:docMk/>
            <pc:sldMk cId="4042344557" sldId="274"/>
            <ac:spMk id="3" creationId="{5E77EE7E-8CBF-3E35-3CA2-433E93D4282E}"/>
          </ac:spMkLst>
        </pc:spChg>
        <pc:picChg chg="mod">
          <ac:chgData name="Caroline Prodger" userId="e4ef2e75-b60b-401b-8ebe-291bdcf405f4" providerId="ADAL" clId="{2856C2EE-B692-40F1-9BC8-CF3E7A93C063}" dt="2023-06-28T12:32:42.257" v="1201" actId="1076"/>
          <ac:picMkLst>
            <pc:docMk/>
            <pc:sldMk cId="4042344557" sldId="274"/>
            <ac:picMk id="11" creationId="{A9E8EF67-82BB-3DAD-26C7-D7E1037E4B85}"/>
          </ac:picMkLst>
        </pc:picChg>
      </pc:sldChg>
      <pc:sldChg chg="modSp mod">
        <pc:chgData name="Caroline Prodger" userId="e4ef2e75-b60b-401b-8ebe-291bdcf405f4" providerId="ADAL" clId="{2856C2EE-B692-40F1-9BC8-CF3E7A93C063}" dt="2023-06-28T12:34:47.716" v="1214" actId="1076"/>
        <pc:sldMkLst>
          <pc:docMk/>
          <pc:sldMk cId="3620828287" sldId="275"/>
        </pc:sldMkLst>
        <pc:spChg chg="mod">
          <ac:chgData name="Caroline Prodger" userId="e4ef2e75-b60b-401b-8ebe-291bdcf405f4" providerId="ADAL" clId="{2856C2EE-B692-40F1-9BC8-CF3E7A93C063}" dt="2023-06-28T12:34:43.140" v="1213" actId="1076"/>
          <ac:spMkLst>
            <pc:docMk/>
            <pc:sldMk cId="3620828287" sldId="275"/>
            <ac:spMk id="2" creationId="{E8BB17A9-5F82-84BC-2FFE-66988B672869}"/>
          </ac:spMkLst>
        </pc:spChg>
        <pc:spChg chg="mod">
          <ac:chgData name="Caroline Prodger" userId="e4ef2e75-b60b-401b-8ebe-291bdcf405f4" providerId="ADAL" clId="{2856C2EE-B692-40F1-9BC8-CF3E7A93C063}" dt="2023-06-28T12:34:47.716" v="1214" actId="1076"/>
          <ac:spMkLst>
            <pc:docMk/>
            <pc:sldMk cId="3620828287" sldId="275"/>
            <ac:spMk id="3" creationId="{5E77EE7E-8CBF-3E35-3CA2-433E93D4282E}"/>
          </ac:spMkLst>
        </pc:spChg>
      </pc:sldChg>
      <pc:sldChg chg="addSp delSp modSp mod modNotesTx">
        <pc:chgData name="Caroline Prodger" userId="e4ef2e75-b60b-401b-8ebe-291bdcf405f4" providerId="ADAL" clId="{2856C2EE-B692-40F1-9BC8-CF3E7A93C063}" dt="2023-06-28T12:39:05.937" v="1263" actId="1076"/>
        <pc:sldMkLst>
          <pc:docMk/>
          <pc:sldMk cId="3780444168" sldId="276"/>
        </pc:sldMkLst>
        <pc:spChg chg="mod">
          <ac:chgData name="Caroline Prodger" userId="e4ef2e75-b60b-401b-8ebe-291bdcf405f4" providerId="ADAL" clId="{2856C2EE-B692-40F1-9BC8-CF3E7A93C063}" dt="2023-06-28T12:39:05.937" v="1263" actId="1076"/>
          <ac:spMkLst>
            <pc:docMk/>
            <pc:sldMk cId="3780444168" sldId="276"/>
            <ac:spMk id="2" creationId="{E8BB17A9-5F82-84BC-2FFE-66988B672869}"/>
          </ac:spMkLst>
        </pc:spChg>
        <pc:spChg chg="mod">
          <ac:chgData name="Caroline Prodger" userId="e4ef2e75-b60b-401b-8ebe-291bdcf405f4" providerId="ADAL" clId="{2856C2EE-B692-40F1-9BC8-CF3E7A93C063}" dt="2023-06-28T12:38:52.461" v="1261" actId="20577"/>
          <ac:spMkLst>
            <pc:docMk/>
            <pc:sldMk cId="3780444168" sldId="276"/>
            <ac:spMk id="15" creationId="{CCD24FA8-D85B-B37E-615B-779E52501711}"/>
          </ac:spMkLst>
        </pc:spChg>
        <pc:picChg chg="add mod modCrop">
          <ac:chgData name="Caroline Prodger" userId="e4ef2e75-b60b-401b-8ebe-291bdcf405f4" providerId="ADAL" clId="{2856C2EE-B692-40F1-9BC8-CF3E7A93C063}" dt="2023-06-28T12:38:09.738" v="1226" actId="1076"/>
          <ac:picMkLst>
            <pc:docMk/>
            <pc:sldMk cId="3780444168" sldId="276"/>
            <ac:picMk id="11" creationId="{48C480C3-7DF8-F177-5E90-7189DAE6C59C}"/>
          </ac:picMkLst>
        </pc:picChg>
        <pc:picChg chg="del">
          <ac:chgData name="Caroline Prodger" userId="e4ef2e75-b60b-401b-8ebe-291bdcf405f4" providerId="ADAL" clId="{2856C2EE-B692-40F1-9BC8-CF3E7A93C063}" dt="2023-06-28T12:37:29.569" v="1217" actId="478"/>
          <ac:picMkLst>
            <pc:docMk/>
            <pc:sldMk cId="3780444168" sldId="276"/>
            <ac:picMk id="13" creationId="{249E7F5E-E239-89AD-D3EC-84706763F0F7}"/>
          </ac:picMkLst>
        </pc:picChg>
      </pc:sldChg>
      <pc:sldChg chg="addSp delSp modSp mod">
        <pc:chgData name="Caroline Prodger" userId="e4ef2e75-b60b-401b-8ebe-291bdcf405f4" providerId="ADAL" clId="{2856C2EE-B692-40F1-9BC8-CF3E7A93C063}" dt="2023-06-28T11:29:48.346" v="192" actId="1076"/>
        <pc:sldMkLst>
          <pc:docMk/>
          <pc:sldMk cId="294965532" sldId="278"/>
        </pc:sldMkLst>
        <pc:picChg chg="del">
          <ac:chgData name="Caroline Prodger" userId="e4ef2e75-b60b-401b-8ebe-291bdcf405f4" providerId="ADAL" clId="{2856C2EE-B692-40F1-9BC8-CF3E7A93C063}" dt="2023-06-28T11:29:30.307" v="186" actId="478"/>
          <ac:picMkLst>
            <pc:docMk/>
            <pc:sldMk cId="294965532" sldId="278"/>
            <ac:picMk id="11" creationId="{ACE576F2-FD60-96B9-3458-1F9FA481A3C6}"/>
          </ac:picMkLst>
        </pc:picChg>
        <pc:picChg chg="add mod">
          <ac:chgData name="Caroline Prodger" userId="e4ef2e75-b60b-401b-8ebe-291bdcf405f4" providerId="ADAL" clId="{2856C2EE-B692-40F1-9BC8-CF3E7A93C063}" dt="2023-06-28T11:29:48.346" v="192" actId="1076"/>
          <ac:picMkLst>
            <pc:docMk/>
            <pc:sldMk cId="294965532" sldId="278"/>
            <ac:picMk id="12" creationId="{FF565285-4C00-BB57-4FCA-00B4628ED47D}"/>
          </ac:picMkLst>
        </pc:picChg>
      </pc:sldChg>
      <pc:sldChg chg="modSp mod modNotesTx">
        <pc:chgData name="Caroline Prodger" userId="e4ef2e75-b60b-401b-8ebe-291bdcf405f4" providerId="ADAL" clId="{2856C2EE-B692-40F1-9BC8-CF3E7A93C063}" dt="2023-06-28T12:42:45.932" v="1415" actId="20577"/>
        <pc:sldMkLst>
          <pc:docMk/>
          <pc:sldMk cId="2313344221" sldId="280"/>
        </pc:sldMkLst>
        <pc:spChg chg="mod">
          <ac:chgData name="Caroline Prodger" userId="e4ef2e75-b60b-401b-8ebe-291bdcf405f4" providerId="ADAL" clId="{2856C2EE-B692-40F1-9BC8-CF3E7A93C063}" dt="2023-06-28T11:49:15.663" v="685" actId="20577"/>
          <ac:spMkLst>
            <pc:docMk/>
            <pc:sldMk cId="2313344221" sldId="280"/>
            <ac:spMk id="2" creationId="{E8BB17A9-5F82-84BC-2FFE-66988B672869}"/>
          </ac:spMkLst>
        </pc:spChg>
        <pc:spChg chg="mod">
          <ac:chgData name="Caroline Prodger" userId="e4ef2e75-b60b-401b-8ebe-291bdcf405f4" providerId="ADAL" clId="{2856C2EE-B692-40F1-9BC8-CF3E7A93C063}" dt="2023-06-28T11:48:40.338" v="665" actId="14100"/>
          <ac:spMkLst>
            <pc:docMk/>
            <pc:sldMk cId="2313344221" sldId="280"/>
            <ac:spMk id="3" creationId="{5E77EE7E-8CBF-3E35-3CA2-433E93D4282E}"/>
          </ac:spMkLst>
        </pc:spChg>
      </pc:sldChg>
      <pc:sldChg chg="addSp delSp modSp mod">
        <pc:chgData name="Caroline Prodger" userId="e4ef2e75-b60b-401b-8ebe-291bdcf405f4" providerId="ADAL" clId="{2856C2EE-B692-40F1-9BC8-CF3E7A93C063}" dt="2023-06-28T11:46:36.282" v="641" actId="14100"/>
        <pc:sldMkLst>
          <pc:docMk/>
          <pc:sldMk cId="2189719350" sldId="281"/>
        </pc:sldMkLst>
        <pc:spChg chg="mod">
          <ac:chgData name="Caroline Prodger" userId="e4ef2e75-b60b-401b-8ebe-291bdcf405f4" providerId="ADAL" clId="{2856C2EE-B692-40F1-9BC8-CF3E7A93C063}" dt="2023-06-28T11:46:14.501" v="637" actId="1076"/>
          <ac:spMkLst>
            <pc:docMk/>
            <pc:sldMk cId="2189719350" sldId="281"/>
            <ac:spMk id="2" creationId="{E8BB17A9-5F82-84BC-2FFE-66988B672869}"/>
          </ac:spMkLst>
        </pc:spChg>
        <pc:spChg chg="mod">
          <ac:chgData name="Caroline Prodger" userId="e4ef2e75-b60b-401b-8ebe-291bdcf405f4" providerId="ADAL" clId="{2856C2EE-B692-40F1-9BC8-CF3E7A93C063}" dt="2023-06-28T11:46:36.282" v="641" actId="14100"/>
          <ac:spMkLst>
            <pc:docMk/>
            <pc:sldMk cId="2189719350" sldId="281"/>
            <ac:spMk id="3" creationId="{5E77EE7E-8CBF-3E35-3CA2-433E93D4282E}"/>
          </ac:spMkLst>
        </pc:spChg>
        <pc:picChg chg="del">
          <ac:chgData name="Caroline Prodger" userId="e4ef2e75-b60b-401b-8ebe-291bdcf405f4" providerId="ADAL" clId="{2856C2EE-B692-40F1-9BC8-CF3E7A93C063}" dt="2023-06-28T11:42:01.892" v="631" actId="478"/>
          <ac:picMkLst>
            <pc:docMk/>
            <pc:sldMk cId="2189719350" sldId="281"/>
            <ac:picMk id="11" creationId="{01ADD29A-DF29-0AE7-73E4-D163648BD0CD}"/>
          </ac:picMkLst>
        </pc:picChg>
        <pc:picChg chg="add mod">
          <ac:chgData name="Caroline Prodger" userId="e4ef2e75-b60b-401b-8ebe-291bdcf405f4" providerId="ADAL" clId="{2856C2EE-B692-40F1-9BC8-CF3E7A93C063}" dt="2023-06-28T11:46:29.940" v="640" actId="14100"/>
          <ac:picMkLst>
            <pc:docMk/>
            <pc:sldMk cId="2189719350" sldId="281"/>
            <ac:picMk id="12" creationId="{665B5D82-DEFA-D444-D9B0-B4328DBFF6CC}"/>
          </ac:picMkLst>
        </pc:picChg>
      </pc:sldChg>
      <pc:sldChg chg="addSp delSp modSp mod modNotesTx">
        <pc:chgData name="Caroline Prodger" userId="e4ef2e75-b60b-401b-8ebe-291bdcf405f4" providerId="ADAL" clId="{2856C2EE-B692-40F1-9BC8-CF3E7A93C063}" dt="2023-06-28T12:34:32.309" v="1212" actId="14100"/>
        <pc:sldMkLst>
          <pc:docMk/>
          <pc:sldMk cId="1320153696" sldId="285"/>
        </pc:sldMkLst>
        <pc:spChg chg="mod">
          <ac:chgData name="Caroline Prodger" userId="e4ef2e75-b60b-401b-8ebe-291bdcf405f4" providerId="ADAL" clId="{2856C2EE-B692-40F1-9BC8-CF3E7A93C063}" dt="2023-06-28T12:34:15.158" v="1206" actId="1076"/>
          <ac:spMkLst>
            <pc:docMk/>
            <pc:sldMk cId="1320153696" sldId="285"/>
            <ac:spMk id="2" creationId="{E8BB17A9-5F82-84BC-2FFE-66988B672869}"/>
          </ac:spMkLst>
        </pc:spChg>
        <pc:spChg chg="mod">
          <ac:chgData name="Caroline Prodger" userId="e4ef2e75-b60b-401b-8ebe-291bdcf405f4" providerId="ADAL" clId="{2856C2EE-B692-40F1-9BC8-CF3E7A93C063}" dt="2023-06-28T12:34:18.135" v="1207" actId="1076"/>
          <ac:spMkLst>
            <pc:docMk/>
            <pc:sldMk cId="1320153696" sldId="285"/>
            <ac:spMk id="3" creationId="{5E77EE7E-8CBF-3E35-3CA2-433E93D4282E}"/>
          </ac:spMkLst>
        </pc:spChg>
        <pc:picChg chg="del">
          <ac:chgData name="Caroline Prodger" userId="e4ef2e75-b60b-401b-8ebe-291bdcf405f4" providerId="ADAL" clId="{2856C2EE-B692-40F1-9BC8-CF3E7A93C063}" dt="2023-06-28T12:34:07.265" v="1204" actId="478"/>
          <ac:picMkLst>
            <pc:docMk/>
            <pc:sldMk cId="1320153696" sldId="285"/>
            <ac:picMk id="11" creationId="{59B6B8A1-D791-95DF-5B9E-3EE78EE5D9F9}"/>
          </ac:picMkLst>
        </pc:picChg>
        <pc:picChg chg="add mod">
          <ac:chgData name="Caroline Prodger" userId="e4ef2e75-b60b-401b-8ebe-291bdcf405f4" providerId="ADAL" clId="{2856C2EE-B692-40F1-9BC8-CF3E7A93C063}" dt="2023-06-28T12:34:32.309" v="1212" actId="14100"/>
          <ac:picMkLst>
            <pc:docMk/>
            <pc:sldMk cId="1320153696" sldId="285"/>
            <ac:picMk id="12" creationId="{2A05AA1F-E3B3-D090-8573-B13FB485BAAB}"/>
          </ac:picMkLst>
        </pc:picChg>
      </pc:sldChg>
      <pc:sldChg chg="modSp mod">
        <pc:chgData name="Caroline Prodger" userId="e4ef2e75-b60b-401b-8ebe-291bdcf405f4" providerId="ADAL" clId="{2856C2EE-B692-40F1-9BC8-CF3E7A93C063}" dt="2023-06-28T12:35:26.910" v="1215" actId="1076"/>
        <pc:sldMkLst>
          <pc:docMk/>
          <pc:sldMk cId="7602603" sldId="286"/>
        </pc:sldMkLst>
        <pc:spChg chg="mod">
          <ac:chgData name="Caroline Prodger" userId="e4ef2e75-b60b-401b-8ebe-291bdcf405f4" providerId="ADAL" clId="{2856C2EE-B692-40F1-9BC8-CF3E7A93C063}" dt="2023-06-28T12:35:26.910" v="1215" actId="1076"/>
          <ac:spMkLst>
            <pc:docMk/>
            <pc:sldMk cId="7602603" sldId="286"/>
            <ac:spMk id="2" creationId="{E8BB17A9-5F82-84BC-2FFE-66988B672869}"/>
          </ac:spMkLst>
        </pc:spChg>
      </pc:sldChg>
      <pc:sldChg chg="modSp mod modNotesTx">
        <pc:chgData name="Caroline Prodger" userId="e4ef2e75-b60b-401b-8ebe-291bdcf405f4" providerId="ADAL" clId="{2856C2EE-B692-40F1-9BC8-CF3E7A93C063}" dt="2023-06-28T12:45:14.286" v="1580" actId="20577"/>
        <pc:sldMkLst>
          <pc:docMk/>
          <pc:sldMk cId="4234186677" sldId="287"/>
        </pc:sldMkLst>
        <pc:spChg chg="mod">
          <ac:chgData name="Caroline Prodger" userId="e4ef2e75-b60b-401b-8ebe-291bdcf405f4" providerId="ADAL" clId="{2856C2EE-B692-40F1-9BC8-CF3E7A93C063}" dt="2023-06-28T12:35:33.623" v="1216" actId="1076"/>
          <ac:spMkLst>
            <pc:docMk/>
            <pc:sldMk cId="4234186677" sldId="287"/>
            <ac:spMk id="2" creationId="{E8BB17A9-5F82-84BC-2FFE-66988B672869}"/>
          </ac:spMkLst>
        </pc:spChg>
      </pc:sldChg>
      <pc:sldChg chg="addSp delSp modSp mod delCm">
        <pc:chgData name="Caroline Prodger" userId="e4ef2e75-b60b-401b-8ebe-291bdcf405f4" providerId="ADAL" clId="{2856C2EE-B692-40F1-9BC8-CF3E7A93C063}" dt="2023-06-28T12:30:47.184" v="1156" actId="14100"/>
        <pc:sldMkLst>
          <pc:docMk/>
          <pc:sldMk cId="3173495995" sldId="290"/>
        </pc:sldMkLst>
        <pc:spChg chg="mod">
          <ac:chgData name="Caroline Prodger" userId="e4ef2e75-b60b-401b-8ebe-291bdcf405f4" providerId="ADAL" clId="{2856C2EE-B692-40F1-9BC8-CF3E7A93C063}" dt="2023-06-28T12:03:02.571" v="1148" actId="20577"/>
          <ac:spMkLst>
            <pc:docMk/>
            <pc:sldMk cId="3173495995" sldId="290"/>
            <ac:spMk id="2" creationId="{E8BB17A9-5F82-84BC-2FFE-66988B672869}"/>
          </ac:spMkLst>
        </pc:spChg>
        <pc:spChg chg="mod">
          <ac:chgData name="Caroline Prodger" userId="e4ef2e75-b60b-401b-8ebe-291bdcf405f4" providerId="ADAL" clId="{2856C2EE-B692-40F1-9BC8-CF3E7A93C063}" dt="2023-06-28T12:29:40.782" v="1150" actId="27636"/>
          <ac:spMkLst>
            <pc:docMk/>
            <pc:sldMk cId="3173495995" sldId="290"/>
            <ac:spMk id="3" creationId="{5E77EE7E-8CBF-3E35-3CA2-433E93D4282E}"/>
          </ac:spMkLst>
        </pc:spChg>
        <pc:picChg chg="add mod">
          <ac:chgData name="Caroline Prodger" userId="e4ef2e75-b60b-401b-8ebe-291bdcf405f4" providerId="ADAL" clId="{2856C2EE-B692-40F1-9BC8-CF3E7A93C063}" dt="2023-06-28T12:30:47.184" v="1156" actId="14100"/>
          <ac:picMkLst>
            <pc:docMk/>
            <pc:sldMk cId="3173495995" sldId="290"/>
            <ac:picMk id="11" creationId="{4FA4CD7C-DB49-7A61-9E3C-F340A8974D4B}"/>
          </ac:picMkLst>
        </pc:picChg>
        <pc:picChg chg="del">
          <ac:chgData name="Caroline Prodger" userId="e4ef2e75-b60b-401b-8ebe-291bdcf405f4" providerId="ADAL" clId="{2856C2EE-B692-40F1-9BC8-CF3E7A93C063}" dt="2023-06-28T12:30:32.468" v="1151" actId="478"/>
          <ac:picMkLst>
            <pc:docMk/>
            <pc:sldMk cId="3173495995" sldId="290"/>
            <ac:picMk id="18" creationId="{6A52C520-2155-48BC-8BA3-6A5EBF9068CA}"/>
          </ac:picMkLst>
        </pc:pic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2856C2EE-B692-40F1-9BC8-CF3E7A93C063}" dt="2023-06-28T11:40:06.482" v="567"/>
              <pc2:cmMkLst xmlns:pc2="http://schemas.microsoft.com/office/powerpoint/2019/9/main/command">
                <pc:docMk/>
                <pc:sldMk cId="3173495995" sldId="290"/>
                <pc2:cmMk id="{F7D0A75E-6EB5-46F5-AF4F-743FC9A139D2}"/>
              </pc2:cmMkLst>
            </pc226:cmChg>
          </p:ext>
        </pc:extLst>
      </pc:sldChg>
      <pc:sldChg chg="modSp mod">
        <pc:chgData name="Caroline Prodger" userId="e4ef2e75-b60b-401b-8ebe-291bdcf405f4" providerId="ADAL" clId="{2856C2EE-B692-40F1-9BC8-CF3E7A93C063}" dt="2023-06-28T11:40:33.123" v="600" actId="33524"/>
        <pc:sldMkLst>
          <pc:docMk/>
          <pc:sldMk cId="3893753816" sldId="291"/>
        </pc:sldMkLst>
        <pc:spChg chg="mod">
          <ac:chgData name="Caroline Prodger" userId="e4ef2e75-b60b-401b-8ebe-291bdcf405f4" providerId="ADAL" clId="{2856C2EE-B692-40F1-9BC8-CF3E7A93C063}" dt="2023-06-28T11:40:33.123" v="600" actId="33524"/>
          <ac:spMkLst>
            <pc:docMk/>
            <pc:sldMk cId="3893753816" sldId="291"/>
            <ac:spMk id="2" creationId="{E8BB17A9-5F82-84BC-2FFE-66988B672869}"/>
          </ac:spMkLst>
        </pc:spChg>
      </pc:sldChg>
      <pc:sldChg chg="addSp delSp modSp mod modNotesTx">
        <pc:chgData name="Caroline Prodger" userId="e4ef2e75-b60b-401b-8ebe-291bdcf405f4" providerId="ADAL" clId="{2856C2EE-B692-40F1-9BC8-CF3E7A93C063}" dt="2023-06-28T11:35:41.880" v="317" actId="20577"/>
        <pc:sldMkLst>
          <pc:docMk/>
          <pc:sldMk cId="1192617659" sldId="292"/>
        </pc:sldMkLst>
        <pc:picChg chg="add mod">
          <ac:chgData name="Caroline Prodger" userId="e4ef2e75-b60b-401b-8ebe-291bdcf405f4" providerId="ADAL" clId="{2856C2EE-B692-40F1-9BC8-CF3E7A93C063}" dt="2023-06-28T11:33:31.490" v="202" actId="1076"/>
          <ac:picMkLst>
            <pc:docMk/>
            <pc:sldMk cId="1192617659" sldId="292"/>
            <ac:picMk id="11" creationId="{8FD49DEE-57CB-772C-F92A-5399D1F2F66E}"/>
          </ac:picMkLst>
        </pc:picChg>
        <pc:picChg chg="del mod">
          <ac:chgData name="Caroline Prodger" userId="e4ef2e75-b60b-401b-8ebe-291bdcf405f4" providerId="ADAL" clId="{2856C2EE-B692-40F1-9BC8-CF3E7A93C063}" dt="2023-06-28T11:33:12.127" v="195" actId="478"/>
          <ac:picMkLst>
            <pc:docMk/>
            <pc:sldMk cId="1192617659" sldId="292"/>
            <ac:picMk id="13" creationId="{FCA033FC-2EDC-706D-D16E-8E5F78D058DC}"/>
          </ac:picMkLst>
        </pc:picChg>
      </pc:sldChg>
    </pc:docChg>
  </pc:docChgLst>
  <pc:docChgLst>
    <pc:chgData name="Nicola Duncalf" userId="1630eecf-bbba-4ba4-8228-81399417b780" providerId="ADAL" clId="{A2E794BE-9B3B-4E0F-B5E6-5B0767B4DBF5}"/>
    <pc:docChg chg="undo redo custSel addSld delSld modSld sldOrd">
      <pc:chgData name="Nicola Duncalf" userId="1630eecf-bbba-4ba4-8228-81399417b780" providerId="ADAL" clId="{A2E794BE-9B3B-4E0F-B5E6-5B0767B4DBF5}" dt="2023-06-11T15:40:55.786" v="2561" actId="20577"/>
      <pc:docMkLst>
        <pc:docMk/>
      </pc:docMkLst>
      <pc:sldChg chg="modSp mod">
        <pc:chgData name="Nicola Duncalf" userId="1630eecf-bbba-4ba4-8228-81399417b780" providerId="ADAL" clId="{A2E794BE-9B3B-4E0F-B5E6-5B0767B4DBF5}" dt="2023-05-29T10:53:36.172" v="204" actId="20577"/>
        <pc:sldMkLst>
          <pc:docMk/>
          <pc:sldMk cId="686556453" sldId="257"/>
        </pc:sldMkLst>
        <pc:spChg chg="mod">
          <ac:chgData name="Nicola Duncalf" userId="1630eecf-bbba-4ba4-8228-81399417b780" providerId="ADAL" clId="{A2E794BE-9B3B-4E0F-B5E6-5B0767B4DBF5}" dt="2023-05-29T10:53:36.172" v="204" actId="20577"/>
          <ac:spMkLst>
            <pc:docMk/>
            <pc:sldMk cId="686556453" sldId="257"/>
            <ac:spMk id="48" creationId="{42573040-2986-0D70-637D-37859B326890}"/>
          </ac:spMkLst>
        </pc:spChg>
        <pc:spChg chg="mod">
          <ac:chgData name="Nicola Duncalf" userId="1630eecf-bbba-4ba4-8228-81399417b780" providerId="ADAL" clId="{A2E794BE-9B3B-4E0F-B5E6-5B0767B4DBF5}" dt="2023-05-29T10:53:09.072" v="73" actId="5793"/>
          <ac:spMkLst>
            <pc:docMk/>
            <pc:sldMk cId="686556453" sldId="257"/>
            <ac:spMk id="49" creationId="{817B9AB0-2F98-CA8A-5960-D1D57E3FCD13}"/>
          </ac:spMkLst>
        </pc:spChg>
      </pc:sldChg>
      <pc:sldChg chg="addSp modSp mod">
        <pc:chgData name="Nicola Duncalf" userId="1630eecf-bbba-4ba4-8228-81399417b780" providerId="ADAL" clId="{A2E794BE-9B3B-4E0F-B5E6-5B0767B4DBF5}" dt="2023-06-01T06:55:18.076" v="2539" actId="1076"/>
        <pc:sldMkLst>
          <pc:docMk/>
          <pc:sldMk cId="1447221471" sldId="260"/>
        </pc:sldMkLst>
        <pc:spChg chg="mod">
          <ac:chgData name="Nicola Duncalf" userId="1630eecf-bbba-4ba4-8228-81399417b780" providerId="ADAL" clId="{A2E794BE-9B3B-4E0F-B5E6-5B0767B4DBF5}" dt="2023-06-01T06:48:49.816" v="2449" actId="14100"/>
          <ac:spMkLst>
            <pc:docMk/>
            <pc:sldMk cId="1447221471" sldId="260"/>
            <ac:spMk id="2" creationId="{E8BB17A9-5F82-84BC-2FFE-66988B672869}"/>
          </ac:spMkLst>
        </pc:spChg>
        <pc:spChg chg="mod">
          <ac:chgData name="Nicola Duncalf" userId="1630eecf-bbba-4ba4-8228-81399417b780" providerId="ADAL" clId="{A2E794BE-9B3B-4E0F-B5E6-5B0767B4DBF5}" dt="2023-06-01T06:11:27.558" v="2212" actId="20577"/>
          <ac:spMkLst>
            <pc:docMk/>
            <pc:sldMk cId="1447221471" sldId="260"/>
            <ac:spMk id="3" creationId="{5E77EE7E-8CBF-3E35-3CA2-433E93D4282E}"/>
          </ac:spMkLst>
        </pc:spChg>
        <pc:picChg chg="add mod">
          <ac:chgData name="Nicola Duncalf" userId="1630eecf-bbba-4ba4-8228-81399417b780" providerId="ADAL" clId="{A2E794BE-9B3B-4E0F-B5E6-5B0767B4DBF5}" dt="2023-06-01T06:55:18.076" v="2539" actId="1076"/>
          <ac:picMkLst>
            <pc:docMk/>
            <pc:sldMk cId="1447221471" sldId="260"/>
            <ac:picMk id="11" creationId="{FC89FADF-F0CA-673E-8DEB-21C08FF9343C}"/>
          </ac:picMkLst>
        </pc:picChg>
      </pc:sldChg>
      <pc:sldChg chg="del">
        <pc:chgData name="Nicola Duncalf" userId="1630eecf-bbba-4ba4-8228-81399417b780" providerId="ADAL" clId="{A2E794BE-9B3B-4E0F-B5E6-5B0767B4DBF5}" dt="2023-05-29T10:54:22.728" v="304" actId="47"/>
        <pc:sldMkLst>
          <pc:docMk/>
          <pc:sldMk cId="1341828969" sldId="270"/>
        </pc:sldMkLst>
      </pc:sldChg>
      <pc:sldChg chg="modSp add del mod">
        <pc:chgData name="Nicola Duncalf" userId="1630eecf-bbba-4ba4-8228-81399417b780" providerId="ADAL" clId="{A2E794BE-9B3B-4E0F-B5E6-5B0767B4DBF5}" dt="2023-06-01T04:35:05.577" v="1670" actId="47"/>
        <pc:sldMkLst>
          <pc:docMk/>
          <pc:sldMk cId="2125926915" sldId="270"/>
        </pc:sldMkLst>
        <pc:spChg chg="mod">
          <ac:chgData name="Nicola Duncalf" userId="1630eecf-bbba-4ba4-8228-81399417b780" providerId="ADAL" clId="{A2E794BE-9B3B-4E0F-B5E6-5B0767B4DBF5}" dt="2023-05-31T10:22:50.305" v="1300" actId="21"/>
          <ac:spMkLst>
            <pc:docMk/>
            <pc:sldMk cId="2125926915" sldId="270"/>
            <ac:spMk id="2" creationId="{E8BB17A9-5F82-84BC-2FFE-66988B672869}"/>
          </ac:spMkLst>
        </pc:spChg>
        <pc:spChg chg="mod">
          <ac:chgData name="Nicola Duncalf" userId="1630eecf-bbba-4ba4-8228-81399417b780" providerId="ADAL" clId="{A2E794BE-9B3B-4E0F-B5E6-5B0767B4DBF5}" dt="2023-05-29T10:57:50.507" v="387"/>
          <ac:spMkLst>
            <pc:docMk/>
            <pc:sldMk cId="2125926915" sldId="270"/>
            <ac:spMk id="3" creationId="{5E77EE7E-8CBF-3E35-3CA2-433E93D4282E}"/>
          </ac:spMkLst>
        </pc:spChg>
      </pc:sldChg>
      <pc:sldChg chg="del">
        <pc:chgData name="Nicola Duncalf" userId="1630eecf-bbba-4ba4-8228-81399417b780" providerId="ADAL" clId="{A2E794BE-9B3B-4E0F-B5E6-5B0767B4DBF5}" dt="2023-05-29T10:54:22.494" v="303" actId="47"/>
        <pc:sldMkLst>
          <pc:docMk/>
          <pc:sldMk cId="1750687090" sldId="271"/>
        </pc:sldMkLst>
      </pc:sldChg>
      <pc:sldChg chg="addSp delSp modSp add del mod ord">
        <pc:chgData name="Nicola Duncalf" userId="1630eecf-bbba-4ba4-8228-81399417b780" providerId="ADAL" clId="{A2E794BE-9B3B-4E0F-B5E6-5B0767B4DBF5}" dt="2023-06-01T05:05:55.863" v="1972" actId="47"/>
        <pc:sldMkLst>
          <pc:docMk/>
          <pc:sldMk cId="4155163598" sldId="271"/>
        </pc:sldMkLst>
        <pc:spChg chg="mod">
          <ac:chgData name="Nicola Duncalf" userId="1630eecf-bbba-4ba4-8228-81399417b780" providerId="ADAL" clId="{A2E794BE-9B3B-4E0F-B5E6-5B0767B4DBF5}" dt="2023-05-31T10:06:48.863" v="413" actId="20577"/>
          <ac:spMkLst>
            <pc:docMk/>
            <pc:sldMk cId="4155163598" sldId="271"/>
            <ac:spMk id="2" creationId="{E8BB17A9-5F82-84BC-2FFE-66988B672869}"/>
          </ac:spMkLst>
        </pc:spChg>
        <pc:spChg chg="del">
          <ac:chgData name="Nicola Duncalf" userId="1630eecf-bbba-4ba4-8228-81399417b780" providerId="ADAL" clId="{A2E794BE-9B3B-4E0F-B5E6-5B0767B4DBF5}" dt="2023-05-31T10:11:35.876" v="738" actId="478"/>
          <ac:spMkLst>
            <pc:docMk/>
            <pc:sldMk cId="4155163598" sldId="271"/>
            <ac:spMk id="3" creationId="{5E77EE7E-8CBF-3E35-3CA2-433E93D4282E}"/>
          </ac:spMkLst>
        </pc:spChg>
        <pc:spChg chg="add mod">
          <ac:chgData name="Nicola Duncalf" userId="1630eecf-bbba-4ba4-8228-81399417b780" providerId="ADAL" clId="{A2E794BE-9B3B-4E0F-B5E6-5B0767B4DBF5}" dt="2023-05-31T10:08:36.121" v="493" actId="207"/>
          <ac:spMkLst>
            <pc:docMk/>
            <pc:sldMk cId="4155163598" sldId="271"/>
            <ac:spMk id="9" creationId="{0262099B-DE69-A207-3F6A-F0EA37C6C5F6}"/>
          </ac:spMkLst>
        </pc:spChg>
        <pc:spChg chg="add del mod">
          <ac:chgData name="Nicola Duncalf" userId="1630eecf-bbba-4ba4-8228-81399417b780" providerId="ADAL" clId="{A2E794BE-9B3B-4E0F-B5E6-5B0767B4DBF5}" dt="2023-05-31T10:08:45.445" v="497" actId="478"/>
          <ac:spMkLst>
            <pc:docMk/>
            <pc:sldMk cId="4155163598" sldId="271"/>
            <ac:spMk id="11" creationId="{BDA09A41-DF88-D124-0A55-3BD6199334F1}"/>
          </ac:spMkLst>
        </pc:spChg>
        <pc:spChg chg="add mod">
          <ac:chgData name="Nicola Duncalf" userId="1630eecf-bbba-4ba4-8228-81399417b780" providerId="ADAL" clId="{A2E794BE-9B3B-4E0F-B5E6-5B0767B4DBF5}" dt="2023-05-31T10:11:29.377" v="736" actId="1076"/>
          <ac:spMkLst>
            <pc:docMk/>
            <pc:sldMk cId="4155163598" sldId="271"/>
            <ac:spMk id="12" creationId="{053DE371-9BC7-DE4B-78A1-CB335B33A7B3}"/>
          </ac:spMkLst>
        </pc:spChg>
        <pc:spChg chg="add mod">
          <ac:chgData name="Nicola Duncalf" userId="1630eecf-bbba-4ba4-8228-81399417b780" providerId="ADAL" clId="{A2E794BE-9B3B-4E0F-B5E6-5B0767B4DBF5}" dt="2023-05-31T10:11:33.205" v="737" actId="1076"/>
          <ac:spMkLst>
            <pc:docMk/>
            <pc:sldMk cId="4155163598" sldId="271"/>
            <ac:spMk id="13" creationId="{2DF39B32-FD38-72FE-323E-C8E9C394284F}"/>
          </ac:spMkLst>
        </pc:spChg>
        <pc:spChg chg="add mod">
          <ac:chgData name="Nicola Duncalf" userId="1630eecf-bbba-4ba4-8228-81399417b780" providerId="ADAL" clId="{A2E794BE-9B3B-4E0F-B5E6-5B0767B4DBF5}" dt="2023-05-31T10:12:09.801" v="741" actId="1076"/>
          <ac:spMkLst>
            <pc:docMk/>
            <pc:sldMk cId="4155163598" sldId="271"/>
            <ac:spMk id="14" creationId="{B2893ABB-DE03-D23E-C059-18F906C6461C}"/>
          </ac:spMkLst>
        </pc:spChg>
        <pc:spChg chg="add mod">
          <ac:chgData name="Nicola Duncalf" userId="1630eecf-bbba-4ba4-8228-81399417b780" providerId="ADAL" clId="{A2E794BE-9B3B-4E0F-B5E6-5B0767B4DBF5}" dt="2023-05-31T10:12:06.637" v="740" actId="1076"/>
          <ac:spMkLst>
            <pc:docMk/>
            <pc:sldMk cId="4155163598" sldId="271"/>
            <ac:spMk id="15" creationId="{B5E3C592-C82C-2E7D-BE01-1F8919315568}"/>
          </ac:spMkLst>
        </pc:spChg>
        <pc:spChg chg="add mod">
          <ac:chgData name="Nicola Duncalf" userId="1630eecf-bbba-4ba4-8228-81399417b780" providerId="ADAL" clId="{A2E794BE-9B3B-4E0F-B5E6-5B0767B4DBF5}" dt="2023-05-31T10:11:02.132" v="729" actId="1076"/>
          <ac:spMkLst>
            <pc:docMk/>
            <pc:sldMk cId="4155163598" sldId="271"/>
            <ac:spMk id="16" creationId="{2145365C-A4DC-71BA-9F05-714F743E3946}"/>
          </ac:spMkLst>
        </pc:spChg>
        <pc:spChg chg="add mod">
          <ac:chgData name="Nicola Duncalf" userId="1630eecf-bbba-4ba4-8228-81399417b780" providerId="ADAL" clId="{A2E794BE-9B3B-4E0F-B5E6-5B0767B4DBF5}" dt="2023-05-31T10:10:55.085" v="726" actId="1076"/>
          <ac:spMkLst>
            <pc:docMk/>
            <pc:sldMk cId="4155163598" sldId="271"/>
            <ac:spMk id="17" creationId="{10D290FB-F352-A309-4854-1BD2B373BFA9}"/>
          </ac:spMkLst>
        </pc:spChg>
        <pc:spChg chg="add mod">
          <ac:chgData name="Nicola Duncalf" userId="1630eecf-bbba-4ba4-8228-81399417b780" providerId="ADAL" clId="{A2E794BE-9B3B-4E0F-B5E6-5B0767B4DBF5}" dt="2023-05-31T10:10:49.014" v="724" actId="1076"/>
          <ac:spMkLst>
            <pc:docMk/>
            <pc:sldMk cId="4155163598" sldId="271"/>
            <ac:spMk id="18" creationId="{43A53131-CEE3-1515-642B-94F622605590}"/>
          </ac:spMkLst>
        </pc:spChg>
        <pc:spChg chg="add mod">
          <ac:chgData name="Nicola Duncalf" userId="1630eecf-bbba-4ba4-8228-81399417b780" providerId="ADAL" clId="{A2E794BE-9B3B-4E0F-B5E6-5B0767B4DBF5}" dt="2023-05-31T10:10:38.117" v="721" actId="1076"/>
          <ac:spMkLst>
            <pc:docMk/>
            <pc:sldMk cId="4155163598" sldId="271"/>
            <ac:spMk id="19" creationId="{3CED6006-87F0-30F6-C88F-D45109596900}"/>
          </ac:spMkLst>
        </pc:spChg>
        <pc:spChg chg="add mod">
          <ac:chgData name="Nicola Duncalf" userId="1630eecf-bbba-4ba4-8228-81399417b780" providerId="ADAL" clId="{A2E794BE-9B3B-4E0F-B5E6-5B0767B4DBF5}" dt="2023-05-31T10:10:34.386" v="720" actId="1076"/>
          <ac:spMkLst>
            <pc:docMk/>
            <pc:sldMk cId="4155163598" sldId="271"/>
            <ac:spMk id="20" creationId="{F7359D50-E422-72F4-3CDD-FE0F9243280C}"/>
          </ac:spMkLst>
        </pc:spChg>
        <pc:spChg chg="add del mod">
          <ac:chgData name="Nicola Duncalf" userId="1630eecf-bbba-4ba4-8228-81399417b780" providerId="ADAL" clId="{A2E794BE-9B3B-4E0F-B5E6-5B0767B4DBF5}" dt="2023-05-31T10:11:37.700" v="739" actId="478"/>
          <ac:spMkLst>
            <pc:docMk/>
            <pc:sldMk cId="4155163598" sldId="271"/>
            <ac:spMk id="22" creationId="{F82191A1-54ED-C28A-0F71-FB9DBF5D10E4}"/>
          </ac:spMkLst>
        </pc:spChg>
        <pc:cxnChg chg="add mod">
          <ac:chgData name="Nicola Duncalf" userId="1630eecf-bbba-4ba4-8228-81399417b780" providerId="ADAL" clId="{A2E794BE-9B3B-4E0F-B5E6-5B0767B4DBF5}" dt="2023-05-31T10:12:29.025" v="747" actId="14100"/>
          <ac:cxnSpMkLst>
            <pc:docMk/>
            <pc:sldMk cId="4155163598" sldId="271"/>
            <ac:cxnSpMk id="24" creationId="{71C85168-B7F6-052F-A499-23CC2CB98A01}"/>
          </ac:cxnSpMkLst>
        </pc:cxnChg>
        <pc:cxnChg chg="add mod">
          <ac:chgData name="Nicola Duncalf" userId="1630eecf-bbba-4ba4-8228-81399417b780" providerId="ADAL" clId="{A2E794BE-9B3B-4E0F-B5E6-5B0767B4DBF5}" dt="2023-05-31T10:12:25.961" v="746" actId="14100"/>
          <ac:cxnSpMkLst>
            <pc:docMk/>
            <pc:sldMk cId="4155163598" sldId="271"/>
            <ac:cxnSpMk id="25" creationId="{5001378A-ED58-FAD0-4A14-6918A5C99235}"/>
          </ac:cxnSpMkLst>
        </pc:cxnChg>
        <pc:cxnChg chg="add mod">
          <ac:chgData name="Nicola Duncalf" userId="1630eecf-bbba-4ba4-8228-81399417b780" providerId="ADAL" clId="{A2E794BE-9B3B-4E0F-B5E6-5B0767B4DBF5}" dt="2023-05-31T10:12:35.317" v="750" actId="14100"/>
          <ac:cxnSpMkLst>
            <pc:docMk/>
            <pc:sldMk cId="4155163598" sldId="271"/>
            <ac:cxnSpMk id="28" creationId="{8D590143-A695-1F9F-B26E-BDB22DF67D77}"/>
          </ac:cxnSpMkLst>
        </pc:cxnChg>
        <pc:cxnChg chg="add mod">
          <ac:chgData name="Nicola Duncalf" userId="1630eecf-bbba-4ba4-8228-81399417b780" providerId="ADAL" clId="{A2E794BE-9B3B-4E0F-B5E6-5B0767B4DBF5}" dt="2023-05-31T10:12:46.117" v="754" actId="14100"/>
          <ac:cxnSpMkLst>
            <pc:docMk/>
            <pc:sldMk cId="4155163598" sldId="271"/>
            <ac:cxnSpMk id="30" creationId="{3E698791-C5C6-0863-4991-A71FBBC3C788}"/>
          </ac:cxnSpMkLst>
        </pc:cxnChg>
        <pc:cxnChg chg="add mod">
          <ac:chgData name="Nicola Duncalf" userId="1630eecf-bbba-4ba4-8228-81399417b780" providerId="ADAL" clId="{A2E794BE-9B3B-4E0F-B5E6-5B0767B4DBF5}" dt="2023-05-31T10:12:51.049" v="757" actId="14100"/>
          <ac:cxnSpMkLst>
            <pc:docMk/>
            <pc:sldMk cId="4155163598" sldId="271"/>
            <ac:cxnSpMk id="33" creationId="{86FE8040-97E7-305A-60AD-F4A48DB27569}"/>
          </ac:cxnSpMkLst>
        </pc:cxnChg>
        <pc:cxnChg chg="add mod">
          <ac:chgData name="Nicola Duncalf" userId="1630eecf-bbba-4ba4-8228-81399417b780" providerId="ADAL" clId="{A2E794BE-9B3B-4E0F-B5E6-5B0767B4DBF5}" dt="2023-05-31T10:12:57.297" v="760" actId="14100"/>
          <ac:cxnSpMkLst>
            <pc:docMk/>
            <pc:sldMk cId="4155163598" sldId="271"/>
            <ac:cxnSpMk id="35" creationId="{0637F45C-DF87-99F9-C244-DA078605E190}"/>
          </ac:cxnSpMkLst>
        </pc:cxnChg>
        <pc:cxnChg chg="add mod">
          <ac:chgData name="Nicola Duncalf" userId="1630eecf-bbba-4ba4-8228-81399417b780" providerId="ADAL" clId="{A2E794BE-9B3B-4E0F-B5E6-5B0767B4DBF5}" dt="2023-05-31T10:13:02.858" v="763" actId="14100"/>
          <ac:cxnSpMkLst>
            <pc:docMk/>
            <pc:sldMk cId="4155163598" sldId="271"/>
            <ac:cxnSpMk id="37" creationId="{9ECC84E8-36C1-0334-3431-0090031D49BA}"/>
          </ac:cxnSpMkLst>
        </pc:cxnChg>
        <pc:cxnChg chg="add mod">
          <ac:chgData name="Nicola Duncalf" userId="1630eecf-bbba-4ba4-8228-81399417b780" providerId="ADAL" clId="{A2E794BE-9B3B-4E0F-B5E6-5B0767B4DBF5}" dt="2023-05-31T10:13:11.885" v="766" actId="14100"/>
          <ac:cxnSpMkLst>
            <pc:docMk/>
            <pc:sldMk cId="4155163598" sldId="271"/>
            <ac:cxnSpMk id="39" creationId="{7394F509-307D-05DE-9E24-9DC5C5499AFD}"/>
          </ac:cxnSpMkLst>
        </pc:cxnChg>
        <pc:cxnChg chg="add mod">
          <ac:chgData name="Nicola Duncalf" userId="1630eecf-bbba-4ba4-8228-81399417b780" providerId="ADAL" clId="{A2E794BE-9B3B-4E0F-B5E6-5B0767B4DBF5}" dt="2023-05-31T10:13:19.778" v="769" actId="14100"/>
          <ac:cxnSpMkLst>
            <pc:docMk/>
            <pc:sldMk cId="4155163598" sldId="271"/>
            <ac:cxnSpMk id="41" creationId="{AA5D2213-8DD4-38A4-C6C7-21B6FD0C60B5}"/>
          </ac:cxnSpMkLst>
        </pc:cxnChg>
      </pc:sldChg>
      <pc:sldChg chg="del">
        <pc:chgData name="Nicola Duncalf" userId="1630eecf-bbba-4ba4-8228-81399417b780" providerId="ADAL" clId="{A2E794BE-9B3B-4E0F-B5E6-5B0767B4DBF5}" dt="2023-05-29T10:54:23.057" v="305" actId="47"/>
        <pc:sldMkLst>
          <pc:docMk/>
          <pc:sldMk cId="392612415" sldId="272"/>
        </pc:sldMkLst>
      </pc:sldChg>
      <pc:sldChg chg="addSp modSp add mod">
        <pc:chgData name="Nicola Duncalf" userId="1630eecf-bbba-4ba4-8228-81399417b780" providerId="ADAL" clId="{A2E794BE-9B3B-4E0F-B5E6-5B0767B4DBF5}" dt="2023-06-01T06:55:04.273" v="2533" actId="962"/>
        <pc:sldMkLst>
          <pc:docMk/>
          <pc:sldMk cId="1182576606" sldId="272"/>
        </pc:sldMkLst>
        <pc:spChg chg="mod">
          <ac:chgData name="Nicola Duncalf" userId="1630eecf-bbba-4ba4-8228-81399417b780" providerId="ADAL" clId="{A2E794BE-9B3B-4E0F-B5E6-5B0767B4DBF5}" dt="2023-06-01T04:32:12.619" v="1582" actId="5793"/>
          <ac:spMkLst>
            <pc:docMk/>
            <pc:sldMk cId="1182576606" sldId="272"/>
            <ac:spMk id="2" creationId="{E8BB17A9-5F82-84BC-2FFE-66988B672869}"/>
          </ac:spMkLst>
        </pc:spChg>
        <pc:spChg chg="mod">
          <ac:chgData name="Nicola Duncalf" userId="1630eecf-bbba-4ba4-8228-81399417b780" providerId="ADAL" clId="{A2E794BE-9B3B-4E0F-B5E6-5B0767B4DBF5}" dt="2023-06-01T06:44:01.966" v="2441" actId="20577"/>
          <ac:spMkLst>
            <pc:docMk/>
            <pc:sldMk cId="1182576606" sldId="272"/>
            <ac:spMk id="3" creationId="{5E77EE7E-8CBF-3E35-3CA2-433E93D4282E}"/>
          </ac:spMkLst>
        </pc:spChg>
        <pc:picChg chg="add mod">
          <ac:chgData name="Nicola Duncalf" userId="1630eecf-bbba-4ba4-8228-81399417b780" providerId="ADAL" clId="{A2E794BE-9B3B-4E0F-B5E6-5B0767B4DBF5}" dt="2023-06-01T06:55:04.273" v="2533" actId="962"/>
          <ac:picMkLst>
            <pc:docMk/>
            <pc:sldMk cId="1182576606" sldId="272"/>
            <ac:picMk id="11" creationId="{11C9A6B7-21D1-A4DA-2BCD-516185C856D8}"/>
          </ac:picMkLst>
        </pc:picChg>
      </pc:sldChg>
      <pc:sldChg chg="modSp add mod">
        <pc:chgData name="Nicola Duncalf" userId="1630eecf-bbba-4ba4-8228-81399417b780" providerId="ADAL" clId="{A2E794BE-9B3B-4E0F-B5E6-5B0767B4DBF5}" dt="2023-06-11T15:36:01.645" v="2558" actId="20577"/>
        <pc:sldMkLst>
          <pc:docMk/>
          <pc:sldMk cId="2382147313" sldId="273"/>
        </pc:sldMkLst>
        <pc:spChg chg="mod">
          <ac:chgData name="Nicola Duncalf" userId="1630eecf-bbba-4ba4-8228-81399417b780" providerId="ADAL" clId="{A2E794BE-9B3B-4E0F-B5E6-5B0767B4DBF5}" dt="2023-06-11T15:36:01.645" v="2558" actId="20577"/>
          <ac:spMkLst>
            <pc:docMk/>
            <pc:sldMk cId="2382147313" sldId="273"/>
            <ac:spMk id="3" creationId="{5E77EE7E-8CBF-3E35-3CA2-433E93D4282E}"/>
          </ac:spMkLst>
        </pc:spChg>
      </pc:sldChg>
      <pc:sldChg chg="del">
        <pc:chgData name="Nicola Duncalf" userId="1630eecf-bbba-4ba4-8228-81399417b780" providerId="ADAL" clId="{A2E794BE-9B3B-4E0F-B5E6-5B0767B4DBF5}" dt="2023-05-29T10:54:23.353" v="306" actId="47"/>
        <pc:sldMkLst>
          <pc:docMk/>
          <pc:sldMk cId="819841490" sldId="274"/>
        </pc:sldMkLst>
      </pc:sldChg>
      <pc:sldChg chg="modSp add mod">
        <pc:chgData name="Nicola Duncalf" userId="1630eecf-bbba-4ba4-8228-81399417b780" providerId="ADAL" clId="{A2E794BE-9B3B-4E0F-B5E6-5B0767B4DBF5}" dt="2023-06-01T06:49:04.067" v="2452" actId="14100"/>
        <pc:sldMkLst>
          <pc:docMk/>
          <pc:sldMk cId="4042344557" sldId="274"/>
        </pc:sldMkLst>
        <pc:spChg chg="mod">
          <ac:chgData name="Nicola Duncalf" userId="1630eecf-bbba-4ba4-8228-81399417b780" providerId="ADAL" clId="{A2E794BE-9B3B-4E0F-B5E6-5B0767B4DBF5}" dt="2023-06-01T06:49:04.067" v="2452" actId="14100"/>
          <ac:spMkLst>
            <pc:docMk/>
            <pc:sldMk cId="4042344557" sldId="274"/>
            <ac:spMk id="2" creationId="{E8BB17A9-5F82-84BC-2FFE-66988B672869}"/>
          </ac:spMkLst>
        </pc:spChg>
        <pc:spChg chg="mod">
          <ac:chgData name="Nicola Duncalf" userId="1630eecf-bbba-4ba4-8228-81399417b780" providerId="ADAL" clId="{A2E794BE-9B3B-4E0F-B5E6-5B0767B4DBF5}" dt="2023-06-01T06:13:43.050" v="2309" actId="113"/>
          <ac:spMkLst>
            <pc:docMk/>
            <pc:sldMk cId="4042344557" sldId="274"/>
            <ac:spMk id="3" creationId="{5E77EE7E-8CBF-3E35-3CA2-433E93D4282E}"/>
          </ac:spMkLst>
        </pc:spChg>
      </pc:sldChg>
      <pc:sldChg chg="modSp add mod">
        <pc:chgData name="Nicola Duncalf" userId="1630eecf-bbba-4ba4-8228-81399417b780" providerId="ADAL" clId="{A2E794BE-9B3B-4E0F-B5E6-5B0767B4DBF5}" dt="2023-06-01T06:50:28.728" v="2501" actId="1076"/>
        <pc:sldMkLst>
          <pc:docMk/>
          <pc:sldMk cId="3620828287" sldId="275"/>
        </pc:sldMkLst>
        <pc:spChg chg="mod">
          <ac:chgData name="Nicola Duncalf" userId="1630eecf-bbba-4ba4-8228-81399417b780" providerId="ADAL" clId="{A2E794BE-9B3B-4E0F-B5E6-5B0767B4DBF5}" dt="2023-06-01T06:49:22.778" v="2458" actId="14100"/>
          <ac:spMkLst>
            <pc:docMk/>
            <pc:sldMk cId="3620828287" sldId="275"/>
            <ac:spMk id="2" creationId="{E8BB17A9-5F82-84BC-2FFE-66988B672869}"/>
          </ac:spMkLst>
        </pc:spChg>
        <pc:spChg chg="mod">
          <ac:chgData name="Nicola Duncalf" userId="1630eecf-bbba-4ba4-8228-81399417b780" providerId="ADAL" clId="{A2E794BE-9B3B-4E0F-B5E6-5B0767B4DBF5}" dt="2023-06-01T06:50:22.336" v="2499" actId="27636"/>
          <ac:spMkLst>
            <pc:docMk/>
            <pc:sldMk cId="3620828287" sldId="275"/>
            <ac:spMk id="3" creationId="{5E77EE7E-8CBF-3E35-3CA2-433E93D4282E}"/>
          </ac:spMkLst>
        </pc:spChg>
        <pc:picChg chg="mod">
          <ac:chgData name="Nicola Duncalf" userId="1630eecf-bbba-4ba4-8228-81399417b780" providerId="ADAL" clId="{A2E794BE-9B3B-4E0F-B5E6-5B0767B4DBF5}" dt="2023-06-01T06:50:28.728" v="2501" actId="1076"/>
          <ac:picMkLst>
            <pc:docMk/>
            <pc:sldMk cId="3620828287" sldId="275"/>
            <ac:picMk id="8" creationId="{EEBFEB32-A3D2-11C1-D2A3-A5BCE1D616BA}"/>
          </ac:picMkLst>
        </pc:picChg>
      </pc:sldChg>
      <pc:sldChg chg="del">
        <pc:chgData name="Nicola Duncalf" userId="1630eecf-bbba-4ba4-8228-81399417b780" providerId="ADAL" clId="{A2E794BE-9B3B-4E0F-B5E6-5B0767B4DBF5}" dt="2023-05-29T10:54:23.650" v="307" actId="47"/>
        <pc:sldMkLst>
          <pc:docMk/>
          <pc:sldMk cId="3393188777" sldId="276"/>
        </pc:sldMkLst>
      </pc:sldChg>
      <pc:sldChg chg="modSp add mod">
        <pc:chgData name="Nicola Duncalf" userId="1630eecf-bbba-4ba4-8228-81399417b780" providerId="ADAL" clId="{A2E794BE-9B3B-4E0F-B5E6-5B0767B4DBF5}" dt="2023-06-01T06:49:32.731" v="2461" actId="14100"/>
        <pc:sldMkLst>
          <pc:docMk/>
          <pc:sldMk cId="3780444168" sldId="276"/>
        </pc:sldMkLst>
        <pc:spChg chg="mod">
          <ac:chgData name="Nicola Duncalf" userId="1630eecf-bbba-4ba4-8228-81399417b780" providerId="ADAL" clId="{A2E794BE-9B3B-4E0F-B5E6-5B0767B4DBF5}" dt="2023-06-01T06:49:32.731" v="2461" actId="14100"/>
          <ac:spMkLst>
            <pc:docMk/>
            <pc:sldMk cId="3780444168" sldId="276"/>
            <ac:spMk id="2" creationId="{E8BB17A9-5F82-84BC-2FFE-66988B672869}"/>
          </ac:spMkLst>
        </pc:spChg>
        <pc:spChg chg="mod">
          <ac:chgData name="Nicola Duncalf" userId="1630eecf-bbba-4ba4-8228-81399417b780" providerId="ADAL" clId="{A2E794BE-9B3B-4E0F-B5E6-5B0767B4DBF5}" dt="2023-06-01T06:33:20.176" v="2435" actId="20577"/>
          <ac:spMkLst>
            <pc:docMk/>
            <pc:sldMk cId="3780444168" sldId="276"/>
            <ac:spMk id="3" creationId="{5E77EE7E-8CBF-3E35-3CA2-433E93D4282E}"/>
          </ac:spMkLst>
        </pc:spChg>
      </pc:sldChg>
      <pc:sldChg chg="del">
        <pc:chgData name="Nicola Duncalf" userId="1630eecf-bbba-4ba4-8228-81399417b780" providerId="ADAL" clId="{A2E794BE-9B3B-4E0F-B5E6-5B0767B4DBF5}" dt="2023-05-29T10:54:23.994" v="308" actId="47"/>
        <pc:sldMkLst>
          <pc:docMk/>
          <pc:sldMk cId="726095507" sldId="277"/>
        </pc:sldMkLst>
      </pc:sldChg>
      <pc:sldChg chg="modSp add mod">
        <pc:chgData name="Nicola Duncalf" userId="1630eecf-bbba-4ba4-8228-81399417b780" providerId="ADAL" clId="{A2E794BE-9B3B-4E0F-B5E6-5B0767B4DBF5}" dt="2023-06-01T04:40:17.092" v="1775" actId="20577"/>
        <pc:sldMkLst>
          <pc:docMk/>
          <pc:sldMk cId="864832550" sldId="277"/>
        </pc:sldMkLst>
        <pc:spChg chg="mod">
          <ac:chgData name="Nicola Duncalf" userId="1630eecf-bbba-4ba4-8228-81399417b780" providerId="ADAL" clId="{A2E794BE-9B3B-4E0F-B5E6-5B0767B4DBF5}" dt="2023-06-01T04:40:17.092" v="1775" actId="20577"/>
          <ac:spMkLst>
            <pc:docMk/>
            <pc:sldMk cId="864832550" sldId="277"/>
            <ac:spMk id="3" creationId="{5E77EE7E-8CBF-3E35-3CA2-433E93D4282E}"/>
          </ac:spMkLst>
        </pc:spChg>
      </pc:sldChg>
      <pc:sldChg chg="addSp modSp add mod">
        <pc:chgData name="Nicola Duncalf" userId="1630eecf-bbba-4ba4-8228-81399417b780" providerId="ADAL" clId="{A2E794BE-9B3B-4E0F-B5E6-5B0767B4DBF5}" dt="2023-06-01T06:56:01.439" v="2553" actId="1076"/>
        <pc:sldMkLst>
          <pc:docMk/>
          <pc:sldMk cId="294965532" sldId="278"/>
        </pc:sldMkLst>
        <pc:spChg chg="mod">
          <ac:chgData name="Nicola Duncalf" userId="1630eecf-bbba-4ba4-8228-81399417b780" providerId="ADAL" clId="{A2E794BE-9B3B-4E0F-B5E6-5B0767B4DBF5}" dt="2023-06-01T06:55:54.326" v="2550" actId="20577"/>
          <ac:spMkLst>
            <pc:docMk/>
            <pc:sldMk cId="294965532" sldId="278"/>
            <ac:spMk id="3" creationId="{5E77EE7E-8CBF-3E35-3CA2-433E93D4282E}"/>
          </ac:spMkLst>
        </pc:spChg>
        <pc:picChg chg="add mod">
          <ac:chgData name="Nicola Duncalf" userId="1630eecf-bbba-4ba4-8228-81399417b780" providerId="ADAL" clId="{A2E794BE-9B3B-4E0F-B5E6-5B0767B4DBF5}" dt="2023-06-01T06:56:01.439" v="2553" actId="1076"/>
          <ac:picMkLst>
            <pc:docMk/>
            <pc:sldMk cId="294965532" sldId="278"/>
            <ac:picMk id="11" creationId="{ACE576F2-FD60-96B9-3458-1F9FA481A3C6}"/>
          </ac:picMkLst>
        </pc:picChg>
      </pc:sldChg>
      <pc:sldChg chg="del">
        <pc:chgData name="Nicola Duncalf" userId="1630eecf-bbba-4ba4-8228-81399417b780" providerId="ADAL" clId="{A2E794BE-9B3B-4E0F-B5E6-5B0767B4DBF5}" dt="2023-05-29T10:54:24.291" v="309" actId="47"/>
        <pc:sldMkLst>
          <pc:docMk/>
          <pc:sldMk cId="926673001" sldId="278"/>
        </pc:sldMkLst>
      </pc:sldChg>
      <pc:sldChg chg="add del">
        <pc:chgData name="Nicola Duncalf" userId="1630eecf-bbba-4ba4-8228-81399417b780" providerId="ADAL" clId="{A2E794BE-9B3B-4E0F-B5E6-5B0767B4DBF5}" dt="2023-05-31T10:24:21.839" v="1377"/>
        <pc:sldMkLst>
          <pc:docMk/>
          <pc:sldMk cId="2743745451" sldId="278"/>
        </pc:sldMkLst>
      </pc:sldChg>
      <pc:sldChg chg="addSp delSp modSp add mod">
        <pc:chgData name="Nicola Duncalf" userId="1630eecf-bbba-4ba4-8228-81399417b780" providerId="ADAL" clId="{A2E794BE-9B3B-4E0F-B5E6-5B0767B4DBF5}" dt="2023-06-01T04:43:55.124" v="1965" actId="20577"/>
        <pc:sldMkLst>
          <pc:docMk/>
          <pc:sldMk cId="144745507" sldId="279"/>
        </pc:sldMkLst>
        <pc:spChg chg="mod">
          <ac:chgData name="Nicola Duncalf" userId="1630eecf-bbba-4ba4-8228-81399417b780" providerId="ADAL" clId="{A2E794BE-9B3B-4E0F-B5E6-5B0767B4DBF5}" dt="2023-06-01T04:40:32.743" v="1778" actId="1076"/>
          <ac:spMkLst>
            <pc:docMk/>
            <pc:sldMk cId="144745507" sldId="279"/>
            <ac:spMk id="2" creationId="{E8BB17A9-5F82-84BC-2FFE-66988B672869}"/>
          </ac:spMkLst>
        </pc:spChg>
        <pc:spChg chg="add mod">
          <ac:chgData name="Nicola Duncalf" userId="1630eecf-bbba-4ba4-8228-81399417b780" providerId="ADAL" clId="{A2E794BE-9B3B-4E0F-B5E6-5B0767B4DBF5}" dt="2023-06-01T04:43:13.825" v="1852" actId="20577"/>
          <ac:spMkLst>
            <pc:docMk/>
            <pc:sldMk cId="144745507" sldId="279"/>
            <ac:spMk id="3" creationId="{37878B71-A14F-4ACD-98C4-C1230B64D911}"/>
          </ac:spMkLst>
        </pc:spChg>
        <pc:spChg chg="del">
          <ac:chgData name="Nicola Duncalf" userId="1630eecf-bbba-4ba4-8228-81399417b780" providerId="ADAL" clId="{A2E794BE-9B3B-4E0F-B5E6-5B0767B4DBF5}" dt="2023-06-01T04:40:45.603" v="1779" actId="478"/>
          <ac:spMkLst>
            <pc:docMk/>
            <pc:sldMk cId="144745507" sldId="279"/>
            <ac:spMk id="9" creationId="{0262099B-DE69-A207-3F6A-F0EA37C6C5F6}"/>
          </ac:spMkLst>
        </pc:spChg>
        <pc:spChg chg="add mod">
          <ac:chgData name="Nicola Duncalf" userId="1630eecf-bbba-4ba4-8228-81399417b780" providerId="ADAL" clId="{A2E794BE-9B3B-4E0F-B5E6-5B0767B4DBF5}" dt="2023-06-01T04:43:31.355" v="1895" actId="20577"/>
          <ac:spMkLst>
            <pc:docMk/>
            <pc:sldMk cId="144745507" sldId="279"/>
            <ac:spMk id="11" creationId="{3B638AC2-AD81-93C9-308B-E05CC09DF932}"/>
          </ac:spMkLst>
        </pc:spChg>
        <pc:spChg chg="del">
          <ac:chgData name="Nicola Duncalf" userId="1630eecf-bbba-4ba4-8228-81399417b780" providerId="ADAL" clId="{A2E794BE-9B3B-4E0F-B5E6-5B0767B4DBF5}" dt="2023-06-01T04:40:45.603" v="1779" actId="478"/>
          <ac:spMkLst>
            <pc:docMk/>
            <pc:sldMk cId="144745507" sldId="279"/>
            <ac:spMk id="12" creationId="{053DE371-9BC7-DE4B-78A1-CB335B33A7B3}"/>
          </ac:spMkLst>
        </pc:spChg>
        <pc:spChg chg="del">
          <ac:chgData name="Nicola Duncalf" userId="1630eecf-bbba-4ba4-8228-81399417b780" providerId="ADAL" clId="{A2E794BE-9B3B-4E0F-B5E6-5B0767B4DBF5}" dt="2023-06-01T04:40:45.603" v="1779" actId="478"/>
          <ac:spMkLst>
            <pc:docMk/>
            <pc:sldMk cId="144745507" sldId="279"/>
            <ac:spMk id="13" creationId="{2DF39B32-FD38-72FE-323E-C8E9C394284F}"/>
          </ac:spMkLst>
        </pc:spChg>
        <pc:spChg chg="del">
          <ac:chgData name="Nicola Duncalf" userId="1630eecf-bbba-4ba4-8228-81399417b780" providerId="ADAL" clId="{A2E794BE-9B3B-4E0F-B5E6-5B0767B4DBF5}" dt="2023-06-01T04:40:45.603" v="1779" actId="478"/>
          <ac:spMkLst>
            <pc:docMk/>
            <pc:sldMk cId="144745507" sldId="279"/>
            <ac:spMk id="14" creationId="{B2893ABB-DE03-D23E-C059-18F906C6461C}"/>
          </ac:spMkLst>
        </pc:spChg>
        <pc:spChg chg="del">
          <ac:chgData name="Nicola Duncalf" userId="1630eecf-bbba-4ba4-8228-81399417b780" providerId="ADAL" clId="{A2E794BE-9B3B-4E0F-B5E6-5B0767B4DBF5}" dt="2023-06-01T04:40:45.603" v="1779" actId="478"/>
          <ac:spMkLst>
            <pc:docMk/>
            <pc:sldMk cId="144745507" sldId="279"/>
            <ac:spMk id="15" creationId="{B5E3C592-C82C-2E7D-BE01-1F8919315568}"/>
          </ac:spMkLst>
        </pc:spChg>
        <pc:spChg chg="del">
          <ac:chgData name="Nicola Duncalf" userId="1630eecf-bbba-4ba4-8228-81399417b780" providerId="ADAL" clId="{A2E794BE-9B3B-4E0F-B5E6-5B0767B4DBF5}" dt="2023-06-01T04:40:45.603" v="1779" actId="478"/>
          <ac:spMkLst>
            <pc:docMk/>
            <pc:sldMk cId="144745507" sldId="279"/>
            <ac:spMk id="16" creationId="{2145365C-A4DC-71BA-9F05-714F743E3946}"/>
          </ac:spMkLst>
        </pc:spChg>
        <pc:spChg chg="del">
          <ac:chgData name="Nicola Duncalf" userId="1630eecf-bbba-4ba4-8228-81399417b780" providerId="ADAL" clId="{A2E794BE-9B3B-4E0F-B5E6-5B0767B4DBF5}" dt="2023-06-01T04:40:45.603" v="1779" actId="478"/>
          <ac:spMkLst>
            <pc:docMk/>
            <pc:sldMk cId="144745507" sldId="279"/>
            <ac:spMk id="17" creationId="{10D290FB-F352-A309-4854-1BD2B373BFA9}"/>
          </ac:spMkLst>
        </pc:spChg>
        <pc:spChg chg="del">
          <ac:chgData name="Nicola Duncalf" userId="1630eecf-bbba-4ba4-8228-81399417b780" providerId="ADAL" clId="{A2E794BE-9B3B-4E0F-B5E6-5B0767B4DBF5}" dt="2023-06-01T04:40:45.603" v="1779" actId="478"/>
          <ac:spMkLst>
            <pc:docMk/>
            <pc:sldMk cId="144745507" sldId="279"/>
            <ac:spMk id="18" creationId="{43A53131-CEE3-1515-642B-94F622605590}"/>
          </ac:spMkLst>
        </pc:spChg>
        <pc:spChg chg="del">
          <ac:chgData name="Nicola Duncalf" userId="1630eecf-bbba-4ba4-8228-81399417b780" providerId="ADAL" clId="{A2E794BE-9B3B-4E0F-B5E6-5B0767B4DBF5}" dt="2023-06-01T04:40:45.603" v="1779" actId="478"/>
          <ac:spMkLst>
            <pc:docMk/>
            <pc:sldMk cId="144745507" sldId="279"/>
            <ac:spMk id="19" creationId="{3CED6006-87F0-30F6-C88F-D45109596900}"/>
          </ac:spMkLst>
        </pc:spChg>
        <pc:spChg chg="del">
          <ac:chgData name="Nicola Duncalf" userId="1630eecf-bbba-4ba4-8228-81399417b780" providerId="ADAL" clId="{A2E794BE-9B3B-4E0F-B5E6-5B0767B4DBF5}" dt="2023-06-01T04:40:45.603" v="1779" actId="478"/>
          <ac:spMkLst>
            <pc:docMk/>
            <pc:sldMk cId="144745507" sldId="279"/>
            <ac:spMk id="20" creationId="{F7359D50-E422-72F4-3CDD-FE0F9243280C}"/>
          </ac:spMkLst>
        </pc:spChg>
        <pc:spChg chg="add del mod">
          <ac:chgData name="Nicola Duncalf" userId="1630eecf-bbba-4ba4-8228-81399417b780" providerId="ADAL" clId="{A2E794BE-9B3B-4E0F-B5E6-5B0767B4DBF5}" dt="2023-06-01T04:41:26.492" v="1798" actId="478"/>
          <ac:spMkLst>
            <pc:docMk/>
            <pc:sldMk cId="144745507" sldId="279"/>
            <ac:spMk id="21" creationId="{F3AC5301-F87B-B376-4534-0BF32A9F8441}"/>
          </ac:spMkLst>
        </pc:spChg>
        <pc:spChg chg="add mod">
          <ac:chgData name="Nicola Duncalf" userId="1630eecf-bbba-4ba4-8228-81399417b780" providerId="ADAL" clId="{A2E794BE-9B3B-4E0F-B5E6-5B0767B4DBF5}" dt="2023-06-01T04:43:37.623" v="1918" actId="20577"/>
          <ac:spMkLst>
            <pc:docMk/>
            <pc:sldMk cId="144745507" sldId="279"/>
            <ac:spMk id="22" creationId="{AE63AC29-4B0E-F711-4F2C-07B82292A5DF}"/>
          </ac:spMkLst>
        </pc:spChg>
        <pc:spChg chg="add mod">
          <ac:chgData name="Nicola Duncalf" userId="1630eecf-bbba-4ba4-8228-81399417b780" providerId="ADAL" clId="{A2E794BE-9B3B-4E0F-B5E6-5B0767B4DBF5}" dt="2023-06-01T04:43:55.124" v="1965" actId="20577"/>
          <ac:spMkLst>
            <pc:docMk/>
            <pc:sldMk cId="144745507" sldId="279"/>
            <ac:spMk id="23" creationId="{73E426D1-0494-6645-B499-2F8B1D53787A}"/>
          </ac:spMkLst>
        </pc:spChg>
        <pc:spChg chg="add del mod">
          <ac:chgData name="Nicola Duncalf" userId="1630eecf-bbba-4ba4-8228-81399417b780" providerId="ADAL" clId="{A2E794BE-9B3B-4E0F-B5E6-5B0767B4DBF5}" dt="2023-06-01T04:42:10.017" v="1806" actId="478"/>
          <ac:spMkLst>
            <pc:docMk/>
            <pc:sldMk cId="144745507" sldId="279"/>
            <ac:spMk id="26" creationId="{5DC5A2B2-EEDA-2B55-2D67-7D87183209D8}"/>
          </ac:spMkLst>
        </pc:spChg>
        <pc:spChg chg="add del mod">
          <ac:chgData name="Nicola Duncalf" userId="1630eecf-bbba-4ba4-8228-81399417b780" providerId="ADAL" clId="{A2E794BE-9B3B-4E0F-B5E6-5B0767B4DBF5}" dt="2023-06-01T04:42:10.017" v="1806" actId="478"/>
          <ac:spMkLst>
            <pc:docMk/>
            <pc:sldMk cId="144745507" sldId="279"/>
            <ac:spMk id="27" creationId="{B16EF23E-3FE8-EEF2-8FD9-CB02589EB902}"/>
          </ac:spMkLst>
        </pc:spChg>
        <pc:spChg chg="add del mod">
          <ac:chgData name="Nicola Duncalf" userId="1630eecf-bbba-4ba4-8228-81399417b780" providerId="ADAL" clId="{A2E794BE-9B3B-4E0F-B5E6-5B0767B4DBF5}" dt="2023-06-01T04:42:10.017" v="1806" actId="478"/>
          <ac:spMkLst>
            <pc:docMk/>
            <pc:sldMk cId="144745507" sldId="279"/>
            <ac:spMk id="29" creationId="{72C62EF8-ADE5-3D97-7594-9B04EFF66F13}"/>
          </ac:spMkLst>
        </pc:spChg>
        <pc:spChg chg="add mod">
          <ac:chgData name="Nicola Duncalf" userId="1630eecf-bbba-4ba4-8228-81399417b780" providerId="ADAL" clId="{A2E794BE-9B3B-4E0F-B5E6-5B0767B4DBF5}" dt="2023-06-01T04:43:48.347" v="1942" actId="20578"/>
          <ac:spMkLst>
            <pc:docMk/>
            <pc:sldMk cId="144745507" sldId="279"/>
            <ac:spMk id="31" creationId="{92C50F06-BC3E-698C-AC4A-9FA87F337B14}"/>
          </ac:spMkLst>
        </pc:spChg>
        <pc:spChg chg="add mod">
          <ac:chgData name="Nicola Duncalf" userId="1630eecf-bbba-4ba4-8228-81399417b780" providerId="ADAL" clId="{A2E794BE-9B3B-4E0F-B5E6-5B0767B4DBF5}" dt="2023-06-01T04:43:49.403" v="1943"/>
          <ac:spMkLst>
            <pc:docMk/>
            <pc:sldMk cId="144745507" sldId="279"/>
            <ac:spMk id="32" creationId="{F647CF07-DE2F-72FC-8CCE-91788FB671F9}"/>
          </ac:spMkLst>
        </pc:spChg>
        <pc:spChg chg="add mod">
          <ac:chgData name="Nicola Duncalf" userId="1630eecf-bbba-4ba4-8228-81399417b780" providerId="ADAL" clId="{A2E794BE-9B3B-4E0F-B5E6-5B0767B4DBF5}" dt="2023-06-01T04:42:57.259" v="1821" actId="14100"/>
          <ac:spMkLst>
            <pc:docMk/>
            <pc:sldMk cId="144745507" sldId="279"/>
            <ac:spMk id="34" creationId="{980D1295-9E4A-2FB2-26BD-E4960C322906}"/>
          </ac:spMkLst>
        </pc:spChg>
        <pc:spChg chg="add mod">
          <ac:chgData name="Nicola Duncalf" userId="1630eecf-bbba-4ba4-8228-81399417b780" providerId="ADAL" clId="{A2E794BE-9B3B-4E0F-B5E6-5B0767B4DBF5}" dt="2023-06-01T04:43:09.400" v="1833" actId="20577"/>
          <ac:spMkLst>
            <pc:docMk/>
            <pc:sldMk cId="144745507" sldId="279"/>
            <ac:spMk id="36" creationId="{708A06D5-888B-D900-DC98-8D82451D7AC8}"/>
          </ac:spMkLst>
        </pc:spChg>
        <pc:spChg chg="add mod">
          <ac:chgData name="Nicola Duncalf" userId="1630eecf-bbba-4ba4-8228-81399417b780" providerId="ADAL" clId="{A2E794BE-9B3B-4E0F-B5E6-5B0767B4DBF5}" dt="2023-06-01T04:43:18.360" v="1856" actId="20577"/>
          <ac:spMkLst>
            <pc:docMk/>
            <pc:sldMk cId="144745507" sldId="279"/>
            <ac:spMk id="38" creationId="{260B5EDF-C9AE-E14C-CC25-6D79AA83A540}"/>
          </ac:spMkLst>
        </pc:spChg>
        <pc:cxnChg chg="del">
          <ac:chgData name="Nicola Duncalf" userId="1630eecf-bbba-4ba4-8228-81399417b780" providerId="ADAL" clId="{A2E794BE-9B3B-4E0F-B5E6-5B0767B4DBF5}" dt="2023-06-01T04:40:47.128" v="1780" actId="478"/>
          <ac:cxnSpMkLst>
            <pc:docMk/>
            <pc:sldMk cId="144745507" sldId="279"/>
            <ac:cxnSpMk id="24" creationId="{71C85168-B7F6-052F-A499-23CC2CB98A01}"/>
          </ac:cxnSpMkLst>
        </pc:cxnChg>
        <pc:cxnChg chg="del">
          <ac:chgData name="Nicola Duncalf" userId="1630eecf-bbba-4ba4-8228-81399417b780" providerId="ADAL" clId="{A2E794BE-9B3B-4E0F-B5E6-5B0767B4DBF5}" dt="2023-06-01T04:40:47.816" v="1781" actId="478"/>
          <ac:cxnSpMkLst>
            <pc:docMk/>
            <pc:sldMk cId="144745507" sldId="279"/>
            <ac:cxnSpMk id="25" creationId="{5001378A-ED58-FAD0-4A14-6918A5C99235}"/>
          </ac:cxnSpMkLst>
        </pc:cxnChg>
        <pc:cxnChg chg="del">
          <ac:chgData name="Nicola Duncalf" userId="1630eecf-bbba-4ba4-8228-81399417b780" providerId="ADAL" clId="{A2E794BE-9B3B-4E0F-B5E6-5B0767B4DBF5}" dt="2023-06-01T04:40:45.603" v="1779" actId="478"/>
          <ac:cxnSpMkLst>
            <pc:docMk/>
            <pc:sldMk cId="144745507" sldId="279"/>
            <ac:cxnSpMk id="28" creationId="{8D590143-A695-1F9F-B26E-BDB22DF67D77}"/>
          </ac:cxnSpMkLst>
        </pc:cxnChg>
        <pc:cxnChg chg="del">
          <ac:chgData name="Nicola Duncalf" userId="1630eecf-bbba-4ba4-8228-81399417b780" providerId="ADAL" clId="{A2E794BE-9B3B-4E0F-B5E6-5B0767B4DBF5}" dt="2023-06-01T04:40:45.603" v="1779" actId="478"/>
          <ac:cxnSpMkLst>
            <pc:docMk/>
            <pc:sldMk cId="144745507" sldId="279"/>
            <ac:cxnSpMk id="30" creationId="{3E698791-C5C6-0863-4991-A71FBBC3C788}"/>
          </ac:cxnSpMkLst>
        </pc:cxnChg>
        <pc:cxnChg chg="del">
          <ac:chgData name="Nicola Duncalf" userId="1630eecf-bbba-4ba4-8228-81399417b780" providerId="ADAL" clId="{A2E794BE-9B3B-4E0F-B5E6-5B0767B4DBF5}" dt="2023-06-01T04:40:45.603" v="1779" actId="478"/>
          <ac:cxnSpMkLst>
            <pc:docMk/>
            <pc:sldMk cId="144745507" sldId="279"/>
            <ac:cxnSpMk id="33" creationId="{86FE8040-97E7-305A-60AD-F4A48DB27569}"/>
          </ac:cxnSpMkLst>
        </pc:cxnChg>
        <pc:cxnChg chg="del">
          <ac:chgData name="Nicola Duncalf" userId="1630eecf-bbba-4ba4-8228-81399417b780" providerId="ADAL" clId="{A2E794BE-9B3B-4E0F-B5E6-5B0767B4DBF5}" dt="2023-06-01T04:40:50.293" v="1785" actId="478"/>
          <ac:cxnSpMkLst>
            <pc:docMk/>
            <pc:sldMk cId="144745507" sldId="279"/>
            <ac:cxnSpMk id="35" creationId="{0637F45C-DF87-99F9-C244-DA078605E190}"/>
          </ac:cxnSpMkLst>
        </pc:cxnChg>
        <pc:cxnChg chg="del mod">
          <ac:chgData name="Nicola Duncalf" userId="1630eecf-bbba-4ba4-8228-81399417b780" providerId="ADAL" clId="{A2E794BE-9B3B-4E0F-B5E6-5B0767B4DBF5}" dt="2023-06-01T04:40:49.372" v="1784" actId="478"/>
          <ac:cxnSpMkLst>
            <pc:docMk/>
            <pc:sldMk cId="144745507" sldId="279"/>
            <ac:cxnSpMk id="37" creationId="{9ECC84E8-36C1-0334-3431-0090031D49BA}"/>
          </ac:cxnSpMkLst>
        </pc:cxnChg>
        <pc:cxnChg chg="del">
          <ac:chgData name="Nicola Duncalf" userId="1630eecf-bbba-4ba4-8228-81399417b780" providerId="ADAL" clId="{A2E794BE-9B3B-4E0F-B5E6-5B0767B4DBF5}" dt="2023-06-01T04:40:48.872" v="1783" actId="478"/>
          <ac:cxnSpMkLst>
            <pc:docMk/>
            <pc:sldMk cId="144745507" sldId="279"/>
            <ac:cxnSpMk id="39" creationId="{7394F509-307D-05DE-9E24-9DC5C5499AFD}"/>
          </ac:cxnSpMkLst>
        </pc:cxnChg>
        <pc:cxnChg chg="del">
          <ac:chgData name="Nicola Duncalf" userId="1630eecf-bbba-4ba4-8228-81399417b780" providerId="ADAL" clId="{A2E794BE-9B3B-4E0F-B5E6-5B0767B4DBF5}" dt="2023-06-01T04:40:48.347" v="1782" actId="478"/>
          <ac:cxnSpMkLst>
            <pc:docMk/>
            <pc:sldMk cId="144745507" sldId="279"/>
            <ac:cxnSpMk id="41" creationId="{AA5D2213-8DD4-38A4-C6C7-21B6FD0C60B5}"/>
          </ac:cxnSpMkLst>
        </pc:cxnChg>
      </pc:sldChg>
      <pc:sldChg chg="del">
        <pc:chgData name="Nicola Duncalf" userId="1630eecf-bbba-4ba4-8228-81399417b780" providerId="ADAL" clId="{A2E794BE-9B3B-4E0F-B5E6-5B0767B4DBF5}" dt="2023-05-29T10:54:24.619" v="310" actId="47"/>
        <pc:sldMkLst>
          <pc:docMk/>
          <pc:sldMk cId="4033247595" sldId="279"/>
        </pc:sldMkLst>
      </pc:sldChg>
      <pc:sldChg chg="del">
        <pc:chgData name="Nicola Duncalf" userId="1630eecf-bbba-4ba4-8228-81399417b780" providerId="ADAL" clId="{A2E794BE-9B3B-4E0F-B5E6-5B0767B4DBF5}" dt="2023-05-29T10:54:25.181" v="311" actId="47"/>
        <pc:sldMkLst>
          <pc:docMk/>
          <pc:sldMk cId="130485894" sldId="280"/>
        </pc:sldMkLst>
      </pc:sldChg>
      <pc:sldChg chg="modSp add mod">
        <pc:chgData name="Nicola Duncalf" userId="1630eecf-bbba-4ba4-8228-81399417b780" providerId="ADAL" clId="{A2E794BE-9B3B-4E0F-B5E6-5B0767B4DBF5}" dt="2023-06-11T15:40:55.786" v="2561" actId="20577"/>
        <pc:sldMkLst>
          <pc:docMk/>
          <pc:sldMk cId="2313344221" sldId="280"/>
        </pc:sldMkLst>
        <pc:spChg chg="mod">
          <ac:chgData name="Nicola Duncalf" userId="1630eecf-bbba-4ba4-8228-81399417b780" providerId="ADAL" clId="{A2E794BE-9B3B-4E0F-B5E6-5B0767B4DBF5}" dt="2023-06-11T15:40:55.786" v="2561" actId="20577"/>
          <ac:spMkLst>
            <pc:docMk/>
            <pc:sldMk cId="2313344221" sldId="280"/>
            <ac:spMk id="3" creationId="{5E77EE7E-8CBF-3E35-3CA2-433E93D4282E}"/>
          </ac:spMkLst>
        </pc:spChg>
      </pc:sldChg>
      <pc:sldChg chg="del">
        <pc:chgData name="Nicola Duncalf" userId="1630eecf-bbba-4ba4-8228-81399417b780" providerId="ADAL" clId="{A2E794BE-9B3B-4E0F-B5E6-5B0767B4DBF5}" dt="2023-05-29T10:54:25.933" v="312" actId="47"/>
        <pc:sldMkLst>
          <pc:docMk/>
          <pc:sldMk cId="647376761" sldId="281"/>
        </pc:sldMkLst>
      </pc:sldChg>
      <pc:sldChg chg="modSp add mod">
        <pc:chgData name="Nicola Duncalf" userId="1630eecf-bbba-4ba4-8228-81399417b780" providerId="ADAL" clId="{A2E794BE-9B3B-4E0F-B5E6-5B0767B4DBF5}" dt="2023-06-01T06:48:54.076" v="2450" actId="14100"/>
        <pc:sldMkLst>
          <pc:docMk/>
          <pc:sldMk cId="2189719350" sldId="281"/>
        </pc:sldMkLst>
        <pc:spChg chg="mod">
          <ac:chgData name="Nicola Duncalf" userId="1630eecf-bbba-4ba4-8228-81399417b780" providerId="ADAL" clId="{A2E794BE-9B3B-4E0F-B5E6-5B0767B4DBF5}" dt="2023-06-01T06:48:54.076" v="2450" actId="14100"/>
          <ac:spMkLst>
            <pc:docMk/>
            <pc:sldMk cId="2189719350" sldId="281"/>
            <ac:spMk id="2" creationId="{E8BB17A9-5F82-84BC-2FFE-66988B672869}"/>
          </ac:spMkLst>
        </pc:spChg>
        <pc:spChg chg="mod">
          <ac:chgData name="Nicola Duncalf" userId="1630eecf-bbba-4ba4-8228-81399417b780" providerId="ADAL" clId="{A2E794BE-9B3B-4E0F-B5E6-5B0767B4DBF5}" dt="2023-06-01T06:12:25.973" v="2289" actId="20577"/>
          <ac:spMkLst>
            <pc:docMk/>
            <pc:sldMk cId="2189719350" sldId="281"/>
            <ac:spMk id="3" creationId="{5E77EE7E-8CBF-3E35-3CA2-433E93D4282E}"/>
          </ac:spMkLst>
        </pc:spChg>
      </pc:sldChg>
      <pc:sldChg chg="modSp add mod">
        <pc:chgData name="Nicola Duncalf" userId="1630eecf-bbba-4ba4-8228-81399417b780" providerId="ADAL" clId="{A2E794BE-9B3B-4E0F-B5E6-5B0767B4DBF5}" dt="2023-06-01T06:48:59.916" v="2451" actId="14100"/>
        <pc:sldMkLst>
          <pc:docMk/>
          <pc:sldMk cId="2529072394" sldId="282"/>
        </pc:sldMkLst>
        <pc:spChg chg="mod">
          <ac:chgData name="Nicola Duncalf" userId="1630eecf-bbba-4ba4-8228-81399417b780" providerId="ADAL" clId="{A2E794BE-9B3B-4E0F-B5E6-5B0767B4DBF5}" dt="2023-06-01T06:48:59.916" v="2451" actId="14100"/>
          <ac:spMkLst>
            <pc:docMk/>
            <pc:sldMk cId="2529072394" sldId="282"/>
            <ac:spMk id="2" creationId="{E8BB17A9-5F82-84BC-2FFE-66988B672869}"/>
          </ac:spMkLst>
        </pc:spChg>
        <pc:spChg chg="mod">
          <ac:chgData name="Nicola Duncalf" userId="1630eecf-bbba-4ba4-8228-81399417b780" providerId="ADAL" clId="{A2E794BE-9B3B-4E0F-B5E6-5B0767B4DBF5}" dt="2023-06-01T06:12:58.104" v="2307" actId="20577"/>
          <ac:spMkLst>
            <pc:docMk/>
            <pc:sldMk cId="2529072394" sldId="282"/>
            <ac:spMk id="3" creationId="{5E77EE7E-8CBF-3E35-3CA2-433E93D4282E}"/>
          </ac:spMkLst>
        </pc:spChg>
      </pc:sldChg>
      <pc:sldChg chg="modSp add mod">
        <pc:chgData name="Nicola Duncalf" userId="1630eecf-bbba-4ba4-8228-81399417b780" providerId="ADAL" clId="{A2E794BE-9B3B-4E0F-B5E6-5B0767B4DBF5}" dt="2023-06-01T06:50:54.049" v="2517" actId="1076"/>
        <pc:sldMkLst>
          <pc:docMk/>
          <pc:sldMk cId="354681138" sldId="283"/>
        </pc:sldMkLst>
        <pc:spChg chg="mod">
          <ac:chgData name="Nicola Duncalf" userId="1630eecf-bbba-4ba4-8228-81399417b780" providerId="ADAL" clId="{A2E794BE-9B3B-4E0F-B5E6-5B0767B4DBF5}" dt="2023-06-01T06:49:08.356" v="2453" actId="14100"/>
          <ac:spMkLst>
            <pc:docMk/>
            <pc:sldMk cId="354681138" sldId="283"/>
            <ac:spMk id="2" creationId="{E8BB17A9-5F82-84BC-2FFE-66988B672869}"/>
          </ac:spMkLst>
        </pc:spChg>
        <pc:spChg chg="mod">
          <ac:chgData name="Nicola Duncalf" userId="1630eecf-bbba-4ba4-8228-81399417b780" providerId="ADAL" clId="{A2E794BE-9B3B-4E0F-B5E6-5B0767B4DBF5}" dt="2023-06-01T06:50:49.876" v="2516" actId="27636"/>
          <ac:spMkLst>
            <pc:docMk/>
            <pc:sldMk cId="354681138" sldId="283"/>
            <ac:spMk id="3" creationId="{5E77EE7E-8CBF-3E35-3CA2-433E93D4282E}"/>
          </ac:spMkLst>
        </pc:spChg>
        <pc:picChg chg="mod">
          <ac:chgData name="Nicola Duncalf" userId="1630eecf-bbba-4ba4-8228-81399417b780" providerId="ADAL" clId="{A2E794BE-9B3B-4E0F-B5E6-5B0767B4DBF5}" dt="2023-06-01T06:50:54.049" v="2517" actId="1076"/>
          <ac:picMkLst>
            <pc:docMk/>
            <pc:sldMk cId="354681138" sldId="283"/>
            <ac:picMk id="8" creationId="{EEBFEB32-A3D2-11C1-D2A3-A5BCE1D616BA}"/>
          </ac:picMkLst>
        </pc:picChg>
      </pc:sldChg>
      <pc:sldChg chg="modSp add mod">
        <pc:chgData name="Nicola Duncalf" userId="1630eecf-bbba-4ba4-8228-81399417b780" providerId="ADAL" clId="{A2E794BE-9B3B-4E0F-B5E6-5B0767B4DBF5}" dt="2023-06-01T06:51:10.936" v="2529" actId="113"/>
        <pc:sldMkLst>
          <pc:docMk/>
          <pc:sldMk cId="1733516042" sldId="284"/>
        </pc:sldMkLst>
        <pc:spChg chg="mod">
          <ac:chgData name="Nicola Duncalf" userId="1630eecf-bbba-4ba4-8228-81399417b780" providerId="ADAL" clId="{A2E794BE-9B3B-4E0F-B5E6-5B0767B4DBF5}" dt="2023-06-01T06:49:12.096" v="2454" actId="14100"/>
          <ac:spMkLst>
            <pc:docMk/>
            <pc:sldMk cId="1733516042" sldId="284"/>
            <ac:spMk id="2" creationId="{E8BB17A9-5F82-84BC-2FFE-66988B672869}"/>
          </ac:spMkLst>
        </pc:spChg>
        <pc:spChg chg="mod">
          <ac:chgData name="Nicola Duncalf" userId="1630eecf-bbba-4ba4-8228-81399417b780" providerId="ADAL" clId="{A2E794BE-9B3B-4E0F-B5E6-5B0767B4DBF5}" dt="2023-06-01T06:51:10.936" v="2529" actId="113"/>
          <ac:spMkLst>
            <pc:docMk/>
            <pc:sldMk cId="1733516042" sldId="284"/>
            <ac:spMk id="3" creationId="{5E77EE7E-8CBF-3E35-3CA2-433E93D4282E}"/>
          </ac:spMkLst>
        </pc:spChg>
      </pc:sldChg>
      <pc:sldChg chg="modSp add mod ord">
        <pc:chgData name="Nicola Duncalf" userId="1630eecf-bbba-4ba4-8228-81399417b780" providerId="ADAL" clId="{A2E794BE-9B3B-4E0F-B5E6-5B0767B4DBF5}" dt="2023-06-01T06:49:18.648" v="2457" actId="14100"/>
        <pc:sldMkLst>
          <pc:docMk/>
          <pc:sldMk cId="1320153696" sldId="285"/>
        </pc:sldMkLst>
        <pc:spChg chg="mod">
          <ac:chgData name="Nicola Duncalf" userId="1630eecf-bbba-4ba4-8228-81399417b780" providerId="ADAL" clId="{A2E794BE-9B3B-4E0F-B5E6-5B0767B4DBF5}" dt="2023-06-01T06:49:18.648" v="2457" actId="14100"/>
          <ac:spMkLst>
            <pc:docMk/>
            <pc:sldMk cId="1320153696" sldId="285"/>
            <ac:spMk id="2" creationId="{E8BB17A9-5F82-84BC-2FFE-66988B672869}"/>
          </ac:spMkLst>
        </pc:spChg>
      </pc:sldChg>
      <pc:sldChg chg="modSp add mod">
        <pc:chgData name="Nicola Duncalf" userId="1630eecf-bbba-4ba4-8228-81399417b780" providerId="ADAL" clId="{A2E794BE-9B3B-4E0F-B5E6-5B0767B4DBF5}" dt="2023-06-01T06:50:07.376" v="2485" actId="14100"/>
        <pc:sldMkLst>
          <pc:docMk/>
          <pc:sldMk cId="7602603" sldId="286"/>
        </pc:sldMkLst>
        <pc:spChg chg="mod">
          <ac:chgData name="Nicola Duncalf" userId="1630eecf-bbba-4ba4-8228-81399417b780" providerId="ADAL" clId="{A2E794BE-9B3B-4E0F-B5E6-5B0767B4DBF5}" dt="2023-06-01T06:49:26.676" v="2459" actId="14100"/>
          <ac:spMkLst>
            <pc:docMk/>
            <pc:sldMk cId="7602603" sldId="286"/>
            <ac:spMk id="2" creationId="{E8BB17A9-5F82-84BC-2FFE-66988B672869}"/>
          </ac:spMkLst>
        </pc:spChg>
        <pc:spChg chg="mod">
          <ac:chgData name="Nicola Duncalf" userId="1630eecf-bbba-4ba4-8228-81399417b780" providerId="ADAL" clId="{A2E794BE-9B3B-4E0F-B5E6-5B0767B4DBF5}" dt="2023-06-01T06:50:07.376" v="2485" actId="14100"/>
          <ac:spMkLst>
            <pc:docMk/>
            <pc:sldMk cId="7602603" sldId="286"/>
            <ac:spMk id="3" creationId="{5E77EE7E-8CBF-3E35-3CA2-433E93D4282E}"/>
          </ac:spMkLst>
        </pc:spChg>
      </pc:sldChg>
      <pc:sldChg chg="modSp add del mod">
        <pc:chgData name="Nicola Duncalf" userId="1630eecf-bbba-4ba4-8228-81399417b780" providerId="ADAL" clId="{A2E794BE-9B3B-4E0F-B5E6-5B0767B4DBF5}" dt="2023-06-01T06:16:41.170" v="2400"/>
        <pc:sldMkLst>
          <pc:docMk/>
          <pc:sldMk cId="4064969429" sldId="286"/>
        </pc:sldMkLst>
        <pc:spChg chg="mod">
          <ac:chgData name="Nicola Duncalf" userId="1630eecf-bbba-4ba4-8228-81399417b780" providerId="ADAL" clId="{A2E794BE-9B3B-4E0F-B5E6-5B0767B4DBF5}" dt="2023-06-01T06:16:39.507" v="2398" actId="20577"/>
          <ac:spMkLst>
            <pc:docMk/>
            <pc:sldMk cId="4064969429" sldId="286"/>
            <ac:spMk id="3" creationId="{5E77EE7E-8CBF-3E35-3CA2-433E93D4282E}"/>
          </ac:spMkLst>
        </pc:spChg>
        <pc:picChg chg="mod">
          <ac:chgData name="Nicola Duncalf" userId="1630eecf-bbba-4ba4-8228-81399417b780" providerId="ADAL" clId="{A2E794BE-9B3B-4E0F-B5E6-5B0767B4DBF5}" dt="2023-06-01T06:16:37.574" v="2392" actId="1076"/>
          <ac:picMkLst>
            <pc:docMk/>
            <pc:sldMk cId="4064969429" sldId="286"/>
            <ac:picMk id="8" creationId="{EEBFEB32-A3D2-11C1-D2A3-A5BCE1D616BA}"/>
          </ac:picMkLst>
        </pc:picChg>
      </pc:sldChg>
      <pc:sldChg chg="modSp add mod">
        <pc:chgData name="Nicola Duncalf" userId="1630eecf-bbba-4ba4-8228-81399417b780" providerId="ADAL" clId="{A2E794BE-9B3B-4E0F-B5E6-5B0767B4DBF5}" dt="2023-06-01T06:49:45.926" v="2470" actId="27636"/>
        <pc:sldMkLst>
          <pc:docMk/>
          <pc:sldMk cId="4234186677" sldId="287"/>
        </pc:sldMkLst>
        <pc:spChg chg="mod">
          <ac:chgData name="Nicola Duncalf" userId="1630eecf-bbba-4ba4-8228-81399417b780" providerId="ADAL" clId="{A2E794BE-9B3B-4E0F-B5E6-5B0767B4DBF5}" dt="2023-06-01T06:49:29.786" v="2460" actId="14100"/>
          <ac:spMkLst>
            <pc:docMk/>
            <pc:sldMk cId="4234186677" sldId="287"/>
            <ac:spMk id="2" creationId="{E8BB17A9-5F82-84BC-2FFE-66988B672869}"/>
          </ac:spMkLst>
        </pc:spChg>
        <pc:spChg chg="mod">
          <ac:chgData name="Nicola Duncalf" userId="1630eecf-bbba-4ba4-8228-81399417b780" providerId="ADAL" clId="{A2E794BE-9B3B-4E0F-B5E6-5B0767B4DBF5}" dt="2023-06-01T06:49:45.926" v="2470" actId="27636"/>
          <ac:spMkLst>
            <pc:docMk/>
            <pc:sldMk cId="4234186677" sldId="287"/>
            <ac:spMk id="3" creationId="{5E77EE7E-8CBF-3E35-3CA2-433E93D4282E}"/>
          </ac:spMkLst>
        </pc:spChg>
      </pc:sldChg>
    </pc:docChg>
  </pc:docChgLst>
  <pc:docChgLst>
    <pc:chgData name="Caroline Prodger" userId="e4ef2e75-b60b-401b-8ebe-291bdcf405f4" providerId="ADAL" clId="{67323E0D-08CD-4FC0-89CB-B5CFD62A6FEC}"/>
    <pc:docChg chg="undo custSel addSld delSld modSld sldOrd">
      <pc:chgData name="Caroline Prodger" userId="e4ef2e75-b60b-401b-8ebe-291bdcf405f4" providerId="ADAL" clId="{67323E0D-08CD-4FC0-89CB-B5CFD62A6FEC}" dt="2023-06-20T14:08:08.144" v="4311"/>
      <pc:docMkLst>
        <pc:docMk/>
      </pc:docMkLst>
      <pc:sldChg chg="modSp mod">
        <pc:chgData name="Caroline Prodger" userId="e4ef2e75-b60b-401b-8ebe-291bdcf405f4" providerId="ADAL" clId="{67323E0D-08CD-4FC0-89CB-B5CFD62A6FEC}" dt="2023-06-15T09:56:11.367" v="3688" actId="20577"/>
        <pc:sldMkLst>
          <pc:docMk/>
          <pc:sldMk cId="686556453" sldId="257"/>
        </pc:sldMkLst>
        <pc:spChg chg="mod">
          <ac:chgData name="Caroline Prodger" userId="e4ef2e75-b60b-401b-8ebe-291bdcf405f4" providerId="ADAL" clId="{67323E0D-08CD-4FC0-89CB-B5CFD62A6FEC}" dt="2023-06-15T09:56:01.373" v="3675" actId="20577"/>
          <ac:spMkLst>
            <pc:docMk/>
            <pc:sldMk cId="686556453" sldId="257"/>
            <ac:spMk id="48" creationId="{42573040-2986-0D70-637D-37859B326890}"/>
          </ac:spMkLst>
        </pc:spChg>
        <pc:spChg chg="mod">
          <ac:chgData name="Caroline Prodger" userId="e4ef2e75-b60b-401b-8ebe-291bdcf405f4" providerId="ADAL" clId="{67323E0D-08CD-4FC0-89CB-B5CFD62A6FEC}" dt="2023-06-15T09:56:11.367" v="3688" actId="20577"/>
          <ac:spMkLst>
            <pc:docMk/>
            <pc:sldMk cId="686556453" sldId="257"/>
            <ac:spMk id="49" creationId="{817B9AB0-2F98-CA8A-5960-D1D57E3FCD13}"/>
          </ac:spMkLst>
        </pc:spChg>
      </pc:sldChg>
      <pc:sldChg chg="modSp mod modNotesTx">
        <pc:chgData name="Caroline Prodger" userId="e4ef2e75-b60b-401b-8ebe-291bdcf405f4" providerId="ADAL" clId="{67323E0D-08CD-4FC0-89CB-B5CFD62A6FEC}" dt="2023-06-20T14:05:41.152" v="4305"/>
        <pc:sldMkLst>
          <pc:docMk/>
          <pc:sldMk cId="1447221471" sldId="260"/>
        </pc:sldMkLst>
        <pc:picChg chg="mod">
          <ac:chgData name="Caroline Prodger" userId="e4ef2e75-b60b-401b-8ebe-291bdcf405f4" providerId="ADAL" clId="{67323E0D-08CD-4FC0-89CB-B5CFD62A6FEC}" dt="2023-06-20T14:05:38.648" v="4304" actId="14100"/>
          <ac:picMkLst>
            <pc:docMk/>
            <pc:sldMk cId="1447221471" sldId="260"/>
            <ac:picMk id="11" creationId="{FC89FADF-F0CA-673E-8DEB-21C08FF9343C}"/>
          </ac:picMkLst>
        </pc:picChg>
      </pc:sldChg>
      <pc:sldChg chg="modSp mod modNotesTx">
        <pc:chgData name="Caroline Prodger" userId="e4ef2e75-b60b-401b-8ebe-291bdcf405f4" providerId="ADAL" clId="{67323E0D-08CD-4FC0-89CB-B5CFD62A6FEC}" dt="2023-06-20T14:00:50.730" v="4278"/>
        <pc:sldMkLst>
          <pc:docMk/>
          <pc:sldMk cId="1182576606" sldId="272"/>
        </pc:sldMkLst>
        <pc:spChg chg="mod">
          <ac:chgData name="Caroline Prodger" userId="e4ef2e75-b60b-401b-8ebe-291bdcf405f4" providerId="ADAL" clId="{67323E0D-08CD-4FC0-89CB-B5CFD62A6FEC}" dt="2023-06-14T14:56:53.470" v="537" actId="114"/>
          <ac:spMkLst>
            <pc:docMk/>
            <pc:sldMk cId="1182576606" sldId="272"/>
            <ac:spMk id="3" creationId="{5E77EE7E-8CBF-3E35-3CA2-433E93D4282E}"/>
          </ac:spMkLst>
        </pc:spChg>
        <pc:picChg chg="mod">
          <ac:chgData name="Caroline Prodger" userId="e4ef2e75-b60b-401b-8ebe-291bdcf405f4" providerId="ADAL" clId="{67323E0D-08CD-4FC0-89CB-B5CFD62A6FEC}" dt="2023-06-20T14:00:47.484" v="4277" actId="14100"/>
          <ac:picMkLst>
            <pc:docMk/>
            <pc:sldMk cId="1182576606" sldId="272"/>
            <ac:picMk id="11" creationId="{11C9A6B7-21D1-A4DA-2BCD-516185C856D8}"/>
          </ac:picMkLst>
        </pc:picChg>
      </pc:sldChg>
      <pc:sldChg chg="addSp modSp mod modNotesTx">
        <pc:chgData name="Caroline Prodger" userId="e4ef2e75-b60b-401b-8ebe-291bdcf405f4" providerId="ADAL" clId="{67323E0D-08CD-4FC0-89CB-B5CFD62A6FEC}" dt="2023-06-20T14:07:09.650" v="4308"/>
        <pc:sldMkLst>
          <pc:docMk/>
          <pc:sldMk cId="4042344557" sldId="274"/>
        </pc:sldMkLst>
        <pc:spChg chg="mod">
          <ac:chgData name="Caroline Prodger" userId="e4ef2e75-b60b-401b-8ebe-291bdcf405f4" providerId="ADAL" clId="{67323E0D-08CD-4FC0-89CB-B5CFD62A6FEC}" dt="2023-06-14T15:30:28.172" v="2681"/>
          <ac:spMkLst>
            <pc:docMk/>
            <pc:sldMk cId="4042344557" sldId="274"/>
            <ac:spMk id="2" creationId="{E8BB17A9-5F82-84BC-2FFE-66988B672869}"/>
          </ac:spMkLst>
        </pc:spChg>
        <pc:spChg chg="mod">
          <ac:chgData name="Caroline Prodger" userId="e4ef2e75-b60b-401b-8ebe-291bdcf405f4" providerId="ADAL" clId="{67323E0D-08CD-4FC0-89CB-B5CFD62A6FEC}" dt="2023-06-14T15:51:23.520" v="3176" actId="14100"/>
          <ac:spMkLst>
            <pc:docMk/>
            <pc:sldMk cId="4042344557" sldId="274"/>
            <ac:spMk id="3" creationId="{5E77EE7E-8CBF-3E35-3CA2-433E93D4282E}"/>
          </ac:spMkLst>
        </pc:spChg>
        <pc:picChg chg="add mod">
          <ac:chgData name="Caroline Prodger" userId="e4ef2e75-b60b-401b-8ebe-291bdcf405f4" providerId="ADAL" clId="{67323E0D-08CD-4FC0-89CB-B5CFD62A6FEC}" dt="2023-06-14T15:51:37.697" v="3180" actId="1076"/>
          <ac:picMkLst>
            <pc:docMk/>
            <pc:sldMk cId="4042344557" sldId="274"/>
            <ac:picMk id="11" creationId="{A9E8EF67-82BB-3DAD-26C7-D7E1037E4B85}"/>
          </ac:picMkLst>
        </pc:picChg>
      </pc:sldChg>
      <pc:sldChg chg="addSp delSp modSp mod modNotesTx">
        <pc:chgData name="Caroline Prodger" userId="e4ef2e75-b60b-401b-8ebe-291bdcf405f4" providerId="ADAL" clId="{67323E0D-08CD-4FC0-89CB-B5CFD62A6FEC}" dt="2023-06-20T14:08:08.144" v="4311"/>
        <pc:sldMkLst>
          <pc:docMk/>
          <pc:sldMk cId="3780444168" sldId="276"/>
        </pc:sldMkLst>
        <pc:spChg chg="mod">
          <ac:chgData name="Caroline Prodger" userId="e4ef2e75-b60b-401b-8ebe-291bdcf405f4" providerId="ADAL" clId="{67323E0D-08CD-4FC0-89CB-B5CFD62A6FEC}" dt="2023-06-15T09:44:21.294" v="3616" actId="20577"/>
          <ac:spMkLst>
            <pc:docMk/>
            <pc:sldMk cId="3780444168" sldId="276"/>
            <ac:spMk id="3" creationId="{5E77EE7E-8CBF-3E35-3CA2-433E93D4282E}"/>
          </ac:spMkLst>
        </pc:spChg>
        <pc:spChg chg="add mod">
          <ac:chgData name="Caroline Prodger" userId="e4ef2e75-b60b-401b-8ebe-291bdcf405f4" providerId="ADAL" clId="{67323E0D-08CD-4FC0-89CB-B5CFD62A6FEC}" dt="2023-06-15T09:46:18.580" v="3667" actId="20577"/>
          <ac:spMkLst>
            <pc:docMk/>
            <pc:sldMk cId="3780444168" sldId="276"/>
            <ac:spMk id="15" creationId="{CCD24FA8-D85B-B37E-615B-779E52501711}"/>
          </ac:spMkLst>
        </pc:spChg>
        <pc:picChg chg="add del mod modCrop">
          <ac:chgData name="Caroline Prodger" userId="e4ef2e75-b60b-401b-8ebe-291bdcf405f4" providerId="ADAL" clId="{67323E0D-08CD-4FC0-89CB-B5CFD62A6FEC}" dt="2023-06-14T15:50:40.006" v="3169" actId="21"/>
          <ac:picMkLst>
            <pc:docMk/>
            <pc:sldMk cId="3780444168" sldId="276"/>
            <ac:picMk id="11" creationId="{B521D3E2-FAF8-2349-6BE3-EB46E2F1565F}"/>
          </ac:picMkLst>
        </pc:picChg>
        <pc:picChg chg="add mod modCrop">
          <ac:chgData name="Caroline Prodger" userId="e4ef2e75-b60b-401b-8ebe-291bdcf405f4" providerId="ADAL" clId="{67323E0D-08CD-4FC0-89CB-B5CFD62A6FEC}" dt="2023-06-15T09:44:34.575" v="3617" actId="1076"/>
          <ac:picMkLst>
            <pc:docMk/>
            <pc:sldMk cId="3780444168" sldId="276"/>
            <ac:picMk id="13" creationId="{249E7F5E-E239-89AD-D3EC-84706763F0F7}"/>
          </ac:picMkLst>
        </pc:picChg>
      </pc:sldChg>
      <pc:sldChg chg="addSp modSp mod modNotesTx">
        <pc:chgData name="Caroline Prodger" userId="e4ef2e75-b60b-401b-8ebe-291bdcf405f4" providerId="ADAL" clId="{67323E0D-08CD-4FC0-89CB-B5CFD62A6FEC}" dt="2023-06-20T14:03:33.239" v="4299"/>
        <pc:sldMkLst>
          <pc:docMk/>
          <pc:sldMk cId="864832550" sldId="277"/>
        </pc:sldMkLst>
        <pc:spChg chg="mod">
          <ac:chgData name="Caroline Prodger" userId="e4ef2e75-b60b-401b-8ebe-291bdcf405f4" providerId="ADAL" clId="{67323E0D-08CD-4FC0-89CB-B5CFD62A6FEC}" dt="2023-06-14T14:43:00.168" v="7" actId="14100"/>
          <ac:spMkLst>
            <pc:docMk/>
            <pc:sldMk cId="864832550" sldId="277"/>
            <ac:spMk id="3" creationId="{5E77EE7E-8CBF-3E35-3CA2-433E93D4282E}"/>
          </ac:spMkLst>
        </pc:spChg>
        <pc:picChg chg="add mod">
          <ac:chgData name="Caroline Prodger" userId="e4ef2e75-b60b-401b-8ebe-291bdcf405f4" providerId="ADAL" clId="{67323E0D-08CD-4FC0-89CB-B5CFD62A6FEC}" dt="2023-06-14T14:42:56.980" v="6" actId="1076"/>
          <ac:picMkLst>
            <pc:docMk/>
            <pc:sldMk cId="864832550" sldId="277"/>
            <ac:picMk id="11" creationId="{55E133F6-FF2F-64DF-AEDC-E2AED1C52668}"/>
          </ac:picMkLst>
        </pc:picChg>
      </pc:sldChg>
      <pc:sldChg chg="modSp mod modNotesTx">
        <pc:chgData name="Caroline Prodger" userId="e4ef2e75-b60b-401b-8ebe-291bdcf405f4" providerId="ADAL" clId="{67323E0D-08CD-4FC0-89CB-B5CFD62A6FEC}" dt="2023-06-20T14:03:12.325" v="4298" actId="20577"/>
        <pc:sldMkLst>
          <pc:docMk/>
          <pc:sldMk cId="294965532" sldId="278"/>
        </pc:sldMkLst>
        <pc:picChg chg="mod">
          <ac:chgData name="Caroline Prodger" userId="e4ef2e75-b60b-401b-8ebe-291bdcf405f4" providerId="ADAL" clId="{67323E0D-08CD-4FC0-89CB-B5CFD62A6FEC}" dt="2023-06-20T14:03:07.272" v="4280" actId="14100"/>
          <ac:picMkLst>
            <pc:docMk/>
            <pc:sldMk cId="294965532" sldId="278"/>
            <ac:picMk id="11" creationId="{ACE576F2-FD60-96B9-3458-1F9FA481A3C6}"/>
          </ac:picMkLst>
        </pc:picChg>
      </pc:sldChg>
      <pc:sldChg chg="addSp modSp mod modNotesTx">
        <pc:chgData name="Caroline Prodger" userId="e4ef2e75-b60b-401b-8ebe-291bdcf405f4" providerId="ADAL" clId="{67323E0D-08CD-4FC0-89CB-B5CFD62A6FEC}" dt="2023-06-20T14:05:59.651" v="4306"/>
        <pc:sldMkLst>
          <pc:docMk/>
          <pc:sldMk cId="2189719350" sldId="281"/>
        </pc:sldMkLst>
        <pc:spChg chg="mod">
          <ac:chgData name="Caroline Prodger" userId="e4ef2e75-b60b-401b-8ebe-291bdcf405f4" providerId="ADAL" clId="{67323E0D-08CD-4FC0-89CB-B5CFD62A6FEC}" dt="2023-06-15T13:42:31.270" v="4076" actId="20577"/>
          <ac:spMkLst>
            <pc:docMk/>
            <pc:sldMk cId="2189719350" sldId="281"/>
            <ac:spMk id="3" creationId="{5E77EE7E-8CBF-3E35-3CA2-433E93D4282E}"/>
          </ac:spMkLst>
        </pc:spChg>
        <pc:picChg chg="add mod">
          <ac:chgData name="Caroline Prodger" userId="e4ef2e75-b60b-401b-8ebe-291bdcf405f4" providerId="ADAL" clId="{67323E0D-08CD-4FC0-89CB-B5CFD62A6FEC}" dt="2023-06-14T15:04:29.063" v="905" actId="14100"/>
          <ac:picMkLst>
            <pc:docMk/>
            <pc:sldMk cId="2189719350" sldId="281"/>
            <ac:picMk id="11" creationId="{01ADD29A-DF29-0AE7-73E4-D163648BD0CD}"/>
          </ac:picMkLst>
        </pc:picChg>
      </pc:sldChg>
      <pc:sldChg chg="modSp mod">
        <pc:chgData name="Caroline Prodger" userId="e4ef2e75-b60b-401b-8ebe-291bdcf405f4" providerId="ADAL" clId="{67323E0D-08CD-4FC0-89CB-B5CFD62A6FEC}" dt="2023-06-15T13:42:51.599" v="4086" actId="20577"/>
        <pc:sldMkLst>
          <pc:docMk/>
          <pc:sldMk cId="2529072394" sldId="282"/>
        </pc:sldMkLst>
        <pc:spChg chg="mod">
          <ac:chgData name="Caroline Prodger" userId="e4ef2e75-b60b-401b-8ebe-291bdcf405f4" providerId="ADAL" clId="{67323E0D-08CD-4FC0-89CB-B5CFD62A6FEC}" dt="2023-06-15T13:42:51.599" v="4086" actId="20577"/>
          <ac:spMkLst>
            <pc:docMk/>
            <pc:sldMk cId="2529072394" sldId="282"/>
            <ac:spMk id="3" creationId="{5E77EE7E-8CBF-3E35-3CA2-433E93D4282E}"/>
          </ac:spMkLst>
        </pc:spChg>
      </pc:sldChg>
      <pc:sldChg chg="addSp modSp mod modNotesTx">
        <pc:chgData name="Caroline Prodger" userId="e4ef2e75-b60b-401b-8ebe-291bdcf405f4" providerId="ADAL" clId="{67323E0D-08CD-4FC0-89CB-B5CFD62A6FEC}" dt="2023-06-20T14:07:48.119" v="4310" actId="20577"/>
        <pc:sldMkLst>
          <pc:docMk/>
          <pc:sldMk cId="1320153696" sldId="285"/>
        </pc:sldMkLst>
        <pc:spChg chg="mod">
          <ac:chgData name="Caroline Prodger" userId="e4ef2e75-b60b-401b-8ebe-291bdcf405f4" providerId="ADAL" clId="{67323E0D-08CD-4FC0-89CB-B5CFD62A6FEC}" dt="2023-06-15T09:26:45.422" v="3408" actId="14100"/>
          <ac:spMkLst>
            <pc:docMk/>
            <pc:sldMk cId="1320153696" sldId="285"/>
            <ac:spMk id="3" creationId="{5E77EE7E-8CBF-3E35-3CA2-433E93D4282E}"/>
          </ac:spMkLst>
        </pc:spChg>
        <pc:picChg chg="add mod">
          <ac:chgData name="Caroline Prodger" userId="e4ef2e75-b60b-401b-8ebe-291bdcf405f4" providerId="ADAL" clId="{67323E0D-08CD-4FC0-89CB-B5CFD62A6FEC}" dt="2023-06-15T09:27:20.187" v="3413" actId="1076"/>
          <ac:picMkLst>
            <pc:docMk/>
            <pc:sldMk cId="1320153696" sldId="285"/>
            <ac:picMk id="11" creationId="{59B6B8A1-D791-95DF-5B9E-3EE78EE5D9F9}"/>
          </ac:picMkLst>
        </pc:picChg>
      </pc:sldChg>
      <pc:sldChg chg="addSp delSp modSp add mod modNotesTx">
        <pc:chgData name="Caroline Prodger" userId="e4ef2e75-b60b-401b-8ebe-291bdcf405f4" providerId="ADAL" clId="{67323E0D-08CD-4FC0-89CB-B5CFD62A6FEC}" dt="2023-06-20T13:59:44.507" v="4275"/>
        <pc:sldMkLst>
          <pc:docMk/>
          <pc:sldMk cId="2350450496" sldId="288"/>
        </pc:sldMkLst>
        <pc:spChg chg="mod">
          <ac:chgData name="Caroline Prodger" userId="e4ef2e75-b60b-401b-8ebe-291bdcf405f4" providerId="ADAL" clId="{67323E0D-08CD-4FC0-89CB-B5CFD62A6FEC}" dt="2023-06-14T14:50:57.475" v="41" actId="20577"/>
          <ac:spMkLst>
            <pc:docMk/>
            <pc:sldMk cId="2350450496" sldId="288"/>
            <ac:spMk id="2" creationId="{E8BB17A9-5F82-84BC-2FFE-66988B672869}"/>
          </ac:spMkLst>
        </pc:spChg>
        <pc:spChg chg="mod">
          <ac:chgData name="Caroline Prodger" userId="e4ef2e75-b60b-401b-8ebe-291bdcf405f4" providerId="ADAL" clId="{67323E0D-08CD-4FC0-89CB-B5CFD62A6FEC}" dt="2023-06-15T09:16:58.086" v="3186" actId="20577"/>
          <ac:spMkLst>
            <pc:docMk/>
            <pc:sldMk cId="2350450496" sldId="288"/>
            <ac:spMk id="3" creationId="{5E77EE7E-8CBF-3E35-3CA2-433E93D4282E}"/>
          </ac:spMkLst>
        </pc:spChg>
        <pc:picChg chg="del">
          <ac:chgData name="Caroline Prodger" userId="e4ef2e75-b60b-401b-8ebe-291bdcf405f4" providerId="ADAL" clId="{67323E0D-08CD-4FC0-89CB-B5CFD62A6FEC}" dt="2023-06-14T14:50:47.806" v="18" actId="478"/>
          <ac:picMkLst>
            <pc:docMk/>
            <pc:sldMk cId="2350450496" sldId="288"/>
            <ac:picMk id="11" creationId="{11C9A6B7-21D1-A4DA-2BCD-516185C856D8}"/>
          </ac:picMkLst>
        </pc:picChg>
        <pc:picChg chg="add mod modCrop">
          <ac:chgData name="Caroline Prodger" userId="e4ef2e75-b60b-401b-8ebe-291bdcf405f4" providerId="ADAL" clId="{67323E0D-08CD-4FC0-89CB-B5CFD62A6FEC}" dt="2023-06-14T14:55:36.042" v="493" actId="1076"/>
          <ac:picMkLst>
            <pc:docMk/>
            <pc:sldMk cId="2350450496" sldId="288"/>
            <ac:picMk id="12" creationId="{0467830C-0267-5BB8-AB25-02AE9DA7E981}"/>
          </ac:picMkLst>
        </pc:picChg>
      </pc:sldChg>
      <pc:sldChg chg="new del">
        <pc:chgData name="Caroline Prodger" userId="e4ef2e75-b60b-401b-8ebe-291bdcf405f4" providerId="ADAL" clId="{67323E0D-08CD-4FC0-89CB-B5CFD62A6FEC}" dt="2023-06-14T14:50:41.495" v="16" actId="2696"/>
        <pc:sldMkLst>
          <pc:docMk/>
          <pc:sldMk cId="3584463053" sldId="288"/>
        </pc:sldMkLst>
      </pc:sldChg>
      <pc:sldChg chg="new del">
        <pc:chgData name="Caroline Prodger" userId="e4ef2e75-b60b-401b-8ebe-291bdcf405f4" providerId="ADAL" clId="{67323E0D-08CD-4FC0-89CB-B5CFD62A6FEC}" dt="2023-06-14T14:58:44.161" v="541" actId="2696"/>
        <pc:sldMkLst>
          <pc:docMk/>
          <pc:sldMk cId="540409628" sldId="289"/>
        </pc:sldMkLst>
      </pc:sldChg>
      <pc:sldChg chg="addSp modSp add del mod">
        <pc:chgData name="Caroline Prodger" userId="e4ef2e75-b60b-401b-8ebe-291bdcf405f4" providerId="ADAL" clId="{67323E0D-08CD-4FC0-89CB-B5CFD62A6FEC}" dt="2023-06-15T09:58:49.278" v="3689" actId="2696"/>
        <pc:sldMkLst>
          <pc:docMk/>
          <pc:sldMk cId="768152890" sldId="289"/>
        </pc:sldMkLst>
        <pc:spChg chg="mod">
          <ac:chgData name="Caroline Prodger" userId="e4ef2e75-b60b-401b-8ebe-291bdcf405f4" providerId="ADAL" clId="{67323E0D-08CD-4FC0-89CB-B5CFD62A6FEC}" dt="2023-06-14T15:04:53.266" v="919" actId="20577"/>
          <ac:spMkLst>
            <pc:docMk/>
            <pc:sldMk cId="768152890" sldId="289"/>
            <ac:spMk id="2" creationId="{E8BB17A9-5F82-84BC-2FFE-66988B672869}"/>
          </ac:spMkLst>
        </pc:spChg>
        <pc:spChg chg="mod">
          <ac:chgData name="Caroline Prodger" userId="e4ef2e75-b60b-401b-8ebe-291bdcf405f4" providerId="ADAL" clId="{67323E0D-08CD-4FC0-89CB-B5CFD62A6FEC}" dt="2023-06-15T09:39:51.341" v="3538" actId="20577"/>
          <ac:spMkLst>
            <pc:docMk/>
            <pc:sldMk cId="768152890" sldId="289"/>
            <ac:spMk id="3" creationId="{5E77EE7E-8CBF-3E35-3CA2-433E93D4282E}"/>
          </ac:spMkLst>
        </pc:spChg>
        <pc:picChg chg="add mod">
          <ac:chgData name="Caroline Prodger" userId="e4ef2e75-b60b-401b-8ebe-291bdcf405f4" providerId="ADAL" clId="{67323E0D-08CD-4FC0-89CB-B5CFD62A6FEC}" dt="2023-06-15T09:38:57.944" v="3522" actId="1076"/>
          <ac:picMkLst>
            <pc:docMk/>
            <pc:sldMk cId="768152890" sldId="289"/>
            <ac:picMk id="11" creationId="{188FD9B6-C9CD-9D26-7F6D-B6B14087B12F}"/>
          </ac:picMkLst>
        </pc:picChg>
      </pc:sldChg>
      <pc:sldChg chg="addSp delSp modSp add mod ord addCm modNotesTx">
        <pc:chgData name="Caroline Prodger" userId="e4ef2e75-b60b-401b-8ebe-291bdcf405f4" providerId="ADAL" clId="{67323E0D-08CD-4FC0-89CB-B5CFD62A6FEC}" dt="2023-06-20T14:06:18.368" v="4307"/>
        <pc:sldMkLst>
          <pc:docMk/>
          <pc:sldMk cId="3173495995" sldId="290"/>
        </pc:sldMkLst>
        <pc:spChg chg="mod">
          <ac:chgData name="Caroline Prodger" userId="e4ef2e75-b60b-401b-8ebe-291bdcf405f4" providerId="ADAL" clId="{67323E0D-08CD-4FC0-89CB-B5CFD62A6FEC}" dt="2023-06-14T15:36:14.126" v="2831" actId="20577"/>
          <ac:spMkLst>
            <pc:docMk/>
            <pc:sldMk cId="3173495995" sldId="290"/>
            <ac:spMk id="2" creationId="{E8BB17A9-5F82-84BC-2FFE-66988B672869}"/>
          </ac:spMkLst>
        </pc:spChg>
        <pc:spChg chg="mod">
          <ac:chgData name="Caroline Prodger" userId="e4ef2e75-b60b-401b-8ebe-291bdcf405f4" providerId="ADAL" clId="{67323E0D-08CD-4FC0-89CB-B5CFD62A6FEC}" dt="2023-06-15T13:45:10.184" v="4273" actId="27636"/>
          <ac:spMkLst>
            <pc:docMk/>
            <pc:sldMk cId="3173495995" sldId="290"/>
            <ac:spMk id="3" creationId="{5E77EE7E-8CBF-3E35-3CA2-433E93D4282E}"/>
          </ac:spMkLst>
        </pc:spChg>
        <pc:spChg chg="add del mod">
          <ac:chgData name="Caroline Prodger" userId="e4ef2e75-b60b-401b-8ebe-291bdcf405f4" providerId="ADAL" clId="{67323E0D-08CD-4FC0-89CB-B5CFD62A6FEC}" dt="2023-06-14T15:34:22.610" v="2790"/>
          <ac:spMkLst>
            <pc:docMk/>
            <pc:sldMk cId="3173495995" sldId="290"/>
            <ac:spMk id="11" creationId="{2384A566-C8D2-74C4-347A-B701F962F732}"/>
          </ac:spMkLst>
        </pc:spChg>
        <pc:spChg chg="add del mod">
          <ac:chgData name="Caroline Prodger" userId="e4ef2e75-b60b-401b-8ebe-291bdcf405f4" providerId="ADAL" clId="{67323E0D-08CD-4FC0-89CB-B5CFD62A6FEC}" dt="2023-06-14T15:36:19.118" v="2833" actId="478"/>
          <ac:spMkLst>
            <pc:docMk/>
            <pc:sldMk cId="3173495995" sldId="290"/>
            <ac:spMk id="12" creationId="{103EB025-D1FE-B8D1-4A3A-9796ADA9821D}"/>
          </ac:spMkLst>
        </pc:spChg>
        <pc:spChg chg="add del mod">
          <ac:chgData name="Caroline Prodger" userId="e4ef2e75-b60b-401b-8ebe-291bdcf405f4" providerId="ADAL" clId="{67323E0D-08CD-4FC0-89CB-B5CFD62A6FEC}" dt="2023-06-14T15:31:01.432" v="2687" actId="478"/>
          <ac:spMkLst>
            <pc:docMk/>
            <pc:sldMk cId="3173495995" sldId="290"/>
            <ac:spMk id="13" creationId="{CC350C1D-238E-504A-D385-98485B7107A7}"/>
          </ac:spMkLst>
        </pc:spChg>
        <pc:spChg chg="add del mod">
          <ac:chgData name="Caroline Prodger" userId="e4ef2e75-b60b-401b-8ebe-291bdcf405f4" providerId="ADAL" clId="{67323E0D-08CD-4FC0-89CB-B5CFD62A6FEC}" dt="2023-06-14T15:34:48.256" v="2797"/>
          <ac:spMkLst>
            <pc:docMk/>
            <pc:sldMk cId="3173495995" sldId="290"/>
            <ac:spMk id="14" creationId="{F4DF4DE6-66F2-2597-E22B-2E4BD333DFDB}"/>
          </ac:spMkLst>
        </pc:spChg>
        <pc:spChg chg="add del">
          <ac:chgData name="Caroline Prodger" userId="e4ef2e75-b60b-401b-8ebe-291bdcf405f4" providerId="ADAL" clId="{67323E0D-08CD-4FC0-89CB-B5CFD62A6FEC}" dt="2023-06-14T15:35:18.788" v="2804" actId="21"/>
          <ac:spMkLst>
            <pc:docMk/>
            <pc:sldMk cId="3173495995" sldId="290"/>
            <ac:spMk id="16" creationId="{05C0712D-A5BD-20D5-B671-D9B4B22C9CBC}"/>
          </ac:spMkLst>
        </pc:spChg>
        <pc:picChg chg="add mod">
          <ac:chgData name="Caroline Prodger" userId="e4ef2e75-b60b-401b-8ebe-291bdcf405f4" providerId="ADAL" clId="{67323E0D-08CD-4FC0-89CB-B5CFD62A6FEC}" dt="2023-06-14T15:41:12.114" v="2933" actId="1076"/>
          <ac:picMkLst>
            <pc:docMk/>
            <pc:sldMk cId="3173495995" sldId="290"/>
            <ac:picMk id="18" creationId="{6A52C520-2155-48BC-8BA3-6A5EBF9068CA}"/>
          </ac:picMkLst>
        </pc:pic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67323E0D-08CD-4FC0-89CB-B5CFD62A6FEC}" dt="2023-06-15T15:25:56.771" v="4274"/>
              <pc2:cmMkLst xmlns:pc2="http://schemas.microsoft.com/office/powerpoint/2019/9/main/command">
                <pc:docMk/>
                <pc:sldMk cId="3173495995" sldId="290"/>
                <pc2:cmMk id="{F7D0A75E-6EB5-46F5-AF4F-743FC9A139D2}"/>
              </pc2:cmMkLst>
            </pc226:cmChg>
          </p:ext>
        </pc:extLst>
      </pc:sldChg>
      <pc:sldChg chg="add del">
        <pc:chgData name="Caroline Prodger" userId="e4ef2e75-b60b-401b-8ebe-291bdcf405f4" providerId="ADAL" clId="{67323E0D-08CD-4FC0-89CB-B5CFD62A6FEC}" dt="2023-06-14T15:14:56.805" v="1627"/>
        <pc:sldMkLst>
          <pc:docMk/>
          <pc:sldMk cId="2405605871" sldId="291"/>
        </pc:sldMkLst>
      </pc:sldChg>
      <pc:sldChg chg="new del">
        <pc:chgData name="Caroline Prodger" userId="e4ef2e75-b60b-401b-8ebe-291bdcf405f4" providerId="ADAL" clId="{67323E0D-08CD-4FC0-89CB-B5CFD62A6FEC}" dt="2023-06-14T15:34:54.610" v="2799" actId="680"/>
        <pc:sldMkLst>
          <pc:docMk/>
          <pc:sldMk cId="3629394201" sldId="291"/>
        </pc:sldMkLst>
      </pc:sldChg>
      <pc:sldChg chg="addSp delSp modSp add mod ord">
        <pc:chgData name="Caroline Prodger" userId="e4ef2e75-b60b-401b-8ebe-291bdcf405f4" providerId="ADAL" clId="{67323E0D-08CD-4FC0-89CB-B5CFD62A6FEC}" dt="2023-06-15T13:44:07.793" v="4186" actId="14100"/>
        <pc:sldMkLst>
          <pc:docMk/>
          <pc:sldMk cId="3893753816" sldId="291"/>
        </pc:sldMkLst>
        <pc:spChg chg="del mod">
          <ac:chgData name="Caroline Prodger" userId="e4ef2e75-b60b-401b-8ebe-291bdcf405f4" providerId="ADAL" clId="{67323E0D-08CD-4FC0-89CB-B5CFD62A6FEC}" dt="2023-06-15T13:44:01.862" v="4184" actId="478"/>
          <ac:spMkLst>
            <pc:docMk/>
            <pc:sldMk cId="3893753816" sldId="291"/>
            <ac:spMk id="3" creationId="{5E77EE7E-8CBF-3E35-3CA2-433E93D4282E}"/>
          </ac:spMkLst>
        </pc:spChg>
        <pc:spChg chg="add del mod">
          <ac:chgData name="Caroline Prodger" userId="e4ef2e75-b60b-401b-8ebe-291bdcf405f4" providerId="ADAL" clId="{67323E0D-08CD-4FC0-89CB-B5CFD62A6FEC}" dt="2023-06-15T13:44:04.122" v="4185" actId="478"/>
          <ac:spMkLst>
            <pc:docMk/>
            <pc:sldMk cId="3893753816" sldId="291"/>
            <ac:spMk id="12" creationId="{07B9B385-B52E-6D7E-5AF2-314643BB3C3E}"/>
          </ac:spMkLst>
        </pc:spChg>
        <pc:spChg chg="del mod">
          <ac:chgData name="Caroline Prodger" userId="e4ef2e75-b60b-401b-8ebe-291bdcf405f4" providerId="ADAL" clId="{67323E0D-08CD-4FC0-89CB-B5CFD62A6FEC}" dt="2023-06-14T15:46:42.204" v="3130" actId="478"/>
          <ac:spMkLst>
            <pc:docMk/>
            <pc:sldMk cId="3893753816" sldId="291"/>
            <ac:spMk id="12" creationId="{103EB025-D1FE-B8D1-4A3A-9796ADA9821D}"/>
          </ac:spMkLst>
        </pc:spChg>
        <pc:graphicFrameChg chg="add mod modGraphic">
          <ac:chgData name="Caroline Prodger" userId="e4ef2e75-b60b-401b-8ebe-291bdcf405f4" providerId="ADAL" clId="{67323E0D-08CD-4FC0-89CB-B5CFD62A6FEC}" dt="2023-06-15T13:44:07.793" v="4186" actId="14100"/>
          <ac:graphicFrameMkLst>
            <pc:docMk/>
            <pc:sldMk cId="3893753816" sldId="291"/>
            <ac:graphicFrameMk id="9" creationId="{45A65D5B-1400-16C9-D006-D4FEDD3A7790}"/>
          </ac:graphicFrameMkLst>
        </pc:graphicFrameChg>
      </pc:sldChg>
      <pc:sldChg chg="addSp delSp modSp add mod modNotesTx">
        <pc:chgData name="Caroline Prodger" userId="e4ef2e75-b60b-401b-8ebe-291bdcf405f4" providerId="ADAL" clId="{67323E0D-08CD-4FC0-89CB-B5CFD62A6FEC}" dt="2023-06-20T14:03:57.871" v="4302" actId="20577"/>
        <pc:sldMkLst>
          <pc:docMk/>
          <pc:sldMk cId="1192617659" sldId="292"/>
        </pc:sldMkLst>
        <pc:spChg chg="mod">
          <ac:chgData name="Caroline Prodger" userId="e4ef2e75-b60b-401b-8ebe-291bdcf405f4" providerId="ADAL" clId="{67323E0D-08CD-4FC0-89CB-B5CFD62A6FEC}" dt="2023-06-15T13:35:34.316" v="3715" actId="20577"/>
          <ac:spMkLst>
            <pc:docMk/>
            <pc:sldMk cId="1192617659" sldId="292"/>
            <ac:spMk id="2" creationId="{E8BB17A9-5F82-84BC-2FFE-66988B672869}"/>
          </ac:spMkLst>
        </pc:spChg>
        <pc:spChg chg="del mod">
          <ac:chgData name="Caroline Prodger" userId="e4ef2e75-b60b-401b-8ebe-291bdcf405f4" providerId="ADAL" clId="{67323E0D-08CD-4FC0-89CB-B5CFD62A6FEC}" dt="2023-06-15T13:35:22.698" v="3701" actId="478"/>
          <ac:spMkLst>
            <pc:docMk/>
            <pc:sldMk cId="1192617659" sldId="292"/>
            <ac:spMk id="3" creationId="{37878B71-A14F-4ACD-98C4-C1230B64D911}"/>
          </ac:spMkLst>
        </pc:spChg>
        <pc:spChg chg="add mod">
          <ac:chgData name="Caroline Prodger" userId="e4ef2e75-b60b-401b-8ebe-291bdcf405f4" providerId="ADAL" clId="{67323E0D-08CD-4FC0-89CB-B5CFD62A6FEC}" dt="2023-06-15T13:41:26.946" v="4031" actId="2711"/>
          <ac:spMkLst>
            <pc:docMk/>
            <pc:sldMk cId="1192617659" sldId="292"/>
            <ac:spMk id="9" creationId="{1FEC3691-7004-F36C-ACED-8F083338D668}"/>
          </ac:spMkLst>
        </pc:spChg>
        <pc:spChg chg="del">
          <ac:chgData name="Caroline Prodger" userId="e4ef2e75-b60b-401b-8ebe-291bdcf405f4" providerId="ADAL" clId="{67323E0D-08CD-4FC0-89CB-B5CFD62A6FEC}" dt="2023-06-15T13:35:24.206" v="3702" actId="478"/>
          <ac:spMkLst>
            <pc:docMk/>
            <pc:sldMk cId="1192617659" sldId="292"/>
            <ac:spMk id="11" creationId="{3B638AC2-AD81-93C9-308B-E05CC09DF932}"/>
          </ac:spMkLst>
        </pc:spChg>
        <pc:spChg chg="del">
          <ac:chgData name="Caroline Prodger" userId="e4ef2e75-b60b-401b-8ebe-291bdcf405f4" providerId="ADAL" clId="{67323E0D-08CD-4FC0-89CB-B5CFD62A6FEC}" dt="2023-06-15T13:35:25.554" v="3703" actId="478"/>
          <ac:spMkLst>
            <pc:docMk/>
            <pc:sldMk cId="1192617659" sldId="292"/>
            <ac:spMk id="22" creationId="{AE63AC29-4B0E-F711-4F2C-07B82292A5DF}"/>
          </ac:spMkLst>
        </pc:spChg>
        <pc:spChg chg="del">
          <ac:chgData name="Caroline Prodger" userId="e4ef2e75-b60b-401b-8ebe-291bdcf405f4" providerId="ADAL" clId="{67323E0D-08CD-4FC0-89CB-B5CFD62A6FEC}" dt="2023-06-15T13:35:27.189" v="3704" actId="478"/>
          <ac:spMkLst>
            <pc:docMk/>
            <pc:sldMk cId="1192617659" sldId="292"/>
            <ac:spMk id="23" creationId="{73E426D1-0494-6645-B499-2F8B1D53787A}"/>
          </ac:spMkLst>
        </pc:spChg>
        <pc:spChg chg="del">
          <ac:chgData name="Caroline Prodger" userId="e4ef2e75-b60b-401b-8ebe-291bdcf405f4" providerId="ADAL" clId="{67323E0D-08CD-4FC0-89CB-B5CFD62A6FEC}" dt="2023-06-15T13:35:20.562" v="3699" actId="478"/>
          <ac:spMkLst>
            <pc:docMk/>
            <pc:sldMk cId="1192617659" sldId="292"/>
            <ac:spMk id="31" creationId="{92C50F06-BC3E-698C-AC4A-9FA87F337B14}"/>
          </ac:spMkLst>
        </pc:spChg>
        <pc:spChg chg="del">
          <ac:chgData name="Caroline Prodger" userId="e4ef2e75-b60b-401b-8ebe-291bdcf405f4" providerId="ADAL" clId="{67323E0D-08CD-4FC0-89CB-B5CFD62A6FEC}" dt="2023-06-15T13:35:18.727" v="3698" actId="478"/>
          <ac:spMkLst>
            <pc:docMk/>
            <pc:sldMk cId="1192617659" sldId="292"/>
            <ac:spMk id="32" creationId="{F647CF07-DE2F-72FC-8CCE-91788FB671F9}"/>
          </ac:spMkLst>
        </pc:spChg>
        <pc:spChg chg="del mod">
          <ac:chgData name="Caroline Prodger" userId="e4ef2e75-b60b-401b-8ebe-291bdcf405f4" providerId="ADAL" clId="{67323E0D-08CD-4FC0-89CB-B5CFD62A6FEC}" dt="2023-06-15T13:35:12.589" v="3694" actId="478"/>
          <ac:spMkLst>
            <pc:docMk/>
            <pc:sldMk cId="1192617659" sldId="292"/>
            <ac:spMk id="34" creationId="{980D1295-9E4A-2FB2-26BD-E4960C322906}"/>
          </ac:spMkLst>
        </pc:spChg>
        <pc:spChg chg="del mod">
          <ac:chgData name="Caroline Prodger" userId="e4ef2e75-b60b-401b-8ebe-291bdcf405f4" providerId="ADAL" clId="{67323E0D-08CD-4FC0-89CB-B5CFD62A6FEC}" dt="2023-06-15T13:35:15.649" v="3696" actId="478"/>
          <ac:spMkLst>
            <pc:docMk/>
            <pc:sldMk cId="1192617659" sldId="292"/>
            <ac:spMk id="36" creationId="{708A06D5-888B-D900-DC98-8D82451D7AC8}"/>
          </ac:spMkLst>
        </pc:spChg>
        <pc:spChg chg="del">
          <ac:chgData name="Caroline Prodger" userId="e4ef2e75-b60b-401b-8ebe-291bdcf405f4" providerId="ADAL" clId="{67323E0D-08CD-4FC0-89CB-B5CFD62A6FEC}" dt="2023-06-15T13:35:17.235" v="3697" actId="478"/>
          <ac:spMkLst>
            <pc:docMk/>
            <pc:sldMk cId="1192617659" sldId="292"/>
            <ac:spMk id="38" creationId="{260B5EDF-C9AE-E14C-CC25-6D79AA83A540}"/>
          </ac:spMkLst>
        </pc:spChg>
        <pc:picChg chg="add mod">
          <ac:chgData name="Caroline Prodger" userId="e4ef2e75-b60b-401b-8ebe-291bdcf405f4" providerId="ADAL" clId="{67323E0D-08CD-4FC0-89CB-B5CFD62A6FEC}" dt="2023-06-15T13:41:07.080" v="4029" actId="1076"/>
          <ac:picMkLst>
            <pc:docMk/>
            <pc:sldMk cId="1192617659" sldId="292"/>
            <ac:picMk id="13" creationId="{FCA033FC-2EDC-706D-D16E-8E5F78D058DC}"/>
          </ac:picMkLst>
        </pc:picChg>
      </pc:sldChg>
      <pc:sldChg chg="new del">
        <pc:chgData name="Caroline Prodger" userId="e4ef2e75-b60b-401b-8ebe-291bdcf405f4" providerId="ADAL" clId="{67323E0D-08CD-4FC0-89CB-B5CFD62A6FEC}" dt="2023-06-15T13:35:04.833" v="3691" actId="2696"/>
        <pc:sldMkLst>
          <pc:docMk/>
          <pc:sldMk cId="1384286165" sldId="292"/>
        </pc:sldMkLst>
      </pc:sldChg>
      <pc:sldChg chg="addSp delSp modSp new del mod">
        <pc:chgData name="Caroline Prodger" userId="e4ef2e75-b60b-401b-8ebe-291bdcf405f4" providerId="ADAL" clId="{67323E0D-08CD-4FC0-89CB-B5CFD62A6FEC}" dt="2023-06-14T15:47:40.708" v="3159" actId="2696"/>
        <pc:sldMkLst>
          <pc:docMk/>
          <pc:sldMk cId="2401526886" sldId="292"/>
        </pc:sldMkLst>
        <pc:spChg chg="del">
          <ac:chgData name="Caroline Prodger" userId="e4ef2e75-b60b-401b-8ebe-291bdcf405f4" providerId="ADAL" clId="{67323E0D-08CD-4FC0-89CB-B5CFD62A6FEC}" dt="2023-06-14T15:42:17.056" v="2947" actId="1032"/>
          <ac:spMkLst>
            <pc:docMk/>
            <pc:sldMk cId="2401526886" sldId="292"/>
            <ac:spMk id="3" creationId="{1F94514C-F73D-8082-3C04-20D78EA5215B}"/>
          </ac:spMkLst>
        </pc:spChg>
        <pc:graphicFrameChg chg="add mod modGraphic">
          <ac:chgData name="Caroline Prodger" userId="e4ef2e75-b60b-401b-8ebe-291bdcf405f4" providerId="ADAL" clId="{67323E0D-08CD-4FC0-89CB-B5CFD62A6FEC}" dt="2023-06-14T15:46:31.075" v="3128" actId="14100"/>
          <ac:graphicFrameMkLst>
            <pc:docMk/>
            <pc:sldMk cId="2401526886" sldId="292"/>
            <ac:graphicFrameMk id="4" creationId="{77AF9CCA-1470-120D-3C88-95D45508FD79}"/>
          </ac:graphicFrameMkLst>
        </pc:graphicFrameChg>
      </pc:sldChg>
    </pc:docChg>
  </pc:docChgLst>
  <pc:docChgLst>
    <pc:chgData name="Caroline Prodger" userId="e4ef2e75-b60b-401b-8ebe-291bdcf405f4" providerId="ADAL" clId="{DB200C45-9740-4499-87E0-01ACDF52D34B}"/>
    <pc:docChg chg="modSld">
      <pc:chgData name="Caroline Prodger" userId="e4ef2e75-b60b-401b-8ebe-291bdcf405f4" providerId="ADAL" clId="{DB200C45-9740-4499-87E0-01ACDF52D34B}" dt="2024-01-15T11:43:19.489" v="0" actId="12"/>
      <pc:docMkLst>
        <pc:docMk/>
      </pc:docMkLst>
      <pc:sldChg chg="modSp mod">
        <pc:chgData name="Caroline Prodger" userId="e4ef2e75-b60b-401b-8ebe-291bdcf405f4" providerId="ADAL" clId="{DB200C45-9740-4499-87E0-01ACDF52D34B}" dt="2024-01-15T11:43:19.489" v="0" actId="12"/>
        <pc:sldMkLst>
          <pc:docMk/>
          <pc:sldMk cId="2350450496" sldId="288"/>
        </pc:sldMkLst>
        <pc:spChg chg="mod">
          <ac:chgData name="Caroline Prodger" userId="e4ef2e75-b60b-401b-8ebe-291bdcf405f4" providerId="ADAL" clId="{DB200C45-9740-4499-87E0-01ACDF52D34B}" dt="2024-01-15T11:43:19.489" v="0" actId="12"/>
          <ac:spMkLst>
            <pc:docMk/>
            <pc:sldMk cId="2350450496" sldId="288"/>
            <ac:spMk id="3" creationId="{5E77EE7E-8CBF-3E35-3CA2-433E93D4282E}"/>
          </ac:spMkLst>
        </pc:spChg>
      </pc:sldChg>
    </pc:docChg>
  </pc:docChgLst>
  <pc:docChgLst>
    <pc:chgData name="Nicola Duncalf" userId="1630eecf-bbba-4ba4-8228-81399417b780" providerId="ADAL" clId="{A29C8121-2874-43D1-8FCE-C99839A52960}"/>
    <pc:docChg chg="undo redo custSel addSld delSld modSld">
      <pc:chgData name="Nicola Duncalf" userId="1630eecf-bbba-4ba4-8228-81399417b780" providerId="ADAL" clId="{A29C8121-2874-43D1-8FCE-C99839A52960}" dt="2023-05-02T14:26:47.087" v="969" actId="1076"/>
      <pc:docMkLst>
        <pc:docMk/>
      </pc:docMkLst>
      <pc:sldChg chg="modSp mod">
        <pc:chgData name="Nicola Duncalf" userId="1630eecf-bbba-4ba4-8228-81399417b780" providerId="ADAL" clId="{A29C8121-2874-43D1-8FCE-C99839A52960}" dt="2023-05-02T06:36:30.902" v="164" actId="20577"/>
        <pc:sldMkLst>
          <pc:docMk/>
          <pc:sldMk cId="686556453" sldId="257"/>
        </pc:sldMkLst>
        <pc:spChg chg="mod">
          <ac:chgData name="Nicola Duncalf" userId="1630eecf-bbba-4ba4-8228-81399417b780" providerId="ADAL" clId="{A29C8121-2874-43D1-8FCE-C99839A52960}" dt="2023-05-02T06:36:30.902" v="164" actId="20577"/>
          <ac:spMkLst>
            <pc:docMk/>
            <pc:sldMk cId="686556453" sldId="257"/>
            <ac:spMk id="48" creationId="{42573040-2986-0D70-637D-37859B326890}"/>
          </ac:spMkLst>
        </pc:spChg>
        <pc:spChg chg="mod">
          <ac:chgData name="Nicola Duncalf" userId="1630eecf-bbba-4ba4-8228-81399417b780" providerId="ADAL" clId="{A29C8121-2874-43D1-8FCE-C99839A52960}" dt="2023-05-02T06:36:12.809" v="44" actId="20577"/>
          <ac:spMkLst>
            <pc:docMk/>
            <pc:sldMk cId="686556453" sldId="257"/>
            <ac:spMk id="49" creationId="{817B9AB0-2F98-CA8A-5960-D1D57E3FCD13}"/>
          </ac:spMkLst>
        </pc:spChg>
      </pc:sldChg>
      <pc:sldChg chg="delSp modSp mod">
        <pc:chgData name="Nicola Duncalf" userId="1630eecf-bbba-4ba4-8228-81399417b780" providerId="ADAL" clId="{A29C8121-2874-43D1-8FCE-C99839A52960}" dt="2023-05-02T14:10:56.348" v="550" actId="113"/>
        <pc:sldMkLst>
          <pc:docMk/>
          <pc:sldMk cId="1447221471" sldId="260"/>
        </pc:sldMkLst>
        <pc:spChg chg="mod">
          <ac:chgData name="Nicola Duncalf" userId="1630eecf-bbba-4ba4-8228-81399417b780" providerId="ADAL" clId="{A29C8121-2874-43D1-8FCE-C99839A52960}" dt="2023-05-02T14:07:25.771" v="357" actId="20577"/>
          <ac:spMkLst>
            <pc:docMk/>
            <pc:sldMk cId="1447221471" sldId="260"/>
            <ac:spMk id="2" creationId="{E8BB17A9-5F82-84BC-2FFE-66988B672869}"/>
          </ac:spMkLst>
        </pc:spChg>
        <pc:spChg chg="mod">
          <ac:chgData name="Nicola Duncalf" userId="1630eecf-bbba-4ba4-8228-81399417b780" providerId="ADAL" clId="{A29C8121-2874-43D1-8FCE-C99839A52960}" dt="2023-05-02T14:10:56.348" v="550" actId="113"/>
          <ac:spMkLst>
            <pc:docMk/>
            <pc:sldMk cId="1447221471" sldId="260"/>
            <ac:spMk id="3" creationId="{5E77EE7E-8CBF-3E35-3CA2-433E93D4282E}"/>
          </ac:spMkLst>
        </pc:spChg>
        <pc:spChg chg="mod">
          <ac:chgData name="Nicola Duncalf" userId="1630eecf-bbba-4ba4-8228-81399417b780" providerId="ADAL" clId="{A29C8121-2874-43D1-8FCE-C99839A52960}" dt="2023-05-02T06:37:15.113" v="255" actId="20577"/>
          <ac:spMkLst>
            <pc:docMk/>
            <pc:sldMk cId="1447221471" sldId="260"/>
            <ac:spMk id="7" creationId="{A9B7A7AB-1C9B-56BE-B7DD-EAB92A6A5723}"/>
          </ac:spMkLst>
        </pc:spChg>
        <pc:picChg chg="del">
          <ac:chgData name="Nicola Duncalf" userId="1630eecf-bbba-4ba4-8228-81399417b780" providerId="ADAL" clId="{A29C8121-2874-43D1-8FCE-C99839A52960}" dt="2023-05-02T06:37:06.088" v="253" actId="478"/>
          <ac:picMkLst>
            <pc:docMk/>
            <pc:sldMk cId="1447221471" sldId="260"/>
            <ac:picMk id="7170" creationId="{CD3F375D-42C0-4C6D-206A-6394515558D0}"/>
          </ac:picMkLst>
        </pc:picChg>
      </pc:sldChg>
      <pc:sldChg chg="del">
        <pc:chgData name="Nicola Duncalf" userId="1630eecf-bbba-4ba4-8228-81399417b780" providerId="ADAL" clId="{A29C8121-2874-43D1-8FCE-C99839A52960}" dt="2023-05-02T06:36:33.867" v="165" actId="47"/>
        <pc:sldMkLst>
          <pc:docMk/>
          <pc:sldMk cId="4213322070" sldId="261"/>
        </pc:sldMkLst>
      </pc:sldChg>
      <pc:sldChg chg="del">
        <pc:chgData name="Nicola Duncalf" userId="1630eecf-bbba-4ba4-8228-81399417b780" providerId="ADAL" clId="{A29C8121-2874-43D1-8FCE-C99839A52960}" dt="2023-05-02T06:36:34.737" v="167" actId="47"/>
        <pc:sldMkLst>
          <pc:docMk/>
          <pc:sldMk cId="2508620616" sldId="262"/>
        </pc:sldMkLst>
      </pc:sldChg>
      <pc:sldChg chg="del">
        <pc:chgData name="Nicola Duncalf" userId="1630eecf-bbba-4ba4-8228-81399417b780" providerId="ADAL" clId="{A29C8121-2874-43D1-8FCE-C99839A52960}" dt="2023-05-02T06:36:35.303" v="168" actId="47"/>
        <pc:sldMkLst>
          <pc:docMk/>
          <pc:sldMk cId="2256768257" sldId="263"/>
        </pc:sldMkLst>
      </pc:sldChg>
      <pc:sldChg chg="del">
        <pc:chgData name="Nicola Duncalf" userId="1630eecf-bbba-4ba4-8228-81399417b780" providerId="ADAL" clId="{A29C8121-2874-43D1-8FCE-C99839A52960}" dt="2023-05-02T06:36:35.934" v="169" actId="47"/>
        <pc:sldMkLst>
          <pc:docMk/>
          <pc:sldMk cId="1365168639" sldId="264"/>
        </pc:sldMkLst>
      </pc:sldChg>
      <pc:sldChg chg="addSp delSp modSp add mod">
        <pc:chgData name="Nicola Duncalf" userId="1630eecf-bbba-4ba4-8228-81399417b780" providerId="ADAL" clId="{A29C8121-2874-43D1-8FCE-C99839A52960}" dt="2023-05-02T14:19:20.125" v="811" actId="1076"/>
        <pc:sldMkLst>
          <pc:docMk/>
          <pc:sldMk cId="1341828969" sldId="270"/>
        </pc:sldMkLst>
        <pc:spChg chg="mod">
          <ac:chgData name="Nicola Duncalf" userId="1630eecf-bbba-4ba4-8228-81399417b780" providerId="ADAL" clId="{A29C8121-2874-43D1-8FCE-C99839A52960}" dt="2023-05-02T14:10:34.475" v="544" actId="20577"/>
          <ac:spMkLst>
            <pc:docMk/>
            <pc:sldMk cId="1341828969" sldId="270"/>
            <ac:spMk id="2" creationId="{E8BB17A9-5F82-84BC-2FFE-66988B672869}"/>
          </ac:spMkLst>
        </pc:spChg>
        <pc:spChg chg="mod">
          <ac:chgData name="Nicola Duncalf" userId="1630eecf-bbba-4ba4-8228-81399417b780" providerId="ADAL" clId="{A29C8121-2874-43D1-8FCE-C99839A52960}" dt="2023-05-02T14:10:48.942" v="547" actId="113"/>
          <ac:spMkLst>
            <pc:docMk/>
            <pc:sldMk cId="1341828969" sldId="270"/>
            <ac:spMk id="3" creationId="{5E77EE7E-8CBF-3E35-3CA2-433E93D4282E}"/>
          </ac:spMkLst>
        </pc:spChg>
        <pc:spChg chg="mod">
          <ac:chgData name="Nicola Duncalf" userId="1630eecf-bbba-4ba4-8228-81399417b780" providerId="ADAL" clId="{A29C8121-2874-43D1-8FCE-C99839A52960}" dt="2023-05-02T06:37:18.266" v="256" actId="20577"/>
          <ac:spMkLst>
            <pc:docMk/>
            <pc:sldMk cId="1341828969" sldId="270"/>
            <ac:spMk id="7" creationId="{A9B7A7AB-1C9B-56BE-B7DD-EAB92A6A5723}"/>
          </ac:spMkLst>
        </pc:spChg>
        <pc:picChg chg="add del mod">
          <ac:chgData name="Nicola Duncalf" userId="1630eecf-bbba-4ba4-8228-81399417b780" providerId="ADAL" clId="{A29C8121-2874-43D1-8FCE-C99839A52960}" dt="2023-05-02T14:19:00.186" v="801"/>
          <ac:picMkLst>
            <pc:docMk/>
            <pc:sldMk cId="1341828969" sldId="270"/>
            <ac:picMk id="11" creationId="{4B75B9EC-F7F8-568B-1AC8-1902C9B034D0}"/>
          </ac:picMkLst>
        </pc:picChg>
        <pc:picChg chg="add mod">
          <ac:chgData name="Nicola Duncalf" userId="1630eecf-bbba-4ba4-8228-81399417b780" providerId="ADAL" clId="{A29C8121-2874-43D1-8FCE-C99839A52960}" dt="2023-05-02T14:19:20.125" v="811" actId="1076"/>
          <ac:picMkLst>
            <pc:docMk/>
            <pc:sldMk cId="1341828969" sldId="270"/>
            <ac:picMk id="13" creationId="{81164D3C-314F-4761-9052-E96CF5843E2C}"/>
          </ac:picMkLst>
        </pc:picChg>
      </pc:sldChg>
      <pc:sldChg chg="del">
        <pc:chgData name="Nicola Duncalf" userId="1630eecf-bbba-4ba4-8228-81399417b780" providerId="ADAL" clId="{A29C8121-2874-43D1-8FCE-C99839A52960}" dt="2023-05-02T06:36:34.351" v="166" actId="47"/>
        <pc:sldMkLst>
          <pc:docMk/>
          <pc:sldMk cId="80141395" sldId="271"/>
        </pc:sldMkLst>
      </pc:sldChg>
      <pc:sldChg chg="addSp modSp add mod">
        <pc:chgData name="Nicola Duncalf" userId="1630eecf-bbba-4ba4-8228-81399417b780" providerId="ADAL" clId="{A29C8121-2874-43D1-8FCE-C99839A52960}" dt="2023-05-02T14:10:58.922" v="551" actId="113"/>
        <pc:sldMkLst>
          <pc:docMk/>
          <pc:sldMk cId="1750687090" sldId="271"/>
        </pc:sldMkLst>
        <pc:spChg chg="mod">
          <ac:chgData name="Nicola Duncalf" userId="1630eecf-bbba-4ba4-8228-81399417b780" providerId="ADAL" clId="{A29C8121-2874-43D1-8FCE-C99839A52960}" dt="2023-05-02T14:09:06.335" v="516" actId="20577"/>
          <ac:spMkLst>
            <pc:docMk/>
            <pc:sldMk cId="1750687090" sldId="271"/>
            <ac:spMk id="2" creationId="{E8BB17A9-5F82-84BC-2FFE-66988B672869}"/>
          </ac:spMkLst>
        </pc:spChg>
        <pc:spChg chg="mod">
          <ac:chgData name="Nicola Duncalf" userId="1630eecf-bbba-4ba4-8228-81399417b780" providerId="ADAL" clId="{A29C8121-2874-43D1-8FCE-C99839A52960}" dt="2023-05-02T14:10:58.922" v="551" actId="113"/>
          <ac:spMkLst>
            <pc:docMk/>
            <pc:sldMk cId="1750687090" sldId="271"/>
            <ac:spMk id="3" creationId="{5E77EE7E-8CBF-3E35-3CA2-433E93D4282E}"/>
          </ac:spMkLst>
        </pc:spChg>
        <pc:picChg chg="add mod">
          <ac:chgData name="Nicola Duncalf" userId="1630eecf-bbba-4ba4-8228-81399417b780" providerId="ADAL" clId="{A29C8121-2874-43D1-8FCE-C99839A52960}" dt="2023-05-02T14:10:18.880" v="530" actId="1076"/>
          <ac:picMkLst>
            <pc:docMk/>
            <pc:sldMk cId="1750687090" sldId="271"/>
            <ac:picMk id="9" creationId="{0C6BD217-DCC1-B4BF-FF0A-02D02585FE63}"/>
          </ac:picMkLst>
        </pc:picChg>
      </pc:sldChg>
      <pc:sldChg chg="addSp delSp modSp add del mod">
        <pc:chgData name="Nicola Duncalf" userId="1630eecf-bbba-4ba4-8228-81399417b780" providerId="ADAL" clId="{A29C8121-2874-43D1-8FCE-C99839A52960}" dt="2023-05-02T14:20:08.308" v="818" actId="207"/>
        <pc:sldMkLst>
          <pc:docMk/>
          <pc:sldMk cId="392612415" sldId="272"/>
        </pc:sldMkLst>
        <pc:spChg chg="mod">
          <ac:chgData name="Nicola Duncalf" userId="1630eecf-bbba-4ba4-8228-81399417b780" providerId="ADAL" clId="{A29C8121-2874-43D1-8FCE-C99839A52960}" dt="2023-05-02T14:16:16.300" v="749" actId="1076"/>
          <ac:spMkLst>
            <pc:docMk/>
            <pc:sldMk cId="392612415" sldId="272"/>
            <ac:spMk id="2" creationId="{E8BB17A9-5F82-84BC-2FFE-66988B672869}"/>
          </ac:spMkLst>
        </pc:spChg>
        <pc:spChg chg="del mod">
          <ac:chgData name="Nicola Duncalf" userId="1630eecf-bbba-4ba4-8228-81399417b780" providerId="ADAL" clId="{A29C8121-2874-43D1-8FCE-C99839A52960}" dt="2023-05-02T14:13:53.170" v="611" actId="478"/>
          <ac:spMkLst>
            <pc:docMk/>
            <pc:sldMk cId="392612415" sldId="272"/>
            <ac:spMk id="3" creationId="{5E77EE7E-8CBF-3E35-3CA2-433E93D4282E}"/>
          </ac:spMkLst>
        </pc:spChg>
        <pc:spChg chg="add mod">
          <ac:chgData name="Nicola Duncalf" userId="1630eecf-bbba-4ba4-8228-81399417b780" providerId="ADAL" clId="{A29C8121-2874-43D1-8FCE-C99839A52960}" dt="2023-05-02T14:20:01.559" v="816" actId="207"/>
          <ac:spMkLst>
            <pc:docMk/>
            <pc:sldMk cId="392612415" sldId="272"/>
            <ac:spMk id="9" creationId="{32ED421E-EF54-6093-7423-A0AA70DAFA8B}"/>
          </ac:spMkLst>
        </pc:spChg>
        <pc:spChg chg="add mod">
          <ac:chgData name="Nicola Duncalf" userId="1630eecf-bbba-4ba4-8228-81399417b780" providerId="ADAL" clId="{A29C8121-2874-43D1-8FCE-C99839A52960}" dt="2023-05-02T14:20:08.308" v="818" actId="207"/>
          <ac:spMkLst>
            <pc:docMk/>
            <pc:sldMk cId="392612415" sldId="272"/>
            <ac:spMk id="11" creationId="{CDCC032E-09B2-C4EF-2C27-97AEBEA0701D}"/>
          </ac:spMkLst>
        </pc:spChg>
        <pc:spChg chg="add mod">
          <ac:chgData name="Nicola Duncalf" userId="1630eecf-bbba-4ba4-8228-81399417b780" providerId="ADAL" clId="{A29C8121-2874-43D1-8FCE-C99839A52960}" dt="2023-05-02T14:20:08.308" v="818" actId="207"/>
          <ac:spMkLst>
            <pc:docMk/>
            <pc:sldMk cId="392612415" sldId="272"/>
            <ac:spMk id="12" creationId="{C8E81162-B72E-A105-C600-D0F73B1124E2}"/>
          </ac:spMkLst>
        </pc:spChg>
        <pc:spChg chg="add mod">
          <ac:chgData name="Nicola Duncalf" userId="1630eecf-bbba-4ba4-8228-81399417b780" providerId="ADAL" clId="{A29C8121-2874-43D1-8FCE-C99839A52960}" dt="2023-05-02T14:20:08.308" v="818" actId="207"/>
          <ac:spMkLst>
            <pc:docMk/>
            <pc:sldMk cId="392612415" sldId="272"/>
            <ac:spMk id="13" creationId="{B9E1456C-9CFA-3CCE-65ED-A2DC31202DFD}"/>
          </ac:spMkLst>
        </pc:spChg>
        <pc:spChg chg="add mod">
          <ac:chgData name="Nicola Duncalf" userId="1630eecf-bbba-4ba4-8228-81399417b780" providerId="ADAL" clId="{A29C8121-2874-43D1-8FCE-C99839A52960}" dt="2023-05-02T14:20:08.308" v="818" actId="207"/>
          <ac:spMkLst>
            <pc:docMk/>
            <pc:sldMk cId="392612415" sldId="272"/>
            <ac:spMk id="14" creationId="{72C3B126-76F8-C104-583E-7A7474E8773D}"/>
          </ac:spMkLst>
        </pc:spChg>
        <pc:spChg chg="add mod">
          <ac:chgData name="Nicola Duncalf" userId="1630eecf-bbba-4ba4-8228-81399417b780" providerId="ADAL" clId="{A29C8121-2874-43D1-8FCE-C99839A52960}" dt="2023-05-02T14:20:08.308" v="818" actId="207"/>
          <ac:spMkLst>
            <pc:docMk/>
            <pc:sldMk cId="392612415" sldId="272"/>
            <ac:spMk id="15" creationId="{2AE50FA7-A9FC-136D-7775-AABD8182B56A}"/>
          </ac:spMkLst>
        </pc:spChg>
      </pc:sldChg>
      <pc:sldChg chg="modSp add del mod">
        <pc:chgData name="Nicola Duncalf" userId="1630eecf-bbba-4ba4-8228-81399417b780" providerId="ADAL" clId="{A29C8121-2874-43D1-8FCE-C99839A52960}" dt="2023-05-02T14:20:45.685" v="850" actId="47"/>
        <pc:sldMkLst>
          <pc:docMk/>
          <pc:sldMk cId="608647567" sldId="273"/>
        </pc:sldMkLst>
        <pc:spChg chg="mod">
          <ac:chgData name="Nicola Duncalf" userId="1630eecf-bbba-4ba4-8228-81399417b780" providerId="ADAL" clId="{A29C8121-2874-43D1-8FCE-C99839A52960}" dt="2023-05-02T14:13:34.531" v="607" actId="27636"/>
          <ac:spMkLst>
            <pc:docMk/>
            <pc:sldMk cId="608647567" sldId="273"/>
            <ac:spMk id="3" creationId="{5E77EE7E-8CBF-3E35-3CA2-433E93D4282E}"/>
          </ac:spMkLst>
        </pc:spChg>
      </pc:sldChg>
      <pc:sldChg chg="addSp modSp add mod">
        <pc:chgData name="Nicola Duncalf" userId="1630eecf-bbba-4ba4-8228-81399417b780" providerId="ADAL" clId="{A29C8121-2874-43D1-8FCE-C99839A52960}" dt="2023-05-02T14:26:35.489" v="967" actId="1076"/>
        <pc:sldMkLst>
          <pc:docMk/>
          <pc:sldMk cId="819841490" sldId="274"/>
        </pc:sldMkLst>
        <pc:spChg chg="mod">
          <ac:chgData name="Nicola Duncalf" userId="1630eecf-bbba-4ba4-8228-81399417b780" providerId="ADAL" clId="{A29C8121-2874-43D1-8FCE-C99839A52960}" dt="2023-05-02T14:20:41.608" v="847" actId="27636"/>
          <ac:spMkLst>
            <pc:docMk/>
            <pc:sldMk cId="819841490" sldId="274"/>
            <ac:spMk id="2" creationId="{E8BB17A9-5F82-84BC-2FFE-66988B672869}"/>
          </ac:spMkLst>
        </pc:spChg>
        <pc:spChg chg="mod">
          <ac:chgData name="Nicola Duncalf" userId="1630eecf-bbba-4ba4-8228-81399417b780" providerId="ADAL" clId="{A29C8121-2874-43D1-8FCE-C99839A52960}" dt="2023-05-02T14:20:32.481" v="827" actId="14100"/>
          <ac:spMkLst>
            <pc:docMk/>
            <pc:sldMk cId="819841490" sldId="274"/>
            <ac:spMk id="3" creationId="{5E77EE7E-8CBF-3E35-3CA2-433E93D4282E}"/>
          </ac:spMkLst>
        </pc:spChg>
        <pc:picChg chg="add mod">
          <ac:chgData name="Nicola Duncalf" userId="1630eecf-bbba-4ba4-8228-81399417b780" providerId="ADAL" clId="{A29C8121-2874-43D1-8FCE-C99839A52960}" dt="2023-05-02T14:26:35.489" v="967" actId="1076"/>
          <ac:picMkLst>
            <pc:docMk/>
            <pc:sldMk cId="819841490" sldId="274"/>
            <ac:picMk id="11" creationId="{4F6F1C42-256C-4F6C-0C6C-CC17155F6320}"/>
          </ac:picMkLst>
        </pc:picChg>
      </pc:sldChg>
      <pc:sldChg chg="modSp add del mod">
        <pc:chgData name="Nicola Duncalf" userId="1630eecf-bbba-4ba4-8228-81399417b780" providerId="ADAL" clId="{A29C8121-2874-43D1-8FCE-C99839A52960}" dt="2023-05-02T14:18:58.185" v="798"/>
        <pc:sldMkLst>
          <pc:docMk/>
          <pc:sldMk cId="281693396" sldId="275"/>
        </pc:sldMkLst>
        <pc:spChg chg="mod">
          <ac:chgData name="Nicola Duncalf" userId="1630eecf-bbba-4ba4-8228-81399417b780" providerId="ADAL" clId="{A29C8121-2874-43D1-8FCE-C99839A52960}" dt="2023-05-02T14:18:57.781" v="797" actId="20577"/>
          <ac:spMkLst>
            <pc:docMk/>
            <pc:sldMk cId="281693396" sldId="275"/>
            <ac:spMk id="2" creationId="{E8BB17A9-5F82-84BC-2FFE-66988B672869}"/>
          </ac:spMkLst>
        </pc:spChg>
      </pc:sldChg>
      <pc:sldChg chg="add del">
        <pc:chgData name="Nicola Duncalf" userId="1630eecf-bbba-4ba4-8228-81399417b780" providerId="ADAL" clId="{A29C8121-2874-43D1-8FCE-C99839A52960}" dt="2023-05-02T14:20:45.098" v="849" actId="47"/>
        <pc:sldMkLst>
          <pc:docMk/>
          <pc:sldMk cId="3388421790" sldId="275"/>
        </pc:sldMkLst>
      </pc:sldChg>
      <pc:sldChg chg="add del">
        <pc:chgData name="Nicola Duncalf" userId="1630eecf-bbba-4ba4-8228-81399417b780" providerId="ADAL" clId="{A29C8121-2874-43D1-8FCE-C99839A52960}" dt="2023-05-02T14:19:04.979" v="804"/>
        <pc:sldMkLst>
          <pc:docMk/>
          <pc:sldMk cId="3607280209" sldId="275"/>
        </pc:sldMkLst>
      </pc:sldChg>
      <pc:sldChg chg="add del">
        <pc:chgData name="Nicola Duncalf" userId="1630eecf-bbba-4ba4-8228-81399417b780" providerId="ADAL" clId="{A29C8121-2874-43D1-8FCE-C99839A52960}" dt="2023-05-02T14:18:57.544" v="796"/>
        <pc:sldMkLst>
          <pc:docMk/>
          <pc:sldMk cId="1876218605" sldId="276"/>
        </pc:sldMkLst>
      </pc:sldChg>
      <pc:sldChg chg="addSp modSp add mod">
        <pc:chgData name="Nicola Duncalf" userId="1630eecf-bbba-4ba4-8228-81399417b780" providerId="ADAL" clId="{A29C8121-2874-43D1-8FCE-C99839A52960}" dt="2023-05-02T14:26:47.087" v="969" actId="1076"/>
        <pc:sldMkLst>
          <pc:docMk/>
          <pc:sldMk cId="3393188777" sldId="276"/>
        </pc:sldMkLst>
        <pc:spChg chg="mod">
          <ac:chgData name="Nicola Duncalf" userId="1630eecf-bbba-4ba4-8228-81399417b780" providerId="ADAL" clId="{A29C8121-2874-43D1-8FCE-C99839A52960}" dt="2023-05-02T14:21:00.673" v="854" actId="114"/>
          <ac:spMkLst>
            <pc:docMk/>
            <pc:sldMk cId="3393188777" sldId="276"/>
            <ac:spMk id="3" creationId="{5E77EE7E-8CBF-3E35-3CA2-433E93D4282E}"/>
          </ac:spMkLst>
        </pc:spChg>
        <pc:picChg chg="add mod">
          <ac:chgData name="Nicola Duncalf" userId="1630eecf-bbba-4ba4-8228-81399417b780" providerId="ADAL" clId="{A29C8121-2874-43D1-8FCE-C99839A52960}" dt="2023-05-02T14:26:47.087" v="969" actId="1076"/>
          <ac:picMkLst>
            <pc:docMk/>
            <pc:sldMk cId="3393188777" sldId="276"/>
            <ac:picMk id="11" creationId="{055852BF-FBFF-72DD-29F7-81EB78386FDA}"/>
          </ac:picMkLst>
        </pc:picChg>
      </pc:sldChg>
      <pc:sldChg chg="addSp modSp add mod">
        <pc:chgData name="Nicola Duncalf" userId="1630eecf-bbba-4ba4-8228-81399417b780" providerId="ADAL" clId="{A29C8121-2874-43D1-8FCE-C99839A52960}" dt="2023-05-02T14:25:45.909" v="959" actId="1076"/>
        <pc:sldMkLst>
          <pc:docMk/>
          <pc:sldMk cId="726095507" sldId="277"/>
        </pc:sldMkLst>
        <pc:spChg chg="mod">
          <ac:chgData name="Nicola Duncalf" userId="1630eecf-bbba-4ba4-8228-81399417b780" providerId="ADAL" clId="{A29C8121-2874-43D1-8FCE-C99839A52960}" dt="2023-05-02T14:21:13.944" v="859" actId="114"/>
          <ac:spMkLst>
            <pc:docMk/>
            <pc:sldMk cId="726095507" sldId="277"/>
            <ac:spMk id="3" creationId="{5E77EE7E-8CBF-3E35-3CA2-433E93D4282E}"/>
          </ac:spMkLst>
        </pc:spChg>
        <pc:picChg chg="add mod">
          <ac:chgData name="Nicola Duncalf" userId="1630eecf-bbba-4ba4-8228-81399417b780" providerId="ADAL" clId="{A29C8121-2874-43D1-8FCE-C99839A52960}" dt="2023-05-02T14:25:45.909" v="959" actId="1076"/>
          <ac:picMkLst>
            <pc:docMk/>
            <pc:sldMk cId="726095507" sldId="277"/>
            <ac:picMk id="9" creationId="{96A84FD7-EAAF-395E-0F5D-8F410591F4F2}"/>
          </ac:picMkLst>
        </pc:picChg>
      </pc:sldChg>
      <pc:sldChg chg="addSp delSp modSp add mod">
        <pc:chgData name="Nicola Duncalf" userId="1630eecf-bbba-4ba4-8228-81399417b780" providerId="ADAL" clId="{A29C8121-2874-43D1-8FCE-C99839A52960}" dt="2023-05-02T14:25:53.664" v="961"/>
        <pc:sldMkLst>
          <pc:docMk/>
          <pc:sldMk cId="926673001" sldId="278"/>
        </pc:sldMkLst>
        <pc:spChg chg="mod">
          <ac:chgData name="Nicola Duncalf" userId="1630eecf-bbba-4ba4-8228-81399417b780" providerId="ADAL" clId="{A29C8121-2874-43D1-8FCE-C99839A52960}" dt="2023-05-02T14:21:24.927" v="864" actId="114"/>
          <ac:spMkLst>
            <pc:docMk/>
            <pc:sldMk cId="926673001" sldId="278"/>
            <ac:spMk id="3" creationId="{5E77EE7E-8CBF-3E35-3CA2-433E93D4282E}"/>
          </ac:spMkLst>
        </pc:spChg>
        <pc:picChg chg="add del mod">
          <ac:chgData name="Nicola Duncalf" userId="1630eecf-bbba-4ba4-8228-81399417b780" providerId="ADAL" clId="{A29C8121-2874-43D1-8FCE-C99839A52960}" dt="2023-05-02T14:25:42.398" v="957" actId="21"/>
          <ac:picMkLst>
            <pc:docMk/>
            <pc:sldMk cId="926673001" sldId="278"/>
            <ac:picMk id="11" creationId="{66BE71EE-BF3C-3F40-5FA8-71CF4BC15FB2}"/>
          </ac:picMkLst>
        </pc:picChg>
        <pc:picChg chg="add del mod">
          <ac:chgData name="Nicola Duncalf" userId="1630eecf-bbba-4ba4-8228-81399417b780" providerId="ADAL" clId="{A29C8121-2874-43D1-8FCE-C99839A52960}" dt="2023-05-02T14:25:41.448" v="956" actId="21"/>
          <ac:picMkLst>
            <pc:docMk/>
            <pc:sldMk cId="926673001" sldId="278"/>
            <ac:picMk id="12" creationId="{B9EB8F1C-F76B-962E-C21B-32E396F52A94}"/>
          </ac:picMkLst>
        </pc:picChg>
        <pc:picChg chg="add mod">
          <ac:chgData name="Nicola Duncalf" userId="1630eecf-bbba-4ba4-8228-81399417b780" providerId="ADAL" clId="{A29C8121-2874-43D1-8FCE-C99839A52960}" dt="2023-05-02T14:25:53.664" v="961"/>
          <ac:picMkLst>
            <pc:docMk/>
            <pc:sldMk cId="926673001" sldId="278"/>
            <ac:picMk id="13" creationId="{48E89294-645B-49DE-1821-64F1D12D90DC}"/>
          </ac:picMkLst>
        </pc:picChg>
      </pc:sldChg>
      <pc:sldChg chg="addSp delSp modSp add mod">
        <pc:chgData name="Nicola Duncalf" userId="1630eecf-bbba-4ba4-8228-81399417b780" providerId="ADAL" clId="{A29C8121-2874-43D1-8FCE-C99839A52960}" dt="2023-05-02T14:26:29.039" v="966" actId="14100"/>
        <pc:sldMkLst>
          <pc:docMk/>
          <pc:sldMk cId="4033247595" sldId="279"/>
        </pc:sldMkLst>
        <pc:spChg chg="mod">
          <ac:chgData name="Nicola Duncalf" userId="1630eecf-bbba-4ba4-8228-81399417b780" providerId="ADAL" clId="{A29C8121-2874-43D1-8FCE-C99839A52960}" dt="2023-05-02T14:21:37.403" v="871" actId="114"/>
          <ac:spMkLst>
            <pc:docMk/>
            <pc:sldMk cId="4033247595" sldId="279"/>
            <ac:spMk id="3" creationId="{5E77EE7E-8CBF-3E35-3CA2-433E93D4282E}"/>
          </ac:spMkLst>
        </pc:spChg>
        <pc:picChg chg="add del mod">
          <ac:chgData name="Nicola Duncalf" userId="1630eecf-bbba-4ba4-8228-81399417b780" providerId="ADAL" clId="{A29C8121-2874-43D1-8FCE-C99839A52960}" dt="2023-05-02T14:25:52.243" v="960" actId="21"/>
          <ac:picMkLst>
            <pc:docMk/>
            <pc:sldMk cId="4033247595" sldId="279"/>
            <ac:picMk id="11" creationId="{59406282-3A24-007E-2847-360394BFF459}"/>
          </ac:picMkLst>
        </pc:picChg>
        <pc:picChg chg="add mod">
          <ac:chgData name="Nicola Duncalf" userId="1630eecf-bbba-4ba4-8228-81399417b780" providerId="ADAL" clId="{A29C8121-2874-43D1-8FCE-C99839A52960}" dt="2023-05-02T14:26:29.039" v="966" actId="14100"/>
          <ac:picMkLst>
            <pc:docMk/>
            <pc:sldMk cId="4033247595" sldId="279"/>
            <ac:picMk id="13" creationId="{AD6D2DA9-B740-A103-F878-7062412A0E8F}"/>
          </ac:picMkLst>
        </pc:picChg>
      </pc:sldChg>
      <pc:sldChg chg="addSp delSp modSp add mod">
        <pc:chgData name="Nicola Duncalf" userId="1630eecf-bbba-4ba4-8228-81399417b780" providerId="ADAL" clId="{A29C8121-2874-43D1-8FCE-C99839A52960}" dt="2023-05-02T14:25:28.228" v="945" actId="1076"/>
        <pc:sldMkLst>
          <pc:docMk/>
          <pc:sldMk cId="130485894" sldId="280"/>
        </pc:sldMkLst>
        <pc:spChg chg="mod">
          <ac:chgData name="Nicola Duncalf" userId="1630eecf-bbba-4ba4-8228-81399417b780" providerId="ADAL" clId="{A29C8121-2874-43D1-8FCE-C99839A52960}" dt="2023-05-02T14:21:48.561" v="878" actId="113"/>
          <ac:spMkLst>
            <pc:docMk/>
            <pc:sldMk cId="130485894" sldId="280"/>
            <ac:spMk id="3" creationId="{5E77EE7E-8CBF-3E35-3CA2-433E93D4282E}"/>
          </ac:spMkLst>
        </pc:spChg>
        <pc:picChg chg="add del mod">
          <ac:chgData name="Nicola Duncalf" userId="1630eecf-bbba-4ba4-8228-81399417b780" providerId="ADAL" clId="{A29C8121-2874-43D1-8FCE-C99839A52960}" dt="2023-05-02T14:25:20.977" v="939"/>
          <ac:picMkLst>
            <pc:docMk/>
            <pc:sldMk cId="130485894" sldId="280"/>
            <ac:picMk id="11" creationId="{B03BB410-F3C0-30AD-7ABD-5CB031AEA39B}"/>
          </ac:picMkLst>
        </pc:picChg>
        <pc:picChg chg="add mod">
          <ac:chgData name="Nicola Duncalf" userId="1630eecf-bbba-4ba4-8228-81399417b780" providerId="ADAL" clId="{A29C8121-2874-43D1-8FCE-C99839A52960}" dt="2023-05-02T14:25:28.228" v="945" actId="1076"/>
          <ac:picMkLst>
            <pc:docMk/>
            <pc:sldMk cId="130485894" sldId="280"/>
            <ac:picMk id="13" creationId="{3CD27475-B7A9-480C-47DE-8B53115A297F}"/>
          </ac:picMkLst>
        </pc:picChg>
      </pc:sldChg>
      <pc:sldChg chg="modSp add mod">
        <pc:chgData name="Nicola Duncalf" userId="1630eecf-bbba-4ba4-8228-81399417b780" providerId="ADAL" clId="{A29C8121-2874-43D1-8FCE-C99839A52960}" dt="2023-05-02T14:22:25.650" v="928" actId="113"/>
        <pc:sldMkLst>
          <pc:docMk/>
          <pc:sldMk cId="647376761" sldId="281"/>
        </pc:sldMkLst>
        <pc:spChg chg="mod">
          <ac:chgData name="Nicola Duncalf" userId="1630eecf-bbba-4ba4-8228-81399417b780" providerId="ADAL" clId="{A29C8121-2874-43D1-8FCE-C99839A52960}" dt="2023-05-02T14:21:56.501" v="907" actId="20577"/>
          <ac:spMkLst>
            <pc:docMk/>
            <pc:sldMk cId="647376761" sldId="281"/>
            <ac:spMk id="2" creationId="{E8BB17A9-5F82-84BC-2FFE-66988B672869}"/>
          </ac:spMkLst>
        </pc:spChg>
        <pc:spChg chg="mod">
          <ac:chgData name="Nicola Duncalf" userId="1630eecf-bbba-4ba4-8228-81399417b780" providerId="ADAL" clId="{A29C8121-2874-43D1-8FCE-C99839A52960}" dt="2023-05-02T14:22:25.650" v="928" actId="113"/>
          <ac:spMkLst>
            <pc:docMk/>
            <pc:sldMk cId="647376761" sldId="281"/>
            <ac:spMk id="3" creationId="{5E77EE7E-8CBF-3E35-3CA2-433E93D4282E}"/>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0D60FE5-6FC3-4C5E-8723-D2E55C067354}" type="doc">
      <dgm:prSet loTypeId="urn:microsoft.com/office/officeart/2005/8/layout/radial4" loCatId="relationship" qsTypeId="urn:microsoft.com/office/officeart/2005/8/quickstyle/simple1" qsCatId="simple" csTypeId="urn:microsoft.com/office/officeart/2005/8/colors/colorful5" csCatId="colorful" phldr="1"/>
      <dgm:spPr/>
      <dgm:t>
        <a:bodyPr/>
        <a:lstStyle/>
        <a:p>
          <a:endParaRPr lang="en-GB"/>
        </a:p>
      </dgm:t>
    </dgm:pt>
    <dgm:pt modelId="{865B5905-4579-487E-98AC-650C93AD2A29}">
      <dgm:prSet phldrT="[Text]"/>
      <dgm:spPr>
        <a:solidFill>
          <a:schemeClr val="accent1"/>
        </a:solidFill>
      </dgm:spPr>
      <dgm:t>
        <a:bodyPr/>
        <a:lstStyle/>
        <a:p>
          <a:r>
            <a:rPr lang="en-US" dirty="0">
              <a:solidFill>
                <a:schemeClr val="tx1"/>
              </a:solidFill>
            </a:rPr>
            <a:t>Employers must ensure equality in ...</a:t>
          </a:r>
          <a:endParaRPr lang="en-GB" dirty="0">
            <a:solidFill>
              <a:schemeClr val="tx1"/>
            </a:solidFill>
          </a:endParaRPr>
        </a:p>
      </dgm:t>
    </dgm:pt>
    <dgm:pt modelId="{D51A2E40-FAE9-4829-B44B-1F057CBDEAB9}" type="parTrans" cxnId="{6316D8B5-7E62-4EC3-BF73-E4F76BAADD45}">
      <dgm:prSet/>
      <dgm:spPr/>
      <dgm:t>
        <a:bodyPr/>
        <a:lstStyle/>
        <a:p>
          <a:endParaRPr lang="en-GB"/>
        </a:p>
      </dgm:t>
    </dgm:pt>
    <dgm:pt modelId="{A0927FE7-B127-4B40-A808-81FCC6BA34D8}" type="sibTrans" cxnId="{6316D8B5-7E62-4EC3-BF73-E4F76BAADD45}">
      <dgm:prSet/>
      <dgm:spPr/>
      <dgm:t>
        <a:bodyPr/>
        <a:lstStyle/>
        <a:p>
          <a:endParaRPr lang="en-GB"/>
        </a:p>
      </dgm:t>
    </dgm:pt>
    <dgm:pt modelId="{D89439BD-4DB3-4BAF-80CC-C3DE2CDBE434}">
      <dgm:prSet phldrT="[Text]"/>
      <dgm:spPr>
        <a:solidFill>
          <a:srgbClr val="FFC000"/>
        </a:solidFill>
      </dgm:spPr>
      <dgm:t>
        <a:bodyPr/>
        <a:lstStyle/>
        <a:p>
          <a:r>
            <a:rPr lang="en-US" dirty="0"/>
            <a:t>Recruitment</a:t>
          </a:r>
          <a:endParaRPr lang="en-GB" dirty="0"/>
        </a:p>
      </dgm:t>
    </dgm:pt>
    <dgm:pt modelId="{4F56445A-022A-4BC3-8E63-E24FB072C800}" type="parTrans" cxnId="{7B447DD4-6470-41FA-BA78-B6EA3E156D1F}">
      <dgm:prSet/>
      <dgm:spPr>
        <a:solidFill>
          <a:srgbClr val="FFC000"/>
        </a:solidFill>
      </dgm:spPr>
      <dgm:t>
        <a:bodyPr/>
        <a:lstStyle/>
        <a:p>
          <a:endParaRPr lang="en-GB"/>
        </a:p>
      </dgm:t>
    </dgm:pt>
    <dgm:pt modelId="{B5166895-A662-4233-A484-74CDB863B6BE}" type="sibTrans" cxnId="{7B447DD4-6470-41FA-BA78-B6EA3E156D1F}">
      <dgm:prSet/>
      <dgm:spPr/>
      <dgm:t>
        <a:bodyPr/>
        <a:lstStyle/>
        <a:p>
          <a:endParaRPr lang="en-GB"/>
        </a:p>
      </dgm:t>
    </dgm:pt>
    <dgm:pt modelId="{3823FF19-7473-4722-92F2-5430B9E324BC}">
      <dgm:prSet phldrT="[Text]"/>
      <dgm:spPr>
        <a:solidFill>
          <a:schemeClr val="accent1">
            <a:lumMod val="75000"/>
          </a:schemeClr>
        </a:solidFill>
      </dgm:spPr>
      <dgm:t>
        <a:bodyPr/>
        <a:lstStyle/>
        <a:p>
          <a:r>
            <a:rPr lang="en-US" dirty="0"/>
            <a:t>Access to training</a:t>
          </a:r>
          <a:endParaRPr lang="en-GB" dirty="0"/>
        </a:p>
      </dgm:t>
    </dgm:pt>
    <dgm:pt modelId="{25C2B16E-4EA6-4880-BE2D-8636510197C1}" type="parTrans" cxnId="{BA523B92-4265-485D-9039-76C476DA66E8}">
      <dgm:prSet/>
      <dgm:spPr>
        <a:solidFill>
          <a:schemeClr val="accent1">
            <a:lumMod val="75000"/>
          </a:schemeClr>
        </a:solidFill>
      </dgm:spPr>
      <dgm:t>
        <a:bodyPr/>
        <a:lstStyle/>
        <a:p>
          <a:endParaRPr lang="en-GB"/>
        </a:p>
      </dgm:t>
    </dgm:pt>
    <dgm:pt modelId="{4D8B0B35-5357-417F-BFF6-C3AC9A610EE9}" type="sibTrans" cxnId="{BA523B92-4265-485D-9039-76C476DA66E8}">
      <dgm:prSet/>
      <dgm:spPr/>
      <dgm:t>
        <a:bodyPr/>
        <a:lstStyle/>
        <a:p>
          <a:endParaRPr lang="en-GB"/>
        </a:p>
      </dgm:t>
    </dgm:pt>
    <dgm:pt modelId="{E15451FD-39A0-4B98-809C-267DFAA2ECE0}">
      <dgm:prSet phldrT="[Text]"/>
      <dgm:spPr>
        <a:solidFill>
          <a:srgbClr val="92D050"/>
        </a:solidFill>
      </dgm:spPr>
      <dgm:t>
        <a:bodyPr/>
        <a:lstStyle/>
        <a:p>
          <a:r>
            <a:rPr lang="en-US" dirty="0"/>
            <a:t>Employment terms and conditions</a:t>
          </a:r>
          <a:endParaRPr lang="en-GB" dirty="0"/>
        </a:p>
      </dgm:t>
    </dgm:pt>
    <dgm:pt modelId="{E9F9C49B-B96F-4B68-8EE1-841DDABF167E}" type="parTrans" cxnId="{0DA6D7CA-7273-49F2-B18F-7AC693B4C57E}">
      <dgm:prSet/>
      <dgm:spPr>
        <a:solidFill>
          <a:srgbClr val="92D050"/>
        </a:solidFill>
      </dgm:spPr>
      <dgm:t>
        <a:bodyPr/>
        <a:lstStyle/>
        <a:p>
          <a:endParaRPr lang="en-GB"/>
        </a:p>
      </dgm:t>
    </dgm:pt>
    <dgm:pt modelId="{DBE44A14-CA7E-45C1-BE4A-E70646A544BE}" type="sibTrans" cxnId="{0DA6D7CA-7273-49F2-B18F-7AC693B4C57E}">
      <dgm:prSet/>
      <dgm:spPr/>
      <dgm:t>
        <a:bodyPr/>
        <a:lstStyle/>
        <a:p>
          <a:endParaRPr lang="en-GB"/>
        </a:p>
      </dgm:t>
    </dgm:pt>
    <dgm:pt modelId="{A1DB733A-2B87-4511-A304-3CA114F84211}">
      <dgm:prSet/>
      <dgm:spPr>
        <a:solidFill>
          <a:srgbClr val="FF0000"/>
        </a:solidFill>
      </dgm:spPr>
      <dgm:t>
        <a:bodyPr/>
        <a:lstStyle/>
        <a:p>
          <a:r>
            <a:rPr lang="en-US" dirty="0"/>
            <a:t>Pay and benefits</a:t>
          </a:r>
          <a:endParaRPr lang="en-GB" dirty="0"/>
        </a:p>
      </dgm:t>
    </dgm:pt>
    <dgm:pt modelId="{9398C94B-61E5-4095-B7C6-87A856BF2F7A}" type="parTrans" cxnId="{B4E71826-75AB-40B9-90D1-B5D19D10C603}">
      <dgm:prSet/>
      <dgm:spPr>
        <a:solidFill>
          <a:srgbClr val="FF0000"/>
        </a:solidFill>
      </dgm:spPr>
      <dgm:t>
        <a:bodyPr/>
        <a:lstStyle/>
        <a:p>
          <a:endParaRPr lang="en-GB"/>
        </a:p>
      </dgm:t>
    </dgm:pt>
    <dgm:pt modelId="{DF0393CD-EE58-4968-873D-0C90D978B809}" type="sibTrans" cxnId="{B4E71826-75AB-40B9-90D1-B5D19D10C603}">
      <dgm:prSet/>
      <dgm:spPr/>
      <dgm:t>
        <a:bodyPr/>
        <a:lstStyle/>
        <a:p>
          <a:endParaRPr lang="en-GB"/>
        </a:p>
      </dgm:t>
    </dgm:pt>
    <dgm:pt modelId="{1B9E0C82-DEBE-4418-8E09-C7AAADF8F906}">
      <dgm:prSet/>
      <dgm:spPr>
        <a:solidFill>
          <a:srgbClr val="0070C0"/>
        </a:solidFill>
      </dgm:spPr>
      <dgm:t>
        <a:bodyPr/>
        <a:lstStyle/>
        <a:p>
          <a:r>
            <a:rPr lang="en-US" dirty="0"/>
            <a:t>Opportunities for promotion</a:t>
          </a:r>
          <a:endParaRPr lang="en-GB" dirty="0"/>
        </a:p>
      </dgm:t>
    </dgm:pt>
    <dgm:pt modelId="{2C9888A9-B310-499E-A4C0-6D9AA04899D7}" type="parTrans" cxnId="{AF01585F-EB66-4DA1-AE18-825191C6C4C0}">
      <dgm:prSet/>
      <dgm:spPr>
        <a:solidFill>
          <a:srgbClr val="0070C0"/>
        </a:solidFill>
      </dgm:spPr>
      <dgm:t>
        <a:bodyPr/>
        <a:lstStyle/>
        <a:p>
          <a:endParaRPr lang="en-GB"/>
        </a:p>
      </dgm:t>
    </dgm:pt>
    <dgm:pt modelId="{59FFC972-4F0A-46D1-8109-1D395E7824B0}" type="sibTrans" cxnId="{AF01585F-EB66-4DA1-AE18-825191C6C4C0}">
      <dgm:prSet/>
      <dgm:spPr/>
      <dgm:t>
        <a:bodyPr/>
        <a:lstStyle/>
        <a:p>
          <a:endParaRPr lang="en-GB"/>
        </a:p>
      </dgm:t>
    </dgm:pt>
    <dgm:pt modelId="{F379488D-04DB-4DBB-B246-7B059A518184}">
      <dgm:prSet/>
      <dgm:spPr>
        <a:solidFill>
          <a:srgbClr val="7030A0"/>
        </a:solidFill>
      </dgm:spPr>
      <dgm:t>
        <a:bodyPr/>
        <a:lstStyle/>
        <a:p>
          <a:r>
            <a:rPr lang="en-US" dirty="0"/>
            <a:t>Dismissal and redundancy</a:t>
          </a:r>
          <a:endParaRPr lang="en-GB" dirty="0"/>
        </a:p>
      </dgm:t>
    </dgm:pt>
    <dgm:pt modelId="{D51B42B6-7E75-4679-BDE5-3C015815AB5C}" type="parTrans" cxnId="{CADEAEAF-69B5-4153-AB23-4451A612F482}">
      <dgm:prSet/>
      <dgm:spPr>
        <a:solidFill>
          <a:srgbClr val="7030A0"/>
        </a:solidFill>
      </dgm:spPr>
      <dgm:t>
        <a:bodyPr/>
        <a:lstStyle/>
        <a:p>
          <a:endParaRPr lang="en-GB"/>
        </a:p>
      </dgm:t>
    </dgm:pt>
    <dgm:pt modelId="{0E7F80AA-F41E-4AD7-A8B1-E4AE3A160AA9}" type="sibTrans" cxnId="{CADEAEAF-69B5-4153-AB23-4451A612F482}">
      <dgm:prSet/>
      <dgm:spPr/>
      <dgm:t>
        <a:bodyPr/>
        <a:lstStyle/>
        <a:p>
          <a:endParaRPr lang="en-GB"/>
        </a:p>
      </dgm:t>
    </dgm:pt>
    <dgm:pt modelId="{AB87130B-03C0-4A1F-8CD5-B22B0D5774E9}" type="pres">
      <dgm:prSet presAssocID="{00D60FE5-6FC3-4C5E-8723-D2E55C067354}" presName="cycle" presStyleCnt="0">
        <dgm:presLayoutVars>
          <dgm:chMax val="1"/>
          <dgm:dir/>
          <dgm:animLvl val="ctr"/>
          <dgm:resizeHandles val="exact"/>
        </dgm:presLayoutVars>
      </dgm:prSet>
      <dgm:spPr/>
    </dgm:pt>
    <dgm:pt modelId="{ABCA9390-305E-436D-9E6B-18DA9C5E73B1}" type="pres">
      <dgm:prSet presAssocID="{865B5905-4579-487E-98AC-650C93AD2A29}" presName="centerShape" presStyleLbl="node0" presStyleIdx="0" presStyleCnt="1"/>
      <dgm:spPr/>
    </dgm:pt>
    <dgm:pt modelId="{5EA5FE96-EC6D-4AE9-AFBB-0B3799153706}" type="pres">
      <dgm:prSet presAssocID="{4F56445A-022A-4BC3-8E63-E24FB072C800}" presName="parTrans" presStyleLbl="bgSibTrans2D1" presStyleIdx="0" presStyleCnt="6"/>
      <dgm:spPr/>
    </dgm:pt>
    <dgm:pt modelId="{023B925F-4568-470C-B54D-CF5902EE5E60}" type="pres">
      <dgm:prSet presAssocID="{D89439BD-4DB3-4BAF-80CC-C3DE2CDBE434}" presName="node" presStyleLbl="node1" presStyleIdx="0" presStyleCnt="6">
        <dgm:presLayoutVars>
          <dgm:bulletEnabled val="1"/>
        </dgm:presLayoutVars>
      </dgm:prSet>
      <dgm:spPr/>
    </dgm:pt>
    <dgm:pt modelId="{3EA05888-84EC-4E2B-B323-465682EE546D}" type="pres">
      <dgm:prSet presAssocID="{25C2B16E-4EA6-4880-BE2D-8636510197C1}" presName="parTrans" presStyleLbl="bgSibTrans2D1" presStyleIdx="1" presStyleCnt="6"/>
      <dgm:spPr/>
    </dgm:pt>
    <dgm:pt modelId="{741649D5-FE6D-4DE3-9BCB-B8A03F428419}" type="pres">
      <dgm:prSet presAssocID="{3823FF19-7473-4722-92F2-5430B9E324BC}" presName="node" presStyleLbl="node1" presStyleIdx="1" presStyleCnt="6">
        <dgm:presLayoutVars>
          <dgm:bulletEnabled val="1"/>
        </dgm:presLayoutVars>
      </dgm:prSet>
      <dgm:spPr/>
    </dgm:pt>
    <dgm:pt modelId="{A5744972-F480-4F9C-A9E5-3286CB2CF05F}" type="pres">
      <dgm:prSet presAssocID="{E9F9C49B-B96F-4B68-8EE1-841DDABF167E}" presName="parTrans" presStyleLbl="bgSibTrans2D1" presStyleIdx="2" presStyleCnt="6"/>
      <dgm:spPr/>
    </dgm:pt>
    <dgm:pt modelId="{3D0DC0F1-D0C8-4146-A354-763E4DDCA6E5}" type="pres">
      <dgm:prSet presAssocID="{E15451FD-39A0-4B98-809C-267DFAA2ECE0}" presName="node" presStyleLbl="node1" presStyleIdx="2" presStyleCnt="6">
        <dgm:presLayoutVars>
          <dgm:bulletEnabled val="1"/>
        </dgm:presLayoutVars>
      </dgm:prSet>
      <dgm:spPr/>
    </dgm:pt>
    <dgm:pt modelId="{D795FEA5-F104-49A6-A00B-8E8D1FFD67B3}" type="pres">
      <dgm:prSet presAssocID="{9398C94B-61E5-4095-B7C6-87A856BF2F7A}" presName="parTrans" presStyleLbl="bgSibTrans2D1" presStyleIdx="3" presStyleCnt="6"/>
      <dgm:spPr/>
    </dgm:pt>
    <dgm:pt modelId="{B7F07E2B-3EE3-4FA1-ADF9-F08A2E53B383}" type="pres">
      <dgm:prSet presAssocID="{A1DB733A-2B87-4511-A304-3CA114F84211}" presName="node" presStyleLbl="node1" presStyleIdx="3" presStyleCnt="6">
        <dgm:presLayoutVars>
          <dgm:bulletEnabled val="1"/>
        </dgm:presLayoutVars>
      </dgm:prSet>
      <dgm:spPr/>
    </dgm:pt>
    <dgm:pt modelId="{92D7ED7E-CB0C-4880-8462-9A4341819B33}" type="pres">
      <dgm:prSet presAssocID="{2C9888A9-B310-499E-A4C0-6D9AA04899D7}" presName="parTrans" presStyleLbl="bgSibTrans2D1" presStyleIdx="4" presStyleCnt="6"/>
      <dgm:spPr/>
    </dgm:pt>
    <dgm:pt modelId="{03324DB8-7D58-458A-AE9A-9F078732FDB1}" type="pres">
      <dgm:prSet presAssocID="{1B9E0C82-DEBE-4418-8E09-C7AAADF8F906}" presName="node" presStyleLbl="node1" presStyleIdx="4" presStyleCnt="6">
        <dgm:presLayoutVars>
          <dgm:bulletEnabled val="1"/>
        </dgm:presLayoutVars>
      </dgm:prSet>
      <dgm:spPr/>
    </dgm:pt>
    <dgm:pt modelId="{B122CA53-FDED-4A23-B96E-E024BBB69B34}" type="pres">
      <dgm:prSet presAssocID="{D51B42B6-7E75-4679-BDE5-3C015815AB5C}" presName="parTrans" presStyleLbl="bgSibTrans2D1" presStyleIdx="5" presStyleCnt="6"/>
      <dgm:spPr/>
    </dgm:pt>
    <dgm:pt modelId="{1057E406-C792-497F-889F-09611F5174B4}" type="pres">
      <dgm:prSet presAssocID="{F379488D-04DB-4DBB-B246-7B059A518184}" presName="node" presStyleLbl="node1" presStyleIdx="5" presStyleCnt="6">
        <dgm:presLayoutVars>
          <dgm:bulletEnabled val="1"/>
        </dgm:presLayoutVars>
      </dgm:prSet>
      <dgm:spPr/>
    </dgm:pt>
  </dgm:ptLst>
  <dgm:cxnLst>
    <dgm:cxn modelId="{78326A0E-830A-44D3-BA6E-DB04EE534711}" type="presOf" srcId="{865B5905-4579-487E-98AC-650C93AD2A29}" destId="{ABCA9390-305E-436D-9E6B-18DA9C5E73B1}" srcOrd="0" destOrd="0" presId="urn:microsoft.com/office/officeart/2005/8/layout/radial4"/>
    <dgm:cxn modelId="{71BEA00E-1C8A-4920-AAC0-A8905E0BF3EB}" type="presOf" srcId="{E9F9C49B-B96F-4B68-8EE1-841DDABF167E}" destId="{A5744972-F480-4F9C-A9E5-3286CB2CF05F}" srcOrd="0" destOrd="0" presId="urn:microsoft.com/office/officeart/2005/8/layout/radial4"/>
    <dgm:cxn modelId="{36ED821F-DBC0-4804-B4C2-C6BF79D9CD34}" type="presOf" srcId="{2C9888A9-B310-499E-A4C0-6D9AA04899D7}" destId="{92D7ED7E-CB0C-4880-8462-9A4341819B33}" srcOrd="0" destOrd="0" presId="urn:microsoft.com/office/officeart/2005/8/layout/radial4"/>
    <dgm:cxn modelId="{FFC3E422-C9EC-4F5E-9D66-15E2008B8303}" type="presOf" srcId="{9398C94B-61E5-4095-B7C6-87A856BF2F7A}" destId="{D795FEA5-F104-49A6-A00B-8E8D1FFD67B3}" srcOrd="0" destOrd="0" presId="urn:microsoft.com/office/officeart/2005/8/layout/radial4"/>
    <dgm:cxn modelId="{B4E71826-75AB-40B9-90D1-B5D19D10C603}" srcId="{865B5905-4579-487E-98AC-650C93AD2A29}" destId="{A1DB733A-2B87-4511-A304-3CA114F84211}" srcOrd="3" destOrd="0" parTransId="{9398C94B-61E5-4095-B7C6-87A856BF2F7A}" sibTransId="{DF0393CD-EE58-4968-873D-0C90D978B809}"/>
    <dgm:cxn modelId="{B2E0ED2F-94A0-4C4A-BCAD-403E7F7B78F2}" type="presOf" srcId="{A1DB733A-2B87-4511-A304-3CA114F84211}" destId="{B7F07E2B-3EE3-4FA1-ADF9-F08A2E53B383}" srcOrd="0" destOrd="0" presId="urn:microsoft.com/office/officeart/2005/8/layout/radial4"/>
    <dgm:cxn modelId="{BB382739-124A-4AD4-B1B9-9758EF584E54}" type="presOf" srcId="{D51B42B6-7E75-4679-BDE5-3C015815AB5C}" destId="{B122CA53-FDED-4A23-B96E-E024BBB69B34}" srcOrd="0" destOrd="0" presId="urn:microsoft.com/office/officeart/2005/8/layout/radial4"/>
    <dgm:cxn modelId="{AF01585F-EB66-4DA1-AE18-825191C6C4C0}" srcId="{865B5905-4579-487E-98AC-650C93AD2A29}" destId="{1B9E0C82-DEBE-4418-8E09-C7AAADF8F906}" srcOrd="4" destOrd="0" parTransId="{2C9888A9-B310-499E-A4C0-6D9AA04899D7}" sibTransId="{59FFC972-4F0A-46D1-8109-1D395E7824B0}"/>
    <dgm:cxn modelId="{4A8AB949-246B-4E10-924A-4DD3D787216B}" type="presOf" srcId="{E15451FD-39A0-4B98-809C-267DFAA2ECE0}" destId="{3D0DC0F1-D0C8-4146-A354-763E4DDCA6E5}" srcOrd="0" destOrd="0" presId="urn:microsoft.com/office/officeart/2005/8/layout/radial4"/>
    <dgm:cxn modelId="{229AF549-F0BC-4DC1-878D-216D573CEC25}" type="presOf" srcId="{25C2B16E-4EA6-4880-BE2D-8636510197C1}" destId="{3EA05888-84EC-4E2B-B323-465682EE546D}" srcOrd="0" destOrd="0" presId="urn:microsoft.com/office/officeart/2005/8/layout/radial4"/>
    <dgm:cxn modelId="{BF6B9C53-1E76-4E53-A0B4-425D4323150C}" type="presOf" srcId="{4F56445A-022A-4BC3-8E63-E24FB072C800}" destId="{5EA5FE96-EC6D-4AE9-AFBB-0B3799153706}" srcOrd="0" destOrd="0" presId="urn:microsoft.com/office/officeart/2005/8/layout/radial4"/>
    <dgm:cxn modelId="{9EDB7184-2F37-4D42-B9DD-226A68862091}" type="presOf" srcId="{3823FF19-7473-4722-92F2-5430B9E324BC}" destId="{741649D5-FE6D-4DE3-9BCB-B8A03F428419}" srcOrd="0" destOrd="0" presId="urn:microsoft.com/office/officeart/2005/8/layout/radial4"/>
    <dgm:cxn modelId="{BA523B92-4265-485D-9039-76C476DA66E8}" srcId="{865B5905-4579-487E-98AC-650C93AD2A29}" destId="{3823FF19-7473-4722-92F2-5430B9E324BC}" srcOrd="1" destOrd="0" parTransId="{25C2B16E-4EA6-4880-BE2D-8636510197C1}" sibTransId="{4D8B0B35-5357-417F-BFF6-C3AC9A610EE9}"/>
    <dgm:cxn modelId="{CADEAEAF-69B5-4153-AB23-4451A612F482}" srcId="{865B5905-4579-487E-98AC-650C93AD2A29}" destId="{F379488D-04DB-4DBB-B246-7B059A518184}" srcOrd="5" destOrd="0" parTransId="{D51B42B6-7E75-4679-BDE5-3C015815AB5C}" sibTransId="{0E7F80AA-F41E-4AD7-A8B1-E4AE3A160AA9}"/>
    <dgm:cxn modelId="{6316D8B5-7E62-4EC3-BF73-E4F76BAADD45}" srcId="{00D60FE5-6FC3-4C5E-8723-D2E55C067354}" destId="{865B5905-4579-487E-98AC-650C93AD2A29}" srcOrd="0" destOrd="0" parTransId="{D51A2E40-FAE9-4829-B44B-1F057CBDEAB9}" sibTransId="{A0927FE7-B127-4B40-A808-81FCC6BA34D8}"/>
    <dgm:cxn modelId="{0DA6D7CA-7273-49F2-B18F-7AC693B4C57E}" srcId="{865B5905-4579-487E-98AC-650C93AD2A29}" destId="{E15451FD-39A0-4B98-809C-267DFAA2ECE0}" srcOrd="2" destOrd="0" parTransId="{E9F9C49B-B96F-4B68-8EE1-841DDABF167E}" sibTransId="{DBE44A14-CA7E-45C1-BE4A-E70646A544BE}"/>
    <dgm:cxn modelId="{7B447DD4-6470-41FA-BA78-B6EA3E156D1F}" srcId="{865B5905-4579-487E-98AC-650C93AD2A29}" destId="{D89439BD-4DB3-4BAF-80CC-C3DE2CDBE434}" srcOrd="0" destOrd="0" parTransId="{4F56445A-022A-4BC3-8E63-E24FB072C800}" sibTransId="{B5166895-A662-4233-A484-74CDB863B6BE}"/>
    <dgm:cxn modelId="{550D52D5-A9E4-4A55-80C4-28F04339E5A7}" type="presOf" srcId="{F379488D-04DB-4DBB-B246-7B059A518184}" destId="{1057E406-C792-497F-889F-09611F5174B4}" srcOrd="0" destOrd="0" presId="urn:microsoft.com/office/officeart/2005/8/layout/radial4"/>
    <dgm:cxn modelId="{2F6D00DB-8BEB-48D7-A6E4-A784009C26FB}" type="presOf" srcId="{1B9E0C82-DEBE-4418-8E09-C7AAADF8F906}" destId="{03324DB8-7D58-458A-AE9A-9F078732FDB1}" srcOrd="0" destOrd="0" presId="urn:microsoft.com/office/officeart/2005/8/layout/radial4"/>
    <dgm:cxn modelId="{7874D4EA-F5E4-47FE-991A-65DA14D12B2B}" type="presOf" srcId="{00D60FE5-6FC3-4C5E-8723-D2E55C067354}" destId="{AB87130B-03C0-4A1F-8CD5-B22B0D5774E9}" srcOrd="0" destOrd="0" presId="urn:microsoft.com/office/officeart/2005/8/layout/radial4"/>
    <dgm:cxn modelId="{F8AFB3EE-EC8E-4C01-A57D-ADB630A3B959}" type="presOf" srcId="{D89439BD-4DB3-4BAF-80CC-C3DE2CDBE434}" destId="{023B925F-4568-470C-B54D-CF5902EE5E60}" srcOrd="0" destOrd="0" presId="urn:microsoft.com/office/officeart/2005/8/layout/radial4"/>
    <dgm:cxn modelId="{071A08C3-D71E-4017-8E8C-B20D9B84F7A1}" type="presParOf" srcId="{AB87130B-03C0-4A1F-8CD5-B22B0D5774E9}" destId="{ABCA9390-305E-436D-9E6B-18DA9C5E73B1}" srcOrd="0" destOrd="0" presId="urn:microsoft.com/office/officeart/2005/8/layout/radial4"/>
    <dgm:cxn modelId="{4EA7CFC9-D7D1-4160-A9C8-61F7BBE718FA}" type="presParOf" srcId="{AB87130B-03C0-4A1F-8CD5-B22B0D5774E9}" destId="{5EA5FE96-EC6D-4AE9-AFBB-0B3799153706}" srcOrd="1" destOrd="0" presId="urn:microsoft.com/office/officeart/2005/8/layout/radial4"/>
    <dgm:cxn modelId="{79B60432-31B8-4E0E-AFB5-7CF9BC897E5F}" type="presParOf" srcId="{AB87130B-03C0-4A1F-8CD5-B22B0D5774E9}" destId="{023B925F-4568-470C-B54D-CF5902EE5E60}" srcOrd="2" destOrd="0" presId="urn:microsoft.com/office/officeart/2005/8/layout/radial4"/>
    <dgm:cxn modelId="{79CFDFA0-172A-4670-AB0C-59FE0B71B4F4}" type="presParOf" srcId="{AB87130B-03C0-4A1F-8CD5-B22B0D5774E9}" destId="{3EA05888-84EC-4E2B-B323-465682EE546D}" srcOrd="3" destOrd="0" presId="urn:microsoft.com/office/officeart/2005/8/layout/radial4"/>
    <dgm:cxn modelId="{00FA2AD1-0105-4FBE-93F8-77924EE1DEE5}" type="presParOf" srcId="{AB87130B-03C0-4A1F-8CD5-B22B0D5774E9}" destId="{741649D5-FE6D-4DE3-9BCB-B8A03F428419}" srcOrd="4" destOrd="0" presId="urn:microsoft.com/office/officeart/2005/8/layout/radial4"/>
    <dgm:cxn modelId="{351C31AF-51FF-44C1-8DE6-EF151A82D18C}" type="presParOf" srcId="{AB87130B-03C0-4A1F-8CD5-B22B0D5774E9}" destId="{A5744972-F480-4F9C-A9E5-3286CB2CF05F}" srcOrd="5" destOrd="0" presId="urn:microsoft.com/office/officeart/2005/8/layout/radial4"/>
    <dgm:cxn modelId="{34045977-F1AE-4F12-89E1-3E9714FE74C8}" type="presParOf" srcId="{AB87130B-03C0-4A1F-8CD5-B22B0D5774E9}" destId="{3D0DC0F1-D0C8-4146-A354-763E4DDCA6E5}" srcOrd="6" destOrd="0" presId="urn:microsoft.com/office/officeart/2005/8/layout/radial4"/>
    <dgm:cxn modelId="{9265F41A-4738-46CE-8A62-CD2560359E23}" type="presParOf" srcId="{AB87130B-03C0-4A1F-8CD5-B22B0D5774E9}" destId="{D795FEA5-F104-49A6-A00B-8E8D1FFD67B3}" srcOrd="7" destOrd="0" presId="urn:microsoft.com/office/officeart/2005/8/layout/radial4"/>
    <dgm:cxn modelId="{FDD2835E-A388-44B8-A17F-DE79844BC473}" type="presParOf" srcId="{AB87130B-03C0-4A1F-8CD5-B22B0D5774E9}" destId="{B7F07E2B-3EE3-4FA1-ADF9-F08A2E53B383}" srcOrd="8" destOrd="0" presId="urn:microsoft.com/office/officeart/2005/8/layout/radial4"/>
    <dgm:cxn modelId="{D515D76C-DF20-4AC9-9FC3-5959D954A6B3}" type="presParOf" srcId="{AB87130B-03C0-4A1F-8CD5-B22B0D5774E9}" destId="{92D7ED7E-CB0C-4880-8462-9A4341819B33}" srcOrd="9" destOrd="0" presId="urn:microsoft.com/office/officeart/2005/8/layout/radial4"/>
    <dgm:cxn modelId="{11376DEE-98DE-4A05-A734-4800F008F290}" type="presParOf" srcId="{AB87130B-03C0-4A1F-8CD5-B22B0D5774E9}" destId="{03324DB8-7D58-458A-AE9A-9F078732FDB1}" srcOrd="10" destOrd="0" presId="urn:microsoft.com/office/officeart/2005/8/layout/radial4"/>
    <dgm:cxn modelId="{A1C09289-AA4A-43D6-89D2-F0895B56EC6D}" type="presParOf" srcId="{AB87130B-03C0-4A1F-8CD5-B22B0D5774E9}" destId="{B122CA53-FDED-4A23-B96E-E024BBB69B34}" srcOrd="11" destOrd="0" presId="urn:microsoft.com/office/officeart/2005/8/layout/radial4"/>
    <dgm:cxn modelId="{9238A5BB-91FE-4D7B-BC2A-96E60951457E}" type="presParOf" srcId="{AB87130B-03C0-4A1F-8CD5-B22B0D5774E9}" destId="{1057E406-C792-497F-889F-09611F5174B4}" srcOrd="12" destOrd="0" presId="urn:microsoft.com/office/officeart/2005/8/layout/radial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CA9390-305E-436D-9E6B-18DA9C5E73B1}">
      <dsp:nvSpPr>
        <dsp:cNvPr id="0" name=""/>
        <dsp:cNvSpPr/>
      </dsp:nvSpPr>
      <dsp:spPr>
        <a:xfrm>
          <a:off x="2888915" y="2359578"/>
          <a:ext cx="1933675" cy="1933675"/>
        </a:xfrm>
        <a:prstGeom prst="ellipse">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1"/>
              </a:solidFill>
            </a:rPr>
            <a:t>Employers must ensure equality in ...</a:t>
          </a:r>
          <a:endParaRPr lang="en-GB" sz="2000" kern="1200" dirty="0">
            <a:solidFill>
              <a:schemeClr val="tx1"/>
            </a:solidFill>
          </a:endParaRPr>
        </a:p>
      </dsp:txBody>
      <dsp:txXfrm>
        <a:off x="3172095" y="2642758"/>
        <a:ext cx="1367315" cy="1367315"/>
      </dsp:txXfrm>
    </dsp:sp>
    <dsp:sp modelId="{5EA5FE96-EC6D-4AE9-AFBB-0B3799153706}">
      <dsp:nvSpPr>
        <dsp:cNvPr id="0" name=""/>
        <dsp:cNvSpPr/>
      </dsp:nvSpPr>
      <dsp:spPr>
        <a:xfrm rot="10800000">
          <a:off x="929213" y="3050867"/>
          <a:ext cx="1851918" cy="551097"/>
        </a:xfrm>
        <a:prstGeom prst="leftArrow">
          <a:avLst>
            <a:gd name="adj1" fmla="val 60000"/>
            <a:gd name="adj2" fmla="val 50000"/>
          </a:avLst>
        </a:prstGeom>
        <a:solidFill>
          <a:srgbClr val="FFC000"/>
        </a:solidFill>
        <a:ln>
          <a:noFill/>
        </a:ln>
        <a:effectLst/>
      </dsp:spPr>
      <dsp:style>
        <a:lnRef idx="0">
          <a:scrgbClr r="0" g="0" b="0"/>
        </a:lnRef>
        <a:fillRef idx="1">
          <a:scrgbClr r="0" g="0" b="0"/>
        </a:fillRef>
        <a:effectRef idx="0">
          <a:scrgbClr r="0" g="0" b="0"/>
        </a:effectRef>
        <a:fontRef idx="minor">
          <a:schemeClr val="lt1"/>
        </a:fontRef>
      </dsp:style>
    </dsp:sp>
    <dsp:sp modelId="{023B925F-4568-470C-B54D-CF5902EE5E60}">
      <dsp:nvSpPr>
        <dsp:cNvPr id="0" name=""/>
        <dsp:cNvSpPr/>
      </dsp:nvSpPr>
      <dsp:spPr>
        <a:xfrm>
          <a:off x="252426" y="2784987"/>
          <a:ext cx="1353572" cy="1082858"/>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kern="1200" dirty="0"/>
            <a:t>Recruitment</a:t>
          </a:r>
          <a:endParaRPr lang="en-GB" sz="1600" kern="1200" dirty="0"/>
        </a:p>
      </dsp:txBody>
      <dsp:txXfrm>
        <a:off x="284142" y="2816703"/>
        <a:ext cx="1290140" cy="1019426"/>
      </dsp:txXfrm>
    </dsp:sp>
    <dsp:sp modelId="{3EA05888-84EC-4E2B-B323-465682EE546D}">
      <dsp:nvSpPr>
        <dsp:cNvPr id="0" name=""/>
        <dsp:cNvSpPr/>
      </dsp:nvSpPr>
      <dsp:spPr>
        <a:xfrm rot="12960000">
          <a:off x="1311290" y="1874955"/>
          <a:ext cx="1851918" cy="551097"/>
        </a:xfrm>
        <a:prstGeom prst="leftArrow">
          <a:avLst>
            <a:gd name="adj1" fmla="val 60000"/>
            <a:gd name="adj2" fmla="val 50000"/>
          </a:avLst>
        </a:prstGeom>
        <a:solidFill>
          <a:schemeClr val="accent1">
            <a:lumMod val="75000"/>
          </a:schemeClr>
        </a:solidFill>
        <a:ln>
          <a:noFill/>
        </a:ln>
        <a:effectLst/>
      </dsp:spPr>
      <dsp:style>
        <a:lnRef idx="0">
          <a:scrgbClr r="0" g="0" b="0"/>
        </a:lnRef>
        <a:fillRef idx="1">
          <a:scrgbClr r="0" g="0" b="0"/>
        </a:fillRef>
        <a:effectRef idx="0">
          <a:scrgbClr r="0" g="0" b="0"/>
        </a:effectRef>
        <a:fontRef idx="minor">
          <a:schemeClr val="lt1"/>
        </a:fontRef>
      </dsp:style>
    </dsp:sp>
    <dsp:sp modelId="{741649D5-FE6D-4DE3-9BCB-B8A03F428419}">
      <dsp:nvSpPr>
        <dsp:cNvPr id="0" name=""/>
        <dsp:cNvSpPr/>
      </dsp:nvSpPr>
      <dsp:spPr>
        <a:xfrm>
          <a:off x="811346" y="1064809"/>
          <a:ext cx="1353572" cy="1082858"/>
        </a:xfrm>
        <a:prstGeom prst="roundRect">
          <a:avLst>
            <a:gd name="adj" fmla="val 10000"/>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kern="1200" dirty="0"/>
            <a:t>Access to training</a:t>
          </a:r>
          <a:endParaRPr lang="en-GB" sz="1600" kern="1200" dirty="0"/>
        </a:p>
      </dsp:txBody>
      <dsp:txXfrm>
        <a:off x="843062" y="1096525"/>
        <a:ext cx="1290140" cy="1019426"/>
      </dsp:txXfrm>
    </dsp:sp>
    <dsp:sp modelId="{A5744972-F480-4F9C-A9E5-3286CB2CF05F}">
      <dsp:nvSpPr>
        <dsp:cNvPr id="0" name=""/>
        <dsp:cNvSpPr/>
      </dsp:nvSpPr>
      <dsp:spPr>
        <a:xfrm rot="15120000">
          <a:off x="2311580" y="1148202"/>
          <a:ext cx="1851918" cy="551097"/>
        </a:xfrm>
        <a:prstGeom prst="leftArrow">
          <a:avLst>
            <a:gd name="adj1" fmla="val 60000"/>
            <a:gd name="adj2" fmla="val 50000"/>
          </a:avLst>
        </a:prstGeom>
        <a:solidFill>
          <a:srgbClr val="92D050"/>
        </a:solidFill>
        <a:ln>
          <a:noFill/>
        </a:ln>
        <a:effectLst/>
      </dsp:spPr>
      <dsp:style>
        <a:lnRef idx="0">
          <a:scrgbClr r="0" g="0" b="0"/>
        </a:lnRef>
        <a:fillRef idx="1">
          <a:scrgbClr r="0" g="0" b="0"/>
        </a:fillRef>
        <a:effectRef idx="0">
          <a:scrgbClr r="0" g="0" b="0"/>
        </a:effectRef>
        <a:fontRef idx="minor">
          <a:schemeClr val="lt1"/>
        </a:fontRef>
      </dsp:style>
    </dsp:sp>
    <dsp:sp modelId="{3D0DC0F1-D0C8-4146-A354-763E4DDCA6E5}">
      <dsp:nvSpPr>
        <dsp:cNvPr id="0" name=""/>
        <dsp:cNvSpPr/>
      </dsp:nvSpPr>
      <dsp:spPr>
        <a:xfrm>
          <a:off x="2274616" y="1682"/>
          <a:ext cx="1353572" cy="1082858"/>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kern="1200" dirty="0"/>
            <a:t>Employment terms and conditions</a:t>
          </a:r>
          <a:endParaRPr lang="en-GB" sz="1600" kern="1200" dirty="0"/>
        </a:p>
      </dsp:txBody>
      <dsp:txXfrm>
        <a:off x="2306332" y="33398"/>
        <a:ext cx="1290140" cy="1019426"/>
      </dsp:txXfrm>
    </dsp:sp>
    <dsp:sp modelId="{D795FEA5-F104-49A6-A00B-8E8D1FFD67B3}">
      <dsp:nvSpPr>
        <dsp:cNvPr id="0" name=""/>
        <dsp:cNvSpPr/>
      </dsp:nvSpPr>
      <dsp:spPr>
        <a:xfrm rot="17280000">
          <a:off x="3548007" y="1148202"/>
          <a:ext cx="1851918" cy="551097"/>
        </a:xfrm>
        <a:prstGeom prst="lef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sp>
    <dsp:sp modelId="{B7F07E2B-3EE3-4FA1-ADF9-F08A2E53B383}">
      <dsp:nvSpPr>
        <dsp:cNvPr id="0" name=""/>
        <dsp:cNvSpPr/>
      </dsp:nvSpPr>
      <dsp:spPr>
        <a:xfrm>
          <a:off x="4083317" y="1682"/>
          <a:ext cx="1353572" cy="1082858"/>
        </a:xfrm>
        <a:prstGeom prst="roundRect">
          <a:avLst>
            <a:gd name="adj" fmla="val 100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kern="1200" dirty="0"/>
            <a:t>Pay and benefits</a:t>
          </a:r>
          <a:endParaRPr lang="en-GB" sz="1600" kern="1200" dirty="0"/>
        </a:p>
      </dsp:txBody>
      <dsp:txXfrm>
        <a:off x="4115033" y="33398"/>
        <a:ext cx="1290140" cy="1019426"/>
      </dsp:txXfrm>
    </dsp:sp>
    <dsp:sp modelId="{92D7ED7E-CB0C-4880-8462-9A4341819B33}">
      <dsp:nvSpPr>
        <dsp:cNvPr id="0" name=""/>
        <dsp:cNvSpPr/>
      </dsp:nvSpPr>
      <dsp:spPr>
        <a:xfrm rot="19440000">
          <a:off x="4548297" y="1874955"/>
          <a:ext cx="1851918" cy="551097"/>
        </a:xfrm>
        <a:prstGeom prst="leftArrow">
          <a:avLst>
            <a:gd name="adj1" fmla="val 60000"/>
            <a:gd name="adj2" fmla="val 50000"/>
          </a:avLst>
        </a:prstGeom>
        <a:solidFill>
          <a:srgbClr val="0070C0"/>
        </a:solidFill>
        <a:ln>
          <a:noFill/>
        </a:ln>
        <a:effectLst/>
      </dsp:spPr>
      <dsp:style>
        <a:lnRef idx="0">
          <a:scrgbClr r="0" g="0" b="0"/>
        </a:lnRef>
        <a:fillRef idx="1">
          <a:scrgbClr r="0" g="0" b="0"/>
        </a:fillRef>
        <a:effectRef idx="0">
          <a:scrgbClr r="0" g="0" b="0"/>
        </a:effectRef>
        <a:fontRef idx="minor">
          <a:schemeClr val="lt1"/>
        </a:fontRef>
      </dsp:style>
    </dsp:sp>
    <dsp:sp modelId="{03324DB8-7D58-458A-AE9A-9F078732FDB1}">
      <dsp:nvSpPr>
        <dsp:cNvPr id="0" name=""/>
        <dsp:cNvSpPr/>
      </dsp:nvSpPr>
      <dsp:spPr>
        <a:xfrm>
          <a:off x="5546587" y="1064809"/>
          <a:ext cx="1353572" cy="1082858"/>
        </a:xfrm>
        <a:prstGeom prst="roundRect">
          <a:avLst>
            <a:gd name="adj" fmla="val 10000"/>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kern="1200" dirty="0"/>
            <a:t>Opportunities for promotion</a:t>
          </a:r>
          <a:endParaRPr lang="en-GB" sz="1600" kern="1200" dirty="0"/>
        </a:p>
      </dsp:txBody>
      <dsp:txXfrm>
        <a:off x="5578303" y="1096525"/>
        <a:ext cx="1290140" cy="1019426"/>
      </dsp:txXfrm>
    </dsp:sp>
    <dsp:sp modelId="{B122CA53-FDED-4A23-B96E-E024BBB69B34}">
      <dsp:nvSpPr>
        <dsp:cNvPr id="0" name=""/>
        <dsp:cNvSpPr/>
      </dsp:nvSpPr>
      <dsp:spPr>
        <a:xfrm>
          <a:off x="4930374" y="3050867"/>
          <a:ext cx="1851918" cy="551097"/>
        </a:xfrm>
        <a:prstGeom prst="leftArrow">
          <a:avLst>
            <a:gd name="adj1" fmla="val 60000"/>
            <a:gd name="adj2" fmla="val 50000"/>
          </a:avLst>
        </a:prstGeom>
        <a:solidFill>
          <a:srgbClr val="7030A0"/>
        </a:solidFill>
        <a:ln>
          <a:noFill/>
        </a:ln>
        <a:effectLst/>
      </dsp:spPr>
      <dsp:style>
        <a:lnRef idx="0">
          <a:scrgbClr r="0" g="0" b="0"/>
        </a:lnRef>
        <a:fillRef idx="1">
          <a:scrgbClr r="0" g="0" b="0"/>
        </a:fillRef>
        <a:effectRef idx="0">
          <a:scrgbClr r="0" g="0" b="0"/>
        </a:effectRef>
        <a:fontRef idx="minor">
          <a:schemeClr val="lt1"/>
        </a:fontRef>
      </dsp:style>
    </dsp:sp>
    <dsp:sp modelId="{1057E406-C792-497F-889F-09611F5174B4}">
      <dsp:nvSpPr>
        <dsp:cNvPr id="0" name=""/>
        <dsp:cNvSpPr/>
      </dsp:nvSpPr>
      <dsp:spPr>
        <a:xfrm>
          <a:off x="6105507" y="2784987"/>
          <a:ext cx="1353572" cy="1082858"/>
        </a:xfrm>
        <a:prstGeom prst="roundRect">
          <a:avLst>
            <a:gd name="adj" fmla="val 10000"/>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kern="1200" dirty="0"/>
            <a:t>Dismissal and redundancy</a:t>
          </a:r>
          <a:endParaRPr lang="en-GB" sz="1600" kern="1200" dirty="0"/>
        </a:p>
      </dsp:txBody>
      <dsp:txXfrm>
        <a:off x="6137223" y="2816703"/>
        <a:ext cx="1290140" cy="1019426"/>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B3D35A9-DB3B-FB5E-EC4C-679F733154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554D5708-4D01-531C-88B2-264AEC19768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0E931A2-4904-4A7C-90CF-5ACCF8B7C3CC}" type="datetimeFigureOut">
              <a:rPr lang="en-GB" smtClean="0"/>
              <a:t>15/01/2024</a:t>
            </a:fld>
            <a:endParaRPr lang="en-GB"/>
          </a:p>
        </p:txBody>
      </p:sp>
      <p:sp>
        <p:nvSpPr>
          <p:cNvPr id="4" name="Footer Placeholder 3">
            <a:extLst>
              <a:ext uri="{FF2B5EF4-FFF2-40B4-BE49-F238E27FC236}">
                <a16:creationId xmlns:a16="http://schemas.microsoft.com/office/drawing/2014/main" id="{8AA74301-29F8-41F8-3BD5-03564E785D6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1701B2CC-169B-8CE4-7EA2-F5FC88B889B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FA40E19-AAEE-4576-84C2-E7932A357BBB}" type="slidenum">
              <a:rPr lang="en-GB" smtClean="0"/>
              <a:t>‹#›</a:t>
            </a:fld>
            <a:endParaRPr lang="en-GB"/>
          </a:p>
        </p:txBody>
      </p:sp>
    </p:spTree>
    <p:extLst>
      <p:ext uri="{BB962C8B-B14F-4D97-AF65-F5344CB8AC3E}">
        <p14:creationId xmlns:p14="http://schemas.microsoft.com/office/powerpoint/2010/main" val="106058451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7D356A-564D-46C9-BC72-6516362B5F28}" type="datetimeFigureOut">
              <a:rPr lang="en-GB" smtClean="0"/>
              <a:t>15/01/2024</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D69F8D-0A7C-487D-9A4C-95F4E4CD1E2E}" type="slidenum">
              <a:rPr lang="en-GB" smtClean="0"/>
              <a:t>‹#›</a:t>
            </a:fld>
            <a:endParaRPr lang="en-GB" dirty="0"/>
          </a:p>
        </p:txBody>
      </p:sp>
    </p:spTree>
    <p:extLst>
      <p:ext uri="{BB962C8B-B14F-4D97-AF65-F5344CB8AC3E}">
        <p14:creationId xmlns:p14="http://schemas.microsoft.com/office/powerpoint/2010/main" val="2986318762"/>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equalityhumanrights.com/en/advice-and-guidance/what-equality-act-says-about-protected-characteristics-sex-and-gender"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7D69F8D-0A7C-487D-9A4C-95F4E4CD1E2E}" type="slidenum">
              <a:rPr lang="en-GB" smtClean="0"/>
              <a:t>2</a:t>
            </a:fld>
            <a:endParaRPr lang="en-GB" dirty="0"/>
          </a:p>
        </p:txBody>
      </p:sp>
    </p:spTree>
    <p:extLst>
      <p:ext uri="{BB962C8B-B14F-4D97-AF65-F5344CB8AC3E}">
        <p14:creationId xmlns:p14="http://schemas.microsoft.com/office/powerpoint/2010/main" val="14003582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Tutors will find very helpful resources here from the Equality and Human Rights Commission: Your human rights https://www.youtube.com/watch?v=VO7oS8PqkJY</a:t>
            </a:r>
            <a:endParaRPr lang="en-GB" dirty="0"/>
          </a:p>
        </p:txBody>
      </p:sp>
      <p:sp>
        <p:nvSpPr>
          <p:cNvPr id="4" name="Slide Number Placeholder 3"/>
          <p:cNvSpPr>
            <a:spLocks noGrp="1"/>
          </p:cNvSpPr>
          <p:nvPr>
            <p:ph type="sldNum" sz="quarter" idx="5"/>
          </p:nvPr>
        </p:nvSpPr>
        <p:spPr/>
        <p:txBody>
          <a:bodyPr/>
          <a:lstStyle/>
          <a:p>
            <a:fld id="{07D69F8D-0A7C-487D-9A4C-95F4E4CD1E2E}" type="slidenum">
              <a:rPr lang="en-GB" smtClean="0"/>
              <a:t>17</a:t>
            </a:fld>
            <a:endParaRPr lang="en-GB" dirty="0"/>
          </a:p>
        </p:txBody>
      </p:sp>
    </p:spTree>
    <p:extLst>
      <p:ext uri="{BB962C8B-B14F-4D97-AF65-F5344CB8AC3E}">
        <p14:creationId xmlns:p14="http://schemas.microsoft.com/office/powerpoint/2010/main" val="33684642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7D69F8D-0A7C-487D-9A4C-95F4E4CD1E2E}" type="slidenum">
              <a:rPr lang="en-GB" smtClean="0"/>
              <a:t>18</a:t>
            </a:fld>
            <a:endParaRPr lang="en-GB" dirty="0"/>
          </a:p>
        </p:txBody>
      </p:sp>
    </p:spTree>
    <p:extLst>
      <p:ext uri="{BB962C8B-B14F-4D97-AF65-F5344CB8AC3E}">
        <p14:creationId xmlns:p14="http://schemas.microsoft.com/office/powerpoint/2010/main" val="18431185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7D69F8D-0A7C-487D-9A4C-95F4E4CD1E2E}" type="slidenum">
              <a:rPr lang="en-GB" smtClean="0"/>
              <a:t>21</a:t>
            </a:fld>
            <a:endParaRPr lang="en-GB" dirty="0"/>
          </a:p>
        </p:txBody>
      </p:sp>
    </p:spTree>
    <p:extLst>
      <p:ext uri="{BB962C8B-B14F-4D97-AF65-F5344CB8AC3E}">
        <p14:creationId xmlns:p14="http://schemas.microsoft.com/office/powerpoint/2010/main" val="25554207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7D69F8D-0A7C-487D-9A4C-95F4E4CD1E2E}" type="slidenum">
              <a:rPr lang="en-GB" smtClean="0"/>
              <a:t>22</a:t>
            </a:fld>
            <a:endParaRPr lang="en-GB" dirty="0"/>
          </a:p>
        </p:txBody>
      </p:sp>
    </p:spTree>
    <p:extLst>
      <p:ext uri="{BB962C8B-B14F-4D97-AF65-F5344CB8AC3E}">
        <p14:creationId xmlns:p14="http://schemas.microsoft.com/office/powerpoint/2010/main" val="38429871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7D69F8D-0A7C-487D-9A4C-95F4E4CD1E2E}" type="slidenum">
              <a:rPr lang="en-GB" smtClean="0"/>
              <a:t>23</a:t>
            </a:fld>
            <a:endParaRPr lang="en-GB" dirty="0"/>
          </a:p>
        </p:txBody>
      </p:sp>
    </p:spTree>
    <p:extLst>
      <p:ext uri="{BB962C8B-B14F-4D97-AF65-F5344CB8AC3E}">
        <p14:creationId xmlns:p14="http://schemas.microsoft.com/office/powerpoint/2010/main" val="212280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7D69F8D-0A7C-487D-9A4C-95F4E4CD1E2E}" type="slidenum">
              <a:rPr lang="en-GB" smtClean="0"/>
              <a:t>3</a:t>
            </a:fld>
            <a:endParaRPr lang="en-GB" dirty="0"/>
          </a:p>
        </p:txBody>
      </p:sp>
    </p:spTree>
    <p:extLst>
      <p:ext uri="{BB962C8B-B14F-4D97-AF65-F5344CB8AC3E}">
        <p14:creationId xmlns:p14="http://schemas.microsoft.com/office/powerpoint/2010/main" val="20803545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7D69F8D-0A7C-487D-9A4C-95F4E4CD1E2E}" type="slidenum">
              <a:rPr lang="en-GB" smtClean="0"/>
              <a:t>4</a:t>
            </a:fld>
            <a:endParaRPr lang="en-GB" dirty="0"/>
          </a:p>
        </p:txBody>
      </p:sp>
    </p:spTree>
    <p:extLst>
      <p:ext uri="{BB962C8B-B14F-4D97-AF65-F5344CB8AC3E}">
        <p14:creationId xmlns:p14="http://schemas.microsoft.com/office/powerpoint/2010/main" val="31446930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7D69F8D-0A7C-487D-9A4C-95F4E4CD1E2E}" type="slidenum">
              <a:rPr lang="en-GB" smtClean="0"/>
              <a:t>5</a:t>
            </a:fld>
            <a:endParaRPr lang="en-GB" dirty="0"/>
          </a:p>
        </p:txBody>
      </p:sp>
    </p:spTree>
    <p:extLst>
      <p:ext uri="{BB962C8B-B14F-4D97-AF65-F5344CB8AC3E}">
        <p14:creationId xmlns:p14="http://schemas.microsoft.com/office/powerpoint/2010/main" val="40438808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Tutors may wish to note that, in the context of current gender debates, the current Equality Act makes </a:t>
            </a:r>
            <a:r>
              <a:rPr lang="en-US" b="0" i="0" dirty="0">
                <a:solidFill>
                  <a:srgbClr val="000000"/>
                </a:solidFill>
                <a:effectLst/>
                <a:latin typeface="arial" panose="020B0604020202020204" pitchFamily="34" charset="0"/>
              </a:rPr>
              <a:t>reference to sex in binary terms – of whether a person is a man or a woman. Should the tutor wish to explore this further, there are useful resources here:  </a:t>
            </a:r>
            <a:r>
              <a:rPr lang="en-US" dirty="0">
                <a:hlinkClick r:id="rId3"/>
              </a:rPr>
              <a:t>What the Equality Act says about the protected characteristics of sex and gender reassignment | Equality and Human Rights Commission (equalityhumanrights.com)</a:t>
            </a:r>
            <a:r>
              <a:rPr lang="en-US" dirty="0"/>
              <a:t>.</a:t>
            </a:r>
            <a:endParaRPr lang="en-GB" dirty="0"/>
          </a:p>
        </p:txBody>
      </p:sp>
      <p:sp>
        <p:nvSpPr>
          <p:cNvPr id="4" name="Slide Number Placeholder 3"/>
          <p:cNvSpPr>
            <a:spLocks noGrp="1"/>
          </p:cNvSpPr>
          <p:nvPr>
            <p:ph type="sldNum" sz="quarter" idx="5"/>
          </p:nvPr>
        </p:nvSpPr>
        <p:spPr/>
        <p:txBody>
          <a:bodyPr/>
          <a:lstStyle/>
          <a:p>
            <a:fld id="{07D69F8D-0A7C-487D-9A4C-95F4E4CD1E2E}" type="slidenum">
              <a:rPr lang="en-GB" smtClean="0"/>
              <a:t>7</a:t>
            </a:fld>
            <a:endParaRPr lang="en-GB" dirty="0"/>
          </a:p>
        </p:txBody>
      </p:sp>
    </p:spTree>
    <p:extLst>
      <p:ext uri="{BB962C8B-B14F-4D97-AF65-F5344CB8AC3E}">
        <p14:creationId xmlns:p14="http://schemas.microsoft.com/office/powerpoint/2010/main" val="38926828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Tutors will find a very helpful video by the Equality and Human Rights Commission on protected characteristics in the Equality Act 2010 here: https://www.youtube.com/watch?v=VXLtKlmtrvM. </a:t>
            </a:r>
          </a:p>
          <a:p>
            <a:endParaRPr lang="en-GB" dirty="0"/>
          </a:p>
        </p:txBody>
      </p:sp>
      <p:sp>
        <p:nvSpPr>
          <p:cNvPr id="4" name="Slide Number Placeholder 3"/>
          <p:cNvSpPr>
            <a:spLocks noGrp="1"/>
          </p:cNvSpPr>
          <p:nvPr>
            <p:ph type="sldNum" sz="quarter" idx="5"/>
          </p:nvPr>
        </p:nvSpPr>
        <p:spPr/>
        <p:txBody>
          <a:bodyPr/>
          <a:lstStyle/>
          <a:p>
            <a:fld id="{07D69F8D-0A7C-487D-9A4C-95F4E4CD1E2E}" type="slidenum">
              <a:rPr lang="en-GB" smtClean="0"/>
              <a:t>8</a:t>
            </a:fld>
            <a:endParaRPr lang="en-GB" dirty="0"/>
          </a:p>
        </p:txBody>
      </p:sp>
    </p:spTree>
    <p:extLst>
      <p:ext uri="{BB962C8B-B14F-4D97-AF65-F5344CB8AC3E}">
        <p14:creationId xmlns:p14="http://schemas.microsoft.com/office/powerpoint/2010/main" val="34442026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7D69F8D-0A7C-487D-9A4C-95F4E4CD1E2E}" type="slidenum">
              <a:rPr lang="en-GB" smtClean="0"/>
              <a:t>9</a:t>
            </a:fld>
            <a:endParaRPr lang="en-GB" dirty="0"/>
          </a:p>
        </p:txBody>
      </p:sp>
    </p:spTree>
    <p:extLst>
      <p:ext uri="{BB962C8B-B14F-4D97-AF65-F5344CB8AC3E}">
        <p14:creationId xmlns:p14="http://schemas.microsoft.com/office/powerpoint/2010/main" val="40339768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7D69F8D-0A7C-487D-9A4C-95F4E4CD1E2E}" type="slidenum">
              <a:rPr lang="en-GB" smtClean="0"/>
              <a:t>10</a:t>
            </a:fld>
            <a:endParaRPr lang="en-GB" dirty="0"/>
          </a:p>
        </p:txBody>
      </p:sp>
    </p:spTree>
    <p:extLst>
      <p:ext uri="{BB962C8B-B14F-4D97-AF65-F5344CB8AC3E}">
        <p14:creationId xmlns:p14="http://schemas.microsoft.com/office/powerpoint/2010/main" val="551641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7D69F8D-0A7C-487D-9A4C-95F4E4CD1E2E}" type="slidenum">
              <a:rPr lang="en-GB" smtClean="0"/>
              <a:t>13</a:t>
            </a:fld>
            <a:endParaRPr lang="en-GB" dirty="0"/>
          </a:p>
        </p:txBody>
      </p:sp>
    </p:spTree>
    <p:extLst>
      <p:ext uri="{BB962C8B-B14F-4D97-AF65-F5344CB8AC3E}">
        <p14:creationId xmlns:p14="http://schemas.microsoft.com/office/powerpoint/2010/main" val="8193926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2711745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CC0B1FB4-00F2-4BE9-A594-6782B36566B9}" type="datetime1">
              <a:rPr lang="en-GB" smtClean="0"/>
              <a:t>15/01/2024</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7AD5683-D034-46FA-A881-C70B2A82698F}" type="slidenum">
              <a:rPr lang="en-GB" smtClean="0"/>
              <a:t>‹#›</a:t>
            </a:fld>
            <a:endParaRPr lang="en-GB" dirty="0"/>
          </a:p>
        </p:txBody>
      </p:sp>
    </p:spTree>
    <p:extLst>
      <p:ext uri="{BB962C8B-B14F-4D97-AF65-F5344CB8AC3E}">
        <p14:creationId xmlns:p14="http://schemas.microsoft.com/office/powerpoint/2010/main" val="801339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485EB483-ADA0-4400-8A70-761416F1D6AB}" type="datetime1">
              <a:rPr lang="en-GB" smtClean="0"/>
              <a:t>15/01/2024</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7AD5683-D034-46FA-A881-C70B2A82698F}" type="slidenum">
              <a:rPr lang="en-GB" smtClean="0"/>
              <a:t>‹#›</a:t>
            </a:fld>
            <a:endParaRPr lang="en-GB" dirty="0"/>
          </a:p>
        </p:txBody>
      </p:sp>
    </p:spTree>
    <p:extLst>
      <p:ext uri="{BB962C8B-B14F-4D97-AF65-F5344CB8AC3E}">
        <p14:creationId xmlns:p14="http://schemas.microsoft.com/office/powerpoint/2010/main" val="38808731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smtClean="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23</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5"/>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Qualifications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Agriculture, Environment and Animal Care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300 Agriculture, Environmental and Animal Care Common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6"/>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marL="0" marR="0" lvl="0" indent="0" algn="ctr" defTabSz="914400" rtl="0" eaLnBrk="1" fontAlgn="base" latinLnBrk="0" hangingPunct="1">
              <a:lnSpc>
                <a:spcPts val="1300"/>
              </a:lnSpc>
              <a:spcBef>
                <a:spcPts val="400"/>
              </a:spcBef>
              <a:spcAft>
                <a:spcPts val="40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extLst>
      <p:ext uri="{BB962C8B-B14F-4D97-AF65-F5344CB8AC3E}">
        <p14:creationId xmlns:p14="http://schemas.microsoft.com/office/powerpoint/2010/main" val="2747491124"/>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Lst>
  <p:hf sldNum="0"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8.jpg"/><Relationship Id="rId4" Type="http://schemas.openxmlformats.org/officeDocument/2006/relationships/image" Target="../media/image1.jpg"/></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9.jpg"/><Relationship Id="rId4" Type="http://schemas.openxmlformats.org/officeDocument/2006/relationships/image" Target="../media/image1.jpg"/></Relationships>
</file>

<file path=ppt/slides/_rels/slide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10.jp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jpg"/></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11.jpg"/><Relationship Id="rId4" Type="http://schemas.openxmlformats.org/officeDocument/2006/relationships/image" Target="../media/image1.jpg"/></Relationships>
</file>

<file path=ppt/slides/_rels/slide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jpg"/><Relationship Id="rId7" Type="http://schemas.openxmlformats.org/officeDocument/2006/relationships/diagramColors" Target="../diagrams/colors1.xml"/><Relationship Id="rId2" Type="http://schemas.openxmlformats.org/officeDocument/2006/relationships/image" Target="../media/image2.jpg"/><Relationship Id="rId1" Type="http://schemas.openxmlformats.org/officeDocument/2006/relationships/slideLayout" Target="../slideLayouts/slideLayout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12.jpg"/><Relationship Id="rId4" Type="http://schemas.openxmlformats.org/officeDocument/2006/relationships/image" Target="../media/image1.jpg"/></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13.jpg"/><Relationship Id="rId4" Type="http://schemas.openxmlformats.org/officeDocument/2006/relationships/image" Target="../media/image1.jpg"/></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7.jpg"/><Relationship Id="rId4"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5D43CD7D-0A42-A441-2CAB-E47608AEDC61}"/>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42" name="Picture 41">
            <a:extLst>
              <a:ext uri="{FF2B5EF4-FFF2-40B4-BE49-F238E27FC236}">
                <a16:creationId xmlns:a16="http://schemas.microsoft.com/office/drawing/2014/main" id="{2F8FA248-FF9A-E783-5593-5A8DE2304057}"/>
              </a:ext>
            </a:extLst>
          </p:cNvPr>
          <p:cNvPicPr>
            <a:picLocks noChangeAspect="1"/>
          </p:cNvPicPr>
          <p:nvPr/>
        </p:nvPicPr>
        <p:blipFill>
          <a:blip r:embed="rId2"/>
          <a:stretch>
            <a:fillRect/>
          </a:stretch>
        </p:blipFill>
        <p:spPr>
          <a:xfrm>
            <a:off x="6724650" y="184427"/>
            <a:ext cx="1962150" cy="409575"/>
          </a:xfrm>
          <a:prstGeom prst="rect">
            <a:avLst/>
          </a:prstGeom>
        </p:spPr>
      </p:pic>
      <p:sp>
        <p:nvSpPr>
          <p:cNvPr id="48" name="Rectangle 15">
            <a:extLst>
              <a:ext uri="{FF2B5EF4-FFF2-40B4-BE49-F238E27FC236}">
                <a16:creationId xmlns:a16="http://schemas.microsoft.com/office/drawing/2014/main" id="{42573040-2986-0D70-637D-37859B326890}"/>
              </a:ext>
            </a:extLst>
          </p:cNvPr>
          <p:cNvSpPr txBox="1">
            <a:spLocks noChangeArrowheads="1"/>
          </p:cNvSpPr>
          <p:nvPr/>
        </p:nvSpPr>
        <p:spPr bwMode="auto">
          <a:xfrm>
            <a:off x="468312" y="3352655"/>
            <a:ext cx="8153400" cy="2514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latin typeface="Arial" panose="020B0604020202020204" pitchFamily="34" charset="0"/>
                <a:ea typeface="ＭＳ Ｐゴシック" pitchFamily="-105" charset="-128"/>
                <a:cs typeface="Arial" panose="020B0604020202020204" pitchFamily="34" charset="0"/>
              </a:rPr>
              <a:t>PowerPoint 1: Equality legislation in the workplace</a:t>
            </a:r>
          </a:p>
        </p:txBody>
      </p:sp>
      <p:sp>
        <p:nvSpPr>
          <p:cNvPr id="49" name="TextBox 9">
            <a:extLst>
              <a:ext uri="{FF2B5EF4-FFF2-40B4-BE49-F238E27FC236}">
                <a16:creationId xmlns:a16="http://schemas.microsoft.com/office/drawing/2014/main" id="{817B9AB0-2F98-CA8A-5960-D1D57E3FCD13}"/>
              </a:ext>
            </a:extLst>
          </p:cNvPr>
          <p:cNvSpPr txBox="1">
            <a:spLocks noChangeArrowheads="1"/>
          </p:cNvSpPr>
          <p:nvPr/>
        </p:nvSpPr>
        <p:spPr bwMode="auto">
          <a:xfrm>
            <a:off x="468312" y="2001246"/>
            <a:ext cx="8001000" cy="738664"/>
          </a:xfrm>
          <a:prstGeom prst="rect">
            <a:avLst/>
          </a:prstGeom>
          <a:solidFill>
            <a:srgbClr val="FFFFFF"/>
          </a:solidFill>
          <a:ln w="9525">
            <a:noFill/>
            <a:miter lim="800000"/>
            <a:headEnd/>
            <a:tailEnd/>
          </a:ln>
        </p:spPr>
        <p:txBody>
          <a:bodyPr wrap="square" lIns="0" tIns="0" rIns="0" bIns="0">
            <a:prstTxWarp prst="textNoShape">
              <a:avLst/>
            </a:prstTxWarp>
            <a:noAutofit/>
          </a:bodyPr>
          <a:lstStyle/>
          <a:p>
            <a:pPr fontAlgn="base">
              <a:spcBef>
                <a:spcPct val="0"/>
              </a:spcBef>
              <a:spcAft>
                <a:spcPct val="0"/>
              </a:spcAft>
              <a:defRPr/>
            </a:pPr>
            <a:r>
              <a:rPr lang="en-GB" sz="2400" b="1" kern="0" dirty="0">
                <a:solidFill>
                  <a:srgbClr val="000000"/>
                </a:solidFill>
                <a:latin typeface="Arial" pitchFamily="-105" charset="0"/>
                <a:ea typeface="ＭＳ Ｐゴシック" pitchFamily="-105" charset="-128"/>
              </a:rPr>
              <a:t>6. Equality</a:t>
            </a:r>
          </a:p>
          <a:p>
            <a:pPr fontAlgn="base">
              <a:spcBef>
                <a:spcPct val="0"/>
              </a:spcBef>
              <a:spcAft>
                <a:spcPct val="0"/>
              </a:spcAft>
              <a:defRPr/>
            </a:pPr>
            <a:endParaRPr lang="en-GB" sz="2400" b="1" kern="0" dirty="0">
              <a:solidFill>
                <a:srgbClr val="000000"/>
              </a:solidFill>
              <a:latin typeface="Arial" pitchFamily="-105" charset="0"/>
              <a:ea typeface="ＭＳ Ｐゴシック" pitchFamily="-105" charset="-128"/>
            </a:endParaRPr>
          </a:p>
          <a:p>
            <a:pPr fontAlgn="base">
              <a:spcBef>
                <a:spcPct val="0"/>
              </a:spcBef>
              <a:spcAft>
                <a:spcPct val="0"/>
              </a:spcAft>
              <a:defRPr/>
            </a:pPr>
            <a:r>
              <a:rPr lang="en-GB" sz="2400" b="1" kern="0" dirty="0">
                <a:solidFill>
                  <a:srgbClr val="000000"/>
                </a:solidFill>
                <a:latin typeface="Arial" pitchFamily="-105" charset="0"/>
                <a:ea typeface="ＭＳ Ｐゴシック" pitchFamily="-105" charset="-128"/>
              </a:rPr>
              <a:t>6.1 Characteristics protected by equality legislation </a:t>
            </a:r>
          </a:p>
        </p:txBody>
      </p:sp>
    </p:spTree>
    <p:extLst>
      <p:ext uri="{BB962C8B-B14F-4D97-AF65-F5344CB8AC3E}">
        <p14:creationId xmlns:p14="http://schemas.microsoft.com/office/powerpoint/2010/main" val="6865564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62652"/>
            <a:ext cx="8507246"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Employment Rights Act 1996</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444212"/>
            <a:ext cx="8155484" cy="4486276"/>
          </a:xfrm>
        </p:spPr>
        <p:txBody>
          <a:bodyPr>
            <a:noAutofit/>
          </a:bodyPr>
          <a:lstStyle/>
          <a:p>
            <a:pPr marL="0" indent="0">
              <a:lnSpc>
                <a:spcPct val="100000"/>
              </a:lnSpc>
              <a:spcBef>
                <a:spcPts val="600"/>
              </a:spcBef>
              <a:spcAft>
                <a:spcPts val="600"/>
              </a:spcAft>
              <a:buNone/>
            </a:pPr>
            <a:r>
              <a:rPr lang="en-GB" sz="1800" dirty="0">
                <a:latin typeface="Arial" panose="020B0604020202020204" pitchFamily="34" charset="0"/>
                <a:cs typeface="Arial" panose="020B0604020202020204" pitchFamily="34" charset="0"/>
              </a:rPr>
              <a:t>The </a:t>
            </a:r>
            <a:r>
              <a:rPr lang="en-GB" sz="1800" b="1" dirty="0">
                <a:latin typeface="Arial" panose="020B0604020202020204" pitchFamily="34" charset="0"/>
                <a:cs typeface="Arial" panose="020B0604020202020204" pitchFamily="34" charset="0"/>
              </a:rPr>
              <a:t>Employment Rights Act</a:t>
            </a:r>
            <a:r>
              <a:rPr lang="en-GB" sz="1800" dirty="0">
                <a:latin typeface="Arial" panose="020B0604020202020204" pitchFamily="34" charset="0"/>
                <a:cs typeface="Arial" panose="020B0604020202020204" pitchFamily="34" charset="0"/>
              </a:rPr>
              <a:t> came into force in August 1996. It sets out the rights of workers in the UK. It ensures that a </a:t>
            </a:r>
            <a:r>
              <a:rPr lang="en-GB" sz="1800" b="1" dirty="0">
                <a:latin typeface="Arial" panose="020B0604020202020204" pitchFamily="34" charset="0"/>
                <a:cs typeface="Arial" panose="020B0604020202020204" pitchFamily="34" charset="0"/>
              </a:rPr>
              <a:t>contract of employment </a:t>
            </a:r>
            <a:r>
              <a:rPr lang="en-GB" sz="1800" dirty="0">
                <a:latin typeface="Arial" panose="020B0604020202020204" pitchFamily="34" charset="0"/>
                <a:cs typeface="Arial" panose="020B0604020202020204" pitchFamily="34" charset="0"/>
              </a:rPr>
              <a:t>be provided outlining key information such as:</a:t>
            </a:r>
          </a:p>
          <a:p>
            <a:pPr marL="285750" indent="-285750">
              <a:lnSpc>
                <a:spcPct val="100000"/>
              </a:lnSpc>
              <a:spcBef>
                <a:spcPts val="600"/>
              </a:spcBef>
              <a:spcAft>
                <a:spcPts val="600"/>
              </a:spcAft>
              <a:buClr>
                <a:srgbClr val="3091E8"/>
              </a:buClr>
              <a:buFont typeface="Arial" panose="020B0604020202020204" pitchFamily="34" charset="0"/>
              <a:buChar char="•"/>
            </a:pPr>
            <a:r>
              <a:rPr lang="en-GB" sz="1800" dirty="0">
                <a:latin typeface="Arial" panose="020B0604020202020204" pitchFamily="34" charset="0"/>
                <a:cs typeface="Arial" panose="020B0604020202020204" pitchFamily="34" charset="0"/>
              </a:rPr>
              <a:t>job title</a:t>
            </a:r>
          </a:p>
          <a:p>
            <a:pPr marL="285750" indent="-285750">
              <a:lnSpc>
                <a:spcPct val="100000"/>
              </a:lnSpc>
              <a:spcBef>
                <a:spcPts val="600"/>
              </a:spcBef>
              <a:spcAft>
                <a:spcPts val="600"/>
              </a:spcAft>
              <a:buClr>
                <a:srgbClr val="3091E8"/>
              </a:buClr>
              <a:buFont typeface="Arial" panose="020B0604020202020204" pitchFamily="34" charset="0"/>
              <a:buChar char="•"/>
            </a:pPr>
            <a:r>
              <a:rPr lang="en-GB" sz="1800" dirty="0">
                <a:latin typeface="Arial" panose="020B0604020202020204" pitchFamily="34" charset="0"/>
                <a:cs typeface="Arial" panose="020B0604020202020204" pitchFamily="34" charset="0"/>
              </a:rPr>
              <a:t>wage</a:t>
            </a:r>
          </a:p>
          <a:p>
            <a:pPr marL="285750" indent="-285750">
              <a:lnSpc>
                <a:spcPct val="100000"/>
              </a:lnSpc>
              <a:spcBef>
                <a:spcPts val="600"/>
              </a:spcBef>
              <a:spcAft>
                <a:spcPts val="600"/>
              </a:spcAft>
              <a:buClr>
                <a:srgbClr val="3091E8"/>
              </a:buClr>
              <a:buFont typeface="Arial" panose="020B0604020202020204" pitchFamily="34" charset="0"/>
              <a:buChar char="•"/>
            </a:pPr>
            <a:r>
              <a:rPr lang="en-GB" sz="1800" dirty="0">
                <a:latin typeface="Arial" panose="020B0604020202020204" pitchFamily="34" charset="0"/>
                <a:cs typeface="Arial" panose="020B0604020202020204" pitchFamily="34" charset="0"/>
              </a:rPr>
              <a:t>hours of work</a:t>
            </a:r>
          </a:p>
          <a:p>
            <a:pPr marL="285750" indent="-285750">
              <a:lnSpc>
                <a:spcPct val="100000"/>
              </a:lnSpc>
              <a:spcBef>
                <a:spcPts val="600"/>
              </a:spcBef>
              <a:spcAft>
                <a:spcPts val="600"/>
              </a:spcAft>
              <a:buClr>
                <a:srgbClr val="3091E8"/>
              </a:buClr>
              <a:buFont typeface="Arial" panose="020B0604020202020204" pitchFamily="34" charset="0"/>
              <a:buChar char="•"/>
            </a:pPr>
            <a:r>
              <a:rPr lang="en-GB" sz="1800" dirty="0">
                <a:latin typeface="Arial" panose="020B0604020202020204" pitchFamily="34" charset="0"/>
                <a:cs typeface="Arial" panose="020B0604020202020204" pitchFamily="34" charset="0"/>
              </a:rPr>
              <a:t>employment duration (if applicable)</a:t>
            </a:r>
          </a:p>
          <a:p>
            <a:pPr marL="285750" indent="-285750">
              <a:lnSpc>
                <a:spcPct val="100000"/>
              </a:lnSpc>
              <a:spcBef>
                <a:spcPts val="600"/>
              </a:spcBef>
              <a:spcAft>
                <a:spcPts val="600"/>
              </a:spcAft>
              <a:buClr>
                <a:srgbClr val="3091E8"/>
              </a:buClr>
              <a:buFont typeface="Arial" panose="020B0604020202020204" pitchFamily="34" charset="0"/>
              <a:buChar char="•"/>
            </a:pPr>
            <a:r>
              <a:rPr lang="en-GB" sz="1800" dirty="0">
                <a:latin typeface="Arial" panose="020B0604020202020204" pitchFamily="34" charset="0"/>
                <a:cs typeface="Arial" panose="020B0604020202020204" pitchFamily="34" charset="0"/>
              </a:rPr>
              <a:t>probation period</a:t>
            </a:r>
          </a:p>
          <a:p>
            <a:pPr marL="285750" indent="-285750">
              <a:lnSpc>
                <a:spcPct val="100000"/>
              </a:lnSpc>
              <a:spcBef>
                <a:spcPts val="600"/>
              </a:spcBef>
              <a:spcAft>
                <a:spcPts val="600"/>
              </a:spcAft>
              <a:buClr>
                <a:srgbClr val="3091E8"/>
              </a:buClr>
              <a:buFont typeface="Arial" panose="020B0604020202020204" pitchFamily="34" charset="0"/>
              <a:buChar char="•"/>
            </a:pPr>
            <a:r>
              <a:rPr lang="en-GB" sz="1800" dirty="0">
                <a:latin typeface="Arial" panose="020B0604020202020204" pitchFamily="34" charset="0"/>
                <a:cs typeface="Arial" panose="020B0604020202020204" pitchFamily="34" charset="0"/>
              </a:rPr>
              <a:t>training</a:t>
            </a:r>
          </a:p>
          <a:p>
            <a:pPr marL="285750" indent="-285750">
              <a:lnSpc>
                <a:spcPct val="100000"/>
              </a:lnSpc>
              <a:spcBef>
                <a:spcPts val="600"/>
              </a:spcBef>
              <a:spcAft>
                <a:spcPts val="600"/>
              </a:spcAft>
              <a:buClr>
                <a:srgbClr val="3091E8"/>
              </a:buClr>
              <a:buFont typeface="Arial" panose="020B0604020202020204" pitchFamily="34" charset="0"/>
              <a:buChar char="•"/>
            </a:pPr>
            <a:r>
              <a:rPr lang="en-GB" sz="1800" dirty="0">
                <a:latin typeface="Arial" panose="020B0604020202020204" pitchFamily="34" charset="0"/>
                <a:cs typeface="Arial" panose="020B0604020202020204" pitchFamily="34" charset="0"/>
              </a:rPr>
              <a:t>paid leave and other benefits. </a:t>
            </a:r>
          </a:p>
          <a:p>
            <a:pPr marL="0" indent="0">
              <a:lnSpc>
                <a:spcPct val="100000"/>
              </a:lnSpc>
              <a:spcBef>
                <a:spcPts val="600"/>
              </a:spcBef>
              <a:spcAft>
                <a:spcPts val="600"/>
              </a:spcAft>
              <a:buNone/>
            </a:pPr>
            <a:r>
              <a:rPr lang="en-GB" sz="1800" dirty="0">
                <a:latin typeface="Arial" panose="020B0604020202020204" pitchFamily="34" charset="0"/>
                <a:cs typeface="Arial" panose="020B0604020202020204" pitchFamily="34" charset="0"/>
              </a:rPr>
              <a:t>The contract of employment should be signed by both the employer and the employee.</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pic>
        <p:nvPicPr>
          <p:cNvPr id="11" name="Picture 10" descr="A hand signing a employment agreement&#10;&#10;Description automatically generated with low confidence">
            <a:extLst>
              <a:ext uri="{FF2B5EF4-FFF2-40B4-BE49-F238E27FC236}">
                <a16:creationId xmlns:a16="http://schemas.microsoft.com/office/drawing/2014/main" id="{A9E8EF67-82BB-3DAD-26C7-D7E1037E4B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79586" y="3283479"/>
            <a:ext cx="2518828" cy="1682577"/>
          </a:xfrm>
          <a:prstGeom prst="rect">
            <a:avLst/>
          </a:prstGeom>
        </p:spPr>
      </p:pic>
    </p:spTree>
    <p:extLst>
      <p:ext uri="{BB962C8B-B14F-4D97-AF65-F5344CB8AC3E}">
        <p14:creationId xmlns:p14="http://schemas.microsoft.com/office/powerpoint/2010/main" val="40423445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44007" y="1069007"/>
            <a:ext cx="8507246"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Employment Rights Act 1996</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44007" y="1582894"/>
            <a:ext cx="8218488" cy="4486276"/>
          </a:xfrm>
        </p:spPr>
        <p:txBody>
          <a:bodyPr>
            <a:normAutofit fontScale="85000" lnSpcReduction="20000"/>
          </a:bodyPr>
          <a:lstStyle/>
          <a:p>
            <a:pPr marL="0" indent="0">
              <a:lnSpc>
                <a:spcPct val="107000"/>
              </a:lnSpc>
              <a:spcAft>
                <a:spcPts val="600"/>
              </a:spcAft>
              <a:buClr>
                <a:srgbClr val="3091E8"/>
              </a:buClr>
              <a:buNone/>
            </a:pPr>
            <a:r>
              <a:rPr lang="en-GB" sz="2100" dirty="0">
                <a:latin typeface="Arial" panose="020B0604020202020204" pitchFamily="34" charset="0"/>
                <a:cs typeface="Arial" panose="020B0604020202020204" pitchFamily="34" charset="0"/>
              </a:rPr>
              <a:t>The Act contains the following provisions.</a:t>
            </a:r>
          </a:p>
          <a:p>
            <a:pPr>
              <a:lnSpc>
                <a:spcPct val="107000"/>
              </a:lnSpc>
              <a:spcAft>
                <a:spcPts val="600"/>
              </a:spcAft>
              <a:buClr>
                <a:srgbClr val="3091E8"/>
              </a:buClr>
            </a:pPr>
            <a:r>
              <a:rPr lang="en-GB" sz="2100" b="1" dirty="0">
                <a:latin typeface="Arial" panose="020B0604020202020204" pitchFamily="34" charset="0"/>
                <a:cs typeface="Arial" panose="020B0604020202020204" pitchFamily="34" charset="0"/>
              </a:rPr>
              <a:t>Disclosure of information</a:t>
            </a:r>
            <a:r>
              <a:rPr lang="en-GB" sz="2100" dirty="0">
                <a:latin typeface="Arial" panose="020B0604020202020204" pitchFamily="34" charset="0"/>
                <a:cs typeface="Arial" panose="020B0604020202020204" pitchFamily="34" charset="0"/>
              </a:rPr>
              <a:t>: employees may not disclose any private or confidential information to a third party.</a:t>
            </a:r>
          </a:p>
          <a:p>
            <a:pPr>
              <a:lnSpc>
                <a:spcPct val="107000"/>
              </a:lnSpc>
              <a:spcAft>
                <a:spcPts val="600"/>
              </a:spcAft>
              <a:buClr>
                <a:srgbClr val="3091E8"/>
              </a:buClr>
            </a:pPr>
            <a:r>
              <a:rPr lang="en-GB" sz="2100" b="1" dirty="0">
                <a:latin typeface="Arial" panose="020B0604020202020204" pitchFamily="34" charset="0"/>
                <a:cs typeface="Arial" panose="020B0604020202020204" pitchFamily="34" charset="0"/>
              </a:rPr>
              <a:t>Rest breaks</a:t>
            </a:r>
            <a:r>
              <a:rPr lang="en-GB" sz="2100" dirty="0">
                <a:latin typeface="Arial" panose="020B0604020202020204" pitchFamily="34" charset="0"/>
                <a:cs typeface="Arial" panose="020B0604020202020204" pitchFamily="34" charset="0"/>
              </a:rPr>
              <a:t>: formal entitlement to daily and weekly rest breaks – a break of at least 20 minutes for people who work over six hours.</a:t>
            </a:r>
          </a:p>
          <a:p>
            <a:pPr>
              <a:lnSpc>
                <a:spcPct val="107000"/>
              </a:lnSpc>
              <a:spcAft>
                <a:spcPts val="600"/>
              </a:spcAft>
              <a:buClr>
                <a:srgbClr val="3091E8"/>
              </a:buClr>
            </a:pPr>
            <a:r>
              <a:rPr lang="en-GB" sz="2100" b="1" dirty="0">
                <a:latin typeface="Arial" panose="020B0604020202020204" pitchFamily="34" charset="0"/>
                <a:cs typeface="Arial" panose="020B0604020202020204" pitchFamily="34" charset="0"/>
              </a:rPr>
              <a:t>Parental leave</a:t>
            </a:r>
            <a:r>
              <a:rPr lang="en-GB" sz="2100" dirty="0">
                <a:latin typeface="Arial" panose="020B0604020202020204" pitchFamily="34" charset="0"/>
                <a:cs typeface="Arial" panose="020B0604020202020204" pitchFamily="34" charset="0"/>
              </a:rPr>
              <a:t>: up to 52 weeks of maternity/adoption leave and a minimum of a week of paternity leave. Parental bereavement leave is also covered.</a:t>
            </a:r>
          </a:p>
          <a:p>
            <a:pPr>
              <a:lnSpc>
                <a:spcPct val="107000"/>
              </a:lnSpc>
              <a:spcAft>
                <a:spcPts val="600"/>
              </a:spcAft>
              <a:buClr>
                <a:srgbClr val="3091E8"/>
              </a:buClr>
            </a:pPr>
            <a:r>
              <a:rPr lang="en-GB" sz="2100" b="1" dirty="0">
                <a:latin typeface="Arial" panose="020B0604020202020204" pitchFamily="34" charset="0"/>
                <a:cs typeface="Arial" panose="020B0604020202020204" pitchFamily="34" charset="0"/>
              </a:rPr>
              <a:t>Time off</a:t>
            </a:r>
            <a:r>
              <a:rPr lang="en-GB" sz="2100" dirty="0">
                <a:latin typeface="Arial" panose="020B0604020202020204" pitchFamily="34" charset="0"/>
                <a:cs typeface="Arial" panose="020B0604020202020204" pitchFamily="34" charset="0"/>
              </a:rPr>
              <a:t>: the right to receive leave for public duties, such as serving as a justice of the peace.</a:t>
            </a:r>
          </a:p>
          <a:p>
            <a:pPr>
              <a:lnSpc>
                <a:spcPct val="107000"/>
              </a:lnSpc>
              <a:spcAft>
                <a:spcPts val="600"/>
              </a:spcAft>
              <a:buClr>
                <a:srgbClr val="3091E8"/>
              </a:buClr>
            </a:pPr>
            <a:r>
              <a:rPr lang="en-GB" sz="2100" b="1" dirty="0">
                <a:latin typeface="Arial" panose="020B0604020202020204" pitchFamily="34" charset="0"/>
                <a:cs typeface="Arial" panose="020B0604020202020204" pitchFamily="34" charset="0"/>
              </a:rPr>
              <a:t>Flexible hours</a:t>
            </a:r>
            <a:r>
              <a:rPr lang="en-GB" sz="2100" dirty="0">
                <a:latin typeface="Arial" panose="020B0604020202020204" pitchFamily="34" charset="0"/>
                <a:cs typeface="Arial" panose="020B0604020202020204" pitchFamily="34" charset="0"/>
              </a:rPr>
              <a:t>: the right of employees to request flexible hours.</a:t>
            </a:r>
          </a:p>
          <a:p>
            <a:pPr>
              <a:lnSpc>
                <a:spcPct val="107000"/>
              </a:lnSpc>
              <a:spcAft>
                <a:spcPts val="600"/>
              </a:spcAft>
              <a:buClr>
                <a:srgbClr val="3091E8"/>
              </a:buClr>
            </a:pPr>
            <a:r>
              <a:rPr lang="en-GB" sz="2100" b="1" dirty="0">
                <a:latin typeface="Arial" panose="020B0604020202020204" pitchFamily="34" charset="0"/>
                <a:cs typeface="Arial" panose="020B0604020202020204" pitchFamily="34" charset="0"/>
              </a:rPr>
              <a:t>Payslips</a:t>
            </a:r>
            <a:r>
              <a:rPr lang="en-GB" sz="2100" dirty="0">
                <a:latin typeface="Arial" panose="020B0604020202020204" pitchFamily="34" charset="0"/>
                <a:cs typeface="Arial" panose="020B0604020202020204" pitchFamily="34" charset="0"/>
              </a:rPr>
              <a:t>: itemised payslips for all workers specifying hours worked and the pay rate for those hours.</a:t>
            </a:r>
          </a:p>
          <a:p>
            <a:pPr marL="0" indent="0">
              <a:buNone/>
            </a:pPr>
            <a:endParaRPr lang="en-GB" sz="20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spTree>
    <p:extLst>
      <p:ext uri="{BB962C8B-B14F-4D97-AF65-F5344CB8AC3E}">
        <p14:creationId xmlns:p14="http://schemas.microsoft.com/office/powerpoint/2010/main" val="3546811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960849"/>
            <a:ext cx="8507246"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Employment Rights Act 1996</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558434"/>
            <a:ext cx="8218488" cy="4486276"/>
          </a:xfrm>
        </p:spPr>
        <p:txBody>
          <a:bodyPr>
            <a:normAutofit fontScale="85000" lnSpcReduction="20000"/>
          </a:bodyPr>
          <a:lstStyle/>
          <a:p>
            <a:pPr>
              <a:lnSpc>
                <a:spcPct val="117000"/>
              </a:lnSpc>
              <a:spcAft>
                <a:spcPts val="600"/>
              </a:spcAft>
              <a:buClr>
                <a:srgbClr val="3091E8"/>
              </a:buClr>
            </a:pPr>
            <a:r>
              <a:rPr lang="en-GB" sz="2100" b="1" dirty="0">
                <a:latin typeface="Arial" panose="020B0604020202020204" pitchFamily="34" charset="0"/>
                <a:cs typeface="Arial" panose="020B0604020202020204" pitchFamily="34" charset="0"/>
              </a:rPr>
              <a:t>Notice of dismissal</a:t>
            </a:r>
            <a:r>
              <a:rPr lang="en-GB" sz="2100" dirty="0">
                <a:latin typeface="Arial" panose="020B0604020202020204" pitchFamily="34" charset="0"/>
                <a:cs typeface="Arial" panose="020B0604020202020204" pitchFamily="34" charset="0"/>
              </a:rPr>
              <a:t>: advance notice from employers for dismissal; reasonable notice periods for employees.</a:t>
            </a:r>
          </a:p>
          <a:p>
            <a:pPr>
              <a:lnSpc>
                <a:spcPct val="117000"/>
              </a:lnSpc>
              <a:spcAft>
                <a:spcPts val="600"/>
              </a:spcAft>
              <a:buClr>
                <a:srgbClr val="3091E8"/>
              </a:buClr>
            </a:pPr>
            <a:r>
              <a:rPr lang="en-GB" sz="2100" b="1" dirty="0">
                <a:latin typeface="Arial" panose="020B0604020202020204" pitchFamily="34" charset="0"/>
                <a:cs typeface="Arial" panose="020B0604020202020204" pitchFamily="34" charset="0"/>
              </a:rPr>
              <a:t>Unfair dismissal</a:t>
            </a:r>
            <a:r>
              <a:rPr lang="en-GB" sz="2100" dirty="0">
                <a:latin typeface="Arial" panose="020B0604020202020204" pitchFamily="34" charset="0"/>
                <a:cs typeface="Arial" panose="020B0604020202020204" pitchFamily="34" charset="0"/>
              </a:rPr>
              <a:t>: employers must provide a fair reason for constructive dismissal.</a:t>
            </a:r>
          </a:p>
          <a:p>
            <a:pPr>
              <a:lnSpc>
                <a:spcPct val="117000"/>
              </a:lnSpc>
              <a:spcAft>
                <a:spcPts val="600"/>
              </a:spcAft>
              <a:buClr>
                <a:srgbClr val="3091E8"/>
              </a:buClr>
            </a:pPr>
            <a:r>
              <a:rPr lang="en-GB" sz="2100" b="1" dirty="0">
                <a:latin typeface="Arial" panose="020B0604020202020204" pitchFamily="34" charset="0"/>
                <a:cs typeface="Arial" panose="020B0604020202020204" pitchFamily="34" charset="0"/>
              </a:rPr>
              <a:t>Redundancy payments</a:t>
            </a:r>
            <a:r>
              <a:rPr lang="en-GB" sz="2100" dirty="0">
                <a:latin typeface="Arial" panose="020B0604020202020204" pitchFamily="34" charset="0"/>
                <a:cs typeface="Arial" panose="020B0604020202020204" pitchFamily="34" charset="0"/>
              </a:rPr>
              <a:t>: entitlement to redundancy pay if an employee has worked for that employer for at least two years.</a:t>
            </a:r>
          </a:p>
          <a:p>
            <a:pPr>
              <a:lnSpc>
                <a:spcPct val="117000"/>
              </a:lnSpc>
              <a:spcAft>
                <a:spcPts val="600"/>
              </a:spcAft>
              <a:buClr>
                <a:srgbClr val="3091E8"/>
              </a:buClr>
            </a:pPr>
            <a:r>
              <a:rPr lang="en-GB" sz="2100" b="1" dirty="0">
                <a:latin typeface="Arial" panose="020B0604020202020204" pitchFamily="34" charset="0"/>
                <a:cs typeface="Arial" panose="020B0604020202020204" pitchFamily="34" charset="0"/>
              </a:rPr>
              <a:t>Employer insolvency</a:t>
            </a:r>
            <a:r>
              <a:rPr lang="en-GB" sz="2100" dirty="0">
                <a:latin typeface="Arial" panose="020B0604020202020204" pitchFamily="34" charset="0"/>
                <a:cs typeface="Arial" panose="020B0604020202020204" pitchFamily="34" charset="0"/>
              </a:rPr>
              <a:t>: if an employer has become bankrupt, employees will be compensated.</a:t>
            </a:r>
          </a:p>
          <a:p>
            <a:pPr>
              <a:lnSpc>
                <a:spcPct val="117000"/>
              </a:lnSpc>
              <a:spcAft>
                <a:spcPts val="600"/>
              </a:spcAft>
              <a:buClr>
                <a:srgbClr val="3091E8"/>
              </a:buClr>
            </a:pPr>
            <a:r>
              <a:rPr lang="en-GB" sz="2100" b="1" dirty="0">
                <a:latin typeface="Arial" panose="020B0604020202020204" pitchFamily="34" charset="0"/>
                <a:cs typeface="Arial" panose="020B0604020202020204" pitchFamily="34" charset="0"/>
              </a:rPr>
              <a:t>Whistleblowers</a:t>
            </a:r>
            <a:r>
              <a:rPr lang="en-GB" sz="2100" dirty="0">
                <a:latin typeface="Arial" panose="020B0604020202020204" pitchFamily="34" charset="0"/>
                <a:cs typeface="Arial" panose="020B0604020202020204" pitchFamily="34" charset="0"/>
              </a:rPr>
              <a:t>: protection of whistleblowers by allowing them to claim unfair dismissal if they lose their job based on their disclosure.</a:t>
            </a:r>
          </a:p>
          <a:p>
            <a:pPr>
              <a:lnSpc>
                <a:spcPct val="117000"/>
              </a:lnSpc>
              <a:spcAft>
                <a:spcPts val="600"/>
              </a:spcAft>
              <a:buClr>
                <a:srgbClr val="3091E8"/>
              </a:buClr>
            </a:pPr>
            <a:r>
              <a:rPr lang="en-GB" sz="2100" b="1" dirty="0">
                <a:latin typeface="Arial" panose="020B0604020202020204" pitchFamily="34" charset="0"/>
                <a:cs typeface="Arial" panose="020B0604020202020204" pitchFamily="34" charset="0"/>
              </a:rPr>
              <a:t>Study and training</a:t>
            </a:r>
            <a:r>
              <a:rPr lang="en-GB" sz="2100" dirty="0">
                <a:latin typeface="Arial" panose="020B0604020202020204" pitchFamily="34" charset="0"/>
                <a:cs typeface="Arial" panose="020B0604020202020204" pitchFamily="34" charset="0"/>
              </a:rPr>
              <a:t>: the right to request further study or training in relation to their employment.</a:t>
            </a:r>
          </a:p>
          <a:p>
            <a:pPr marL="0" indent="0">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spTree>
    <p:extLst>
      <p:ext uri="{BB962C8B-B14F-4D97-AF65-F5344CB8AC3E}">
        <p14:creationId xmlns:p14="http://schemas.microsoft.com/office/powerpoint/2010/main" val="17335160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967048"/>
            <a:ext cx="8518358"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Human Rights Act 1998</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583992"/>
            <a:ext cx="5849007" cy="4486276"/>
          </a:xfrm>
        </p:spPr>
        <p:txBody>
          <a:bodyPr>
            <a:normAutofit/>
          </a:bodyPr>
          <a:lstStyle/>
          <a:p>
            <a:pPr marL="0" indent="0">
              <a:lnSpc>
                <a:spcPct val="97000"/>
              </a:lnSpc>
              <a:buClr>
                <a:srgbClr val="3091E8"/>
              </a:buClr>
              <a:buNone/>
            </a:pPr>
            <a:r>
              <a:rPr lang="en-GB" sz="1800" dirty="0">
                <a:latin typeface="Arial" panose="020B0604020202020204" pitchFamily="34" charset="0"/>
                <a:cs typeface="Arial" panose="020B0604020202020204" pitchFamily="34" charset="0"/>
              </a:rPr>
              <a:t>The </a:t>
            </a:r>
            <a:r>
              <a:rPr lang="en-GB" sz="1800" b="1" dirty="0">
                <a:latin typeface="Arial" panose="020B0604020202020204" pitchFamily="34" charset="0"/>
                <a:cs typeface="Arial" panose="020B0604020202020204" pitchFamily="34" charset="0"/>
              </a:rPr>
              <a:t>Human Rights Act</a:t>
            </a:r>
            <a:r>
              <a:rPr lang="en-GB" sz="1800" dirty="0">
                <a:latin typeface="Arial" panose="020B0604020202020204" pitchFamily="34" charset="0"/>
                <a:cs typeface="Arial" panose="020B0604020202020204" pitchFamily="34" charset="0"/>
              </a:rPr>
              <a:t> came into force on 9 November 1998, incorporating the rights set out in the European Convention on Human Rights (ECHR) into British law.</a:t>
            </a:r>
          </a:p>
          <a:p>
            <a:pPr>
              <a:lnSpc>
                <a:spcPct val="97000"/>
              </a:lnSpc>
              <a:buClr>
                <a:srgbClr val="3091E8"/>
              </a:buClr>
            </a:pPr>
            <a:r>
              <a:rPr lang="en-GB" sz="1800" dirty="0">
                <a:latin typeface="Arial" panose="020B0604020202020204" pitchFamily="34" charset="0"/>
                <a:cs typeface="Arial" panose="020B0604020202020204" pitchFamily="34" charset="0"/>
              </a:rPr>
              <a:t>It sets out the fundamental and basic rights and freedoms that everyone in the UK is entitled to, from birth until death. If your human rights have been breached you can take your case to court.</a:t>
            </a:r>
          </a:p>
          <a:p>
            <a:pPr>
              <a:lnSpc>
                <a:spcPct val="97000"/>
              </a:lnSpc>
              <a:buClr>
                <a:srgbClr val="3091E8"/>
              </a:buClr>
            </a:pPr>
            <a:r>
              <a:rPr lang="en-GB" sz="1800" dirty="0">
                <a:latin typeface="Arial" panose="020B0604020202020204" pitchFamily="34" charset="0"/>
                <a:cs typeface="Arial" panose="020B0604020202020204" pitchFamily="34" charset="0"/>
              </a:rPr>
              <a:t>It requires all public and other bodies carrying out public functions to respect and protect your human rights.</a:t>
            </a:r>
          </a:p>
          <a:p>
            <a:pPr>
              <a:lnSpc>
                <a:spcPct val="97000"/>
              </a:lnSpc>
              <a:buClr>
                <a:srgbClr val="3091E8"/>
              </a:buClr>
            </a:pPr>
            <a:r>
              <a:rPr lang="en-GB" sz="1800" dirty="0">
                <a:latin typeface="Arial" panose="020B0604020202020204" pitchFamily="34" charset="0"/>
                <a:cs typeface="Arial" panose="020B0604020202020204" pitchFamily="34" charset="0"/>
              </a:rPr>
              <a:t>Human rights can never be taken away, although sometimes they can be restricted – for example if a person breaks the law, or in the interest of national security.</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pic>
        <p:nvPicPr>
          <p:cNvPr id="12" name="Picture 11" descr="A hand writing on a chalkboard&#10;&#10;Description automatically generated with medium confidence">
            <a:extLst>
              <a:ext uri="{FF2B5EF4-FFF2-40B4-BE49-F238E27FC236}">
                <a16:creationId xmlns:a16="http://schemas.microsoft.com/office/drawing/2014/main" id="{2A05AA1F-E3B3-D090-8573-B13FB485BA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94848" y="2668986"/>
            <a:ext cx="2275490" cy="1520028"/>
          </a:xfrm>
          <a:prstGeom prst="rect">
            <a:avLst/>
          </a:prstGeom>
        </p:spPr>
      </p:pic>
    </p:spTree>
    <p:extLst>
      <p:ext uri="{BB962C8B-B14F-4D97-AF65-F5344CB8AC3E}">
        <p14:creationId xmlns:p14="http://schemas.microsoft.com/office/powerpoint/2010/main" val="13201536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965747"/>
            <a:ext cx="8518358"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Human Rights Act 1998</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2116" y="1645879"/>
            <a:ext cx="8224684" cy="4486276"/>
          </a:xfrm>
        </p:spPr>
        <p:txBody>
          <a:bodyPr>
            <a:normAutofit/>
          </a:bodyPr>
          <a:lstStyle/>
          <a:p>
            <a:pPr marL="0" indent="0">
              <a:lnSpc>
                <a:spcPct val="107000"/>
              </a:lnSpc>
              <a:spcAft>
                <a:spcPts val="600"/>
              </a:spcAft>
              <a:buClr>
                <a:srgbClr val="3091E8"/>
              </a:buClr>
              <a:buNone/>
            </a:pPr>
            <a:r>
              <a:rPr lang="en-GB" sz="2000" dirty="0">
                <a:latin typeface="Arial" panose="020B0604020202020204" pitchFamily="34" charset="0"/>
                <a:cs typeface="Arial" panose="020B0604020202020204" pitchFamily="34" charset="0"/>
              </a:rPr>
              <a:t>The Act contains the following provisions.</a:t>
            </a:r>
            <a:endParaRPr lang="en-GB" sz="2000" b="1" dirty="0">
              <a:latin typeface="Arial" panose="020B0604020202020204" pitchFamily="34" charset="0"/>
              <a:cs typeface="Arial" panose="020B0604020202020204" pitchFamily="34" charset="0"/>
            </a:endParaRPr>
          </a:p>
          <a:p>
            <a:pPr>
              <a:lnSpc>
                <a:spcPct val="107000"/>
              </a:lnSpc>
              <a:spcAft>
                <a:spcPts val="600"/>
              </a:spcAft>
              <a:buClr>
                <a:srgbClr val="3091E8"/>
              </a:buClr>
            </a:pPr>
            <a:r>
              <a:rPr lang="en-GB" sz="2000" b="1" dirty="0">
                <a:latin typeface="Arial" panose="020B0604020202020204" pitchFamily="34" charset="0"/>
                <a:cs typeface="Arial" panose="020B0604020202020204" pitchFamily="34" charset="0"/>
              </a:rPr>
              <a:t>Right to life</a:t>
            </a:r>
            <a:r>
              <a:rPr lang="en-GB" sz="2000" dirty="0">
                <a:latin typeface="Arial" panose="020B0604020202020204" pitchFamily="34" charset="0"/>
                <a:cs typeface="Arial" panose="020B0604020202020204" pitchFamily="34" charset="0"/>
              </a:rPr>
              <a:t>: no one should be deprived of their life intentionally; the use of force should be no more than absolutely necessary.</a:t>
            </a:r>
          </a:p>
          <a:p>
            <a:pPr>
              <a:lnSpc>
                <a:spcPct val="107000"/>
              </a:lnSpc>
              <a:spcAft>
                <a:spcPts val="600"/>
              </a:spcAft>
              <a:buClr>
                <a:srgbClr val="3091E8"/>
              </a:buClr>
            </a:pPr>
            <a:r>
              <a:rPr lang="en-GB" sz="2000" b="1" dirty="0">
                <a:latin typeface="Arial" panose="020B0604020202020204" pitchFamily="34" charset="0"/>
                <a:cs typeface="Arial" panose="020B0604020202020204" pitchFamily="34" charset="0"/>
              </a:rPr>
              <a:t>Freedom from torture</a:t>
            </a:r>
            <a:r>
              <a:rPr lang="en-GB" sz="2000" dirty="0">
                <a:latin typeface="Arial" panose="020B0604020202020204" pitchFamily="34" charset="0"/>
                <a:cs typeface="Arial" panose="020B0604020202020204" pitchFamily="34" charset="0"/>
              </a:rPr>
              <a:t>: no one should be subject to torture or inhuman or degrading treatment or punishment.</a:t>
            </a:r>
          </a:p>
          <a:p>
            <a:pPr>
              <a:lnSpc>
                <a:spcPct val="107000"/>
              </a:lnSpc>
              <a:spcAft>
                <a:spcPts val="600"/>
              </a:spcAft>
              <a:buClr>
                <a:srgbClr val="3091E8"/>
              </a:buClr>
            </a:pPr>
            <a:r>
              <a:rPr lang="en-GB" sz="2000" b="1" dirty="0">
                <a:latin typeface="Arial" panose="020B0604020202020204" pitchFamily="34" charset="0"/>
                <a:cs typeface="Arial" panose="020B0604020202020204" pitchFamily="34" charset="0"/>
              </a:rPr>
              <a:t>Freedom from slavery and forced labour</a:t>
            </a:r>
            <a:r>
              <a:rPr lang="en-GB" sz="2000" dirty="0">
                <a:latin typeface="Arial" panose="020B0604020202020204" pitchFamily="34" charset="0"/>
                <a:cs typeface="Arial" panose="020B0604020202020204" pitchFamily="34" charset="0"/>
              </a:rPr>
              <a:t>: no one should be held in slavery or servitude, or be required to perform forced or compulsory labour.</a:t>
            </a:r>
          </a:p>
          <a:p>
            <a:pPr>
              <a:lnSpc>
                <a:spcPct val="107000"/>
              </a:lnSpc>
              <a:spcAft>
                <a:spcPts val="600"/>
              </a:spcAft>
              <a:buClr>
                <a:srgbClr val="3091E8"/>
              </a:buClr>
            </a:pPr>
            <a:r>
              <a:rPr lang="en-GB" sz="2000" b="1" dirty="0">
                <a:latin typeface="Arial" panose="020B0604020202020204" pitchFamily="34" charset="0"/>
                <a:cs typeface="Arial" panose="020B0604020202020204" pitchFamily="34" charset="0"/>
              </a:rPr>
              <a:t>Right to liberty and security</a:t>
            </a:r>
            <a:r>
              <a:rPr lang="en-GB" sz="2000" dirty="0">
                <a:latin typeface="Arial" panose="020B0604020202020204" pitchFamily="34" charset="0"/>
                <a:cs typeface="Arial" panose="020B0604020202020204" pitchFamily="34" charset="0"/>
              </a:rPr>
              <a:t>: no one should be deprived of their liberty. Everyone who is arrested shall be informed promptly, in a language they understand, of the reasons and any charge.</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spTree>
    <p:extLst>
      <p:ext uri="{BB962C8B-B14F-4D97-AF65-F5344CB8AC3E}">
        <p14:creationId xmlns:p14="http://schemas.microsoft.com/office/powerpoint/2010/main" val="36208282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974315"/>
            <a:ext cx="8518358"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Human Rights Act 1998</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576385"/>
            <a:ext cx="8229600" cy="4789311"/>
          </a:xfrm>
        </p:spPr>
        <p:txBody>
          <a:bodyPr>
            <a:noAutofit/>
          </a:bodyPr>
          <a:lstStyle/>
          <a:p>
            <a:pPr>
              <a:lnSpc>
                <a:spcPct val="97000"/>
              </a:lnSpc>
              <a:spcAft>
                <a:spcPts val="600"/>
              </a:spcAft>
              <a:buClr>
                <a:srgbClr val="3091E8"/>
              </a:buClr>
            </a:pPr>
            <a:r>
              <a:rPr lang="en-GB" sz="2000" b="1" dirty="0">
                <a:latin typeface="Arial" panose="020B0604020202020204" pitchFamily="34" charset="0"/>
                <a:cs typeface="Arial" panose="020B0604020202020204" pitchFamily="34" charset="0"/>
              </a:rPr>
              <a:t>Right to a fair trial</a:t>
            </a:r>
            <a:r>
              <a:rPr lang="en-GB" sz="2000" dirty="0">
                <a:latin typeface="Arial" panose="020B0604020202020204" pitchFamily="34" charset="0"/>
                <a:cs typeface="Arial" panose="020B0604020202020204" pitchFamily="34" charset="0"/>
              </a:rPr>
              <a:t>: everyone is entitled to a fair and public hearing within a reasonable time by an independent and impartial tribunal. Everyone charged with a criminal offence shall be presumed innocent until proved guilty according to the law.</a:t>
            </a:r>
          </a:p>
          <a:p>
            <a:pPr>
              <a:lnSpc>
                <a:spcPct val="97000"/>
              </a:lnSpc>
              <a:spcAft>
                <a:spcPts val="600"/>
              </a:spcAft>
              <a:buClr>
                <a:srgbClr val="3091E8"/>
              </a:buClr>
            </a:pPr>
            <a:r>
              <a:rPr lang="en-GB" sz="2000" b="1" dirty="0">
                <a:latin typeface="Arial" panose="020B0604020202020204" pitchFamily="34" charset="0"/>
                <a:cs typeface="Arial" panose="020B0604020202020204" pitchFamily="34" charset="0"/>
              </a:rPr>
              <a:t>No punishment without law</a:t>
            </a:r>
            <a:r>
              <a:rPr lang="en-GB" sz="2000" dirty="0">
                <a:latin typeface="Arial" panose="020B0604020202020204" pitchFamily="34" charset="0"/>
                <a:cs typeface="Arial" panose="020B0604020202020204" pitchFamily="34" charset="0"/>
              </a:rPr>
              <a:t>: criminal offences are required to be constituted under national or international law at the time they were committed. </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pic>
        <p:nvPicPr>
          <p:cNvPr id="13" name="Picture 12" descr="A picture containing playground, scale&#10;&#10;Description automatically generated">
            <a:extLst>
              <a:ext uri="{FF2B5EF4-FFF2-40B4-BE49-F238E27FC236}">
                <a16:creationId xmlns:a16="http://schemas.microsoft.com/office/drawing/2014/main" id="{BD11E85A-2385-F1E8-995D-ECF164FF0E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9927" y="4151511"/>
            <a:ext cx="3084146" cy="1980644"/>
          </a:xfrm>
          <a:prstGeom prst="rect">
            <a:avLst/>
          </a:prstGeom>
        </p:spPr>
      </p:pic>
    </p:spTree>
    <p:extLst>
      <p:ext uri="{BB962C8B-B14F-4D97-AF65-F5344CB8AC3E}">
        <p14:creationId xmlns:p14="http://schemas.microsoft.com/office/powerpoint/2010/main" val="76026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14305"/>
            <a:ext cx="8518358"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Human Rights Act 1998</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576385"/>
            <a:ext cx="8229600" cy="4789311"/>
          </a:xfrm>
        </p:spPr>
        <p:txBody>
          <a:bodyPr>
            <a:noAutofit/>
          </a:bodyPr>
          <a:lstStyle/>
          <a:p>
            <a:pPr>
              <a:lnSpc>
                <a:spcPct val="97000"/>
              </a:lnSpc>
              <a:spcAft>
                <a:spcPts val="600"/>
              </a:spcAft>
              <a:buClr>
                <a:srgbClr val="3091E8"/>
              </a:buClr>
            </a:pPr>
            <a:r>
              <a:rPr lang="en-GB" sz="2000" b="1" dirty="0">
                <a:latin typeface="Arial" panose="020B0604020202020204" pitchFamily="34" charset="0"/>
                <a:cs typeface="Arial" panose="020B0604020202020204" pitchFamily="34" charset="0"/>
              </a:rPr>
              <a:t>Respect for private and family life, home and correspondence</a:t>
            </a:r>
            <a:r>
              <a:rPr lang="en-GB" sz="2000" dirty="0">
                <a:latin typeface="Arial" panose="020B0604020202020204" pitchFamily="34" charset="0"/>
                <a:cs typeface="Arial" panose="020B0604020202020204" pitchFamily="34" charset="0"/>
              </a:rPr>
              <a:t>: there shall be no interference in these things by a public authority unless necessary in the interests of national security, public safety, prevention of crime or the protection of health, morals, rights and freedoms of others.</a:t>
            </a:r>
          </a:p>
          <a:p>
            <a:pPr>
              <a:lnSpc>
                <a:spcPct val="97000"/>
              </a:lnSpc>
              <a:spcAft>
                <a:spcPts val="600"/>
              </a:spcAft>
              <a:buClr>
                <a:srgbClr val="3091E8"/>
              </a:buClr>
            </a:pPr>
            <a:r>
              <a:rPr lang="en-GB" sz="2000" b="1" dirty="0">
                <a:latin typeface="Arial" panose="020B0604020202020204" pitchFamily="34" charset="0"/>
                <a:cs typeface="Arial" panose="020B0604020202020204" pitchFamily="34" charset="0"/>
              </a:rPr>
              <a:t>Freedom of thought, belief and religion</a:t>
            </a:r>
            <a:r>
              <a:rPr lang="en-GB" sz="2000" dirty="0">
                <a:latin typeface="Arial" panose="020B0604020202020204" pitchFamily="34" charset="0"/>
                <a:cs typeface="Arial" panose="020B0604020202020204" pitchFamily="34" charset="0"/>
              </a:rPr>
              <a:t>: everyone is entitled to manifest, teach, practise or observe their thoughts and beliefs, either alone or in community with others, in public or in private. This includes the right to change religion and/or belief.</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spTree>
    <p:extLst>
      <p:ext uri="{BB962C8B-B14F-4D97-AF65-F5344CB8AC3E}">
        <p14:creationId xmlns:p14="http://schemas.microsoft.com/office/powerpoint/2010/main" val="14803697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352"/>
            <a:ext cx="8507246"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Human Rights Act 1998</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45879"/>
            <a:ext cx="8218488" cy="4486276"/>
          </a:xfrm>
        </p:spPr>
        <p:txBody>
          <a:bodyPr>
            <a:normAutofit/>
          </a:bodyPr>
          <a:lstStyle/>
          <a:p>
            <a:pPr>
              <a:lnSpc>
                <a:spcPct val="107000"/>
              </a:lnSpc>
              <a:spcAft>
                <a:spcPts val="600"/>
              </a:spcAft>
              <a:buClr>
                <a:srgbClr val="3091E8"/>
              </a:buClr>
            </a:pPr>
            <a:r>
              <a:rPr lang="en-GB" sz="2000" b="1" dirty="0">
                <a:latin typeface="Arial" panose="020B0604020202020204" pitchFamily="34" charset="0"/>
                <a:cs typeface="Arial" panose="020B0604020202020204" pitchFamily="34" charset="0"/>
              </a:rPr>
              <a:t>Freedom of expression</a:t>
            </a:r>
            <a:r>
              <a:rPr lang="en-GB" sz="2000" dirty="0">
                <a:latin typeface="Arial" panose="020B0604020202020204" pitchFamily="34" charset="0"/>
                <a:cs typeface="Arial" panose="020B0604020202020204" pitchFamily="34" charset="0"/>
              </a:rPr>
              <a:t>: everyone is entitled to hold opinions and to receive and impart information and ideas. </a:t>
            </a:r>
          </a:p>
          <a:p>
            <a:pPr>
              <a:lnSpc>
                <a:spcPct val="107000"/>
              </a:lnSpc>
              <a:spcAft>
                <a:spcPts val="600"/>
              </a:spcAft>
              <a:buClr>
                <a:srgbClr val="3091E8"/>
              </a:buClr>
            </a:pPr>
            <a:r>
              <a:rPr lang="en-GB" sz="2000" b="1" dirty="0">
                <a:latin typeface="Arial" panose="020B0604020202020204" pitchFamily="34" charset="0"/>
                <a:cs typeface="Arial" panose="020B0604020202020204" pitchFamily="34" charset="0"/>
              </a:rPr>
              <a:t>Freedom of assembly and association</a:t>
            </a:r>
            <a:r>
              <a:rPr lang="en-GB" sz="2000" dirty="0">
                <a:latin typeface="Arial" panose="020B0604020202020204" pitchFamily="34" charset="0"/>
                <a:cs typeface="Arial" panose="020B0604020202020204" pitchFamily="34" charset="0"/>
              </a:rPr>
              <a:t>: this includes the right to form and join </a:t>
            </a:r>
            <a:r>
              <a:rPr lang="en-GB" sz="2000" b="1" dirty="0">
                <a:latin typeface="Arial" panose="020B0604020202020204" pitchFamily="34" charset="0"/>
                <a:cs typeface="Arial" panose="020B0604020202020204" pitchFamily="34" charset="0"/>
              </a:rPr>
              <a:t>trade unions</a:t>
            </a:r>
            <a:r>
              <a:rPr lang="en-GB" sz="2000" dirty="0">
                <a:latin typeface="Arial" panose="020B0604020202020204" pitchFamily="34" charset="0"/>
                <a:cs typeface="Arial" panose="020B0604020202020204" pitchFamily="34" charset="0"/>
              </a:rPr>
              <a:t>.</a:t>
            </a:r>
          </a:p>
          <a:p>
            <a:pPr>
              <a:lnSpc>
                <a:spcPct val="107000"/>
              </a:lnSpc>
              <a:spcAft>
                <a:spcPts val="600"/>
              </a:spcAft>
              <a:buClr>
                <a:srgbClr val="3091E8"/>
              </a:buClr>
            </a:pPr>
            <a:r>
              <a:rPr lang="en-GB" sz="2000" b="1" dirty="0">
                <a:latin typeface="Arial" panose="020B0604020202020204" pitchFamily="34" charset="0"/>
                <a:cs typeface="Arial" panose="020B0604020202020204" pitchFamily="34" charset="0"/>
              </a:rPr>
              <a:t>Right to marry and start a family</a:t>
            </a:r>
            <a:r>
              <a:rPr lang="en-GB" sz="2000" dirty="0">
                <a:latin typeface="Arial" panose="020B0604020202020204" pitchFamily="34" charset="0"/>
                <a:cs typeface="Arial" panose="020B0604020202020204" pitchFamily="34" charset="0"/>
              </a:rPr>
              <a:t>: anyone of marriageable age has the right to marry and start a family.</a:t>
            </a:r>
          </a:p>
          <a:p>
            <a:pPr>
              <a:lnSpc>
                <a:spcPct val="107000"/>
              </a:lnSpc>
              <a:spcAft>
                <a:spcPts val="600"/>
              </a:spcAft>
              <a:buClr>
                <a:srgbClr val="3091E8"/>
              </a:buClr>
            </a:pPr>
            <a:r>
              <a:rPr lang="en-GB" sz="2000" b="1" dirty="0">
                <a:latin typeface="Arial" panose="020B0604020202020204" pitchFamily="34" charset="0"/>
                <a:cs typeface="Arial" panose="020B0604020202020204" pitchFamily="34" charset="0"/>
              </a:rPr>
              <a:t>Protection from discrimination in respect of these rights and freedoms</a:t>
            </a:r>
            <a:r>
              <a:rPr lang="en-GB" sz="2000" dirty="0">
                <a:latin typeface="Arial" panose="020B0604020202020204" pitchFamily="34" charset="0"/>
                <a:cs typeface="Arial" panose="020B0604020202020204" pitchFamily="34" charset="0"/>
              </a:rPr>
              <a:t>: security is provided against discrimination on any grounds, such as sex, race, colour, language, religion, political or other opinion, national or social origin, association with a national minority, property, birth or other status.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spTree>
    <p:extLst>
      <p:ext uri="{BB962C8B-B14F-4D97-AF65-F5344CB8AC3E}">
        <p14:creationId xmlns:p14="http://schemas.microsoft.com/office/powerpoint/2010/main" val="42341866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46178"/>
            <a:ext cx="8507246"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Equality Act 2010</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471724"/>
            <a:ext cx="5864942" cy="4486276"/>
          </a:xfrm>
        </p:spPr>
        <p:txBody>
          <a:bodyPr>
            <a:noAutofit/>
          </a:bodyPr>
          <a:lstStyle/>
          <a:p>
            <a:pPr marL="0" indent="0">
              <a:lnSpc>
                <a:spcPct val="97000"/>
              </a:lnSpc>
              <a:buNone/>
            </a:pPr>
            <a:r>
              <a:rPr lang="en-GB" sz="2000" dirty="0">
                <a:latin typeface="Arial" panose="020B0604020202020204" pitchFamily="34" charset="0"/>
                <a:cs typeface="Arial" panose="020B0604020202020204" pitchFamily="34" charset="0"/>
              </a:rPr>
              <a:t>The </a:t>
            </a:r>
            <a:r>
              <a:rPr lang="en-GB" sz="2000" b="1" dirty="0">
                <a:latin typeface="Arial" panose="020B0604020202020204" pitchFamily="34" charset="0"/>
                <a:cs typeface="Arial" panose="020B0604020202020204" pitchFamily="34" charset="0"/>
              </a:rPr>
              <a:t>Equality Act</a:t>
            </a:r>
            <a:r>
              <a:rPr lang="en-GB" sz="2000" dirty="0">
                <a:latin typeface="Arial" panose="020B0604020202020204" pitchFamily="34" charset="0"/>
                <a:cs typeface="Arial" panose="020B0604020202020204" pitchFamily="34" charset="0"/>
              </a:rPr>
              <a:t> came into force in October 2010. It legally protects people from discrimination in the workplace and in wider society. </a:t>
            </a:r>
          </a:p>
          <a:p>
            <a:pPr marL="0" indent="0">
              <a:lnSpc>
                <a:spcPct val="97000"/>
              </a:lnSpc>
              <a:buNone/>
            </a:pPr>
            <a:r>
              <a:rPr lang="en-GB" sz="2000" dirty="0">
                <a:latin typeface="Arial" panose="020B0604020202020204" pitchFamily="34" charset="0"/>
                <a:cs typeface="Arial" panose="020B0604020202020204" pitchFamily="34" charset="0"/>
              </a:rPr>
              <a:t>It sets out the ways in which it is unlawful to treat someone and protects individuals from unfair treatment.</a:t>
            </a:r>
          </a:p>
          <a:p>
            <a:pPr marL="0" indent="0">
              <a:lnSpc>
                <a:spcPct val="97000"/>
              </a:lnSpc>
              <a:buNone/>
            </a:pPr>
            <a:r>
              <a:rPr lang="en-GB" sz="2000" dirty="0">
                <a:latin typeface="Arial" panose="020B0604020202020204" pitchFamily="34" charset="0"/>
                <a:cs typeface="Arial" panose="020B0604020202020204" pitchFamily="34" charset="0"/>
              </a:rPr>
              <a:t>Employers have a legal duty to eliminate discrimination and promote equality of opportunity.</a:t>
            </a:r>
          </a:p>
          <a:p>
            <a:pPr marL="0" indent="0">
              <a:lnSpc>
                <a:spcPct val="97000"/>
              </a:lnSpc>
              <a:buNone/>
            </a:pPr>
            <a:r>
              <a:rPr lang="en-US" sz="2000" b="0" i="0" dirty="0">
                <a:effectLst/>
                <a:latin typeface="Arial" panose="020B0604020202020204" pitchFamily="34" charset="0"/>
                <a:cs typeface="Arial" panose="020B0604020202020204" pitchFamily="34" charset="0"/>
              </a:rPr>
              <a:t>The Equality Act also requires </a:t>
            </a:r>
            <a:r>
              <a:rPr lang="en-US" sz="2000" b="1" i="0" dirty="0">
                <a:effectLst/>
                <a:latin typeface="Arial" panose="020B0604020202020204" pitchFamily="34" charset="0"/>
                <a:cs typeface="Arial" panose="020B0604020202020204" pitchFamily="34" charset="0"/>
              </a:rPr>
              <a:t>public bodies</a:t>
            </a:r>
            <a:r>
              <a:rPr lang="en-US" sz="2000" b="0" i="0" dirty="0">
                <a:effectLst/>
                <a:latin typeface="Arial" panose="020B0604020202020204" pitchFamily="34" charset="0"/>
                <a:cs typeface="Arial" panose="020B0604020202020204" pitchFamily="34" charset="0"/>
              </a:rPr>
              <a:t> (eg local councils, hospitals, etc) to consider how their policies affect people with different protected characteristics. This is called the </a:t>
            </a:r>
            <a:r>
              <a:rPr lang="en-US" sz="2000" b="1" dirty="0">
                <a:latin typeface="Arial" panose="020B0604020202020204" pitchFamily="34" charset="0"/>
                <a:cs typeface="Arial" panose="020B0604020202020204" pitchFamily="34" charset="0"/>
              </a:rPr>
              <a:t>p</a:t>
            </a:r>
            <a:r>
              <a:rPr lang="en-US" sz="2000" b="1" i="0" dirty="0">
                <a:effectLst/>
                <a:latin typeface="Arial" panose="020B0604020202020204" pitchFamily="34" charset="0"/>
                <a:cs typeface="Arial" panose="020B0604020202020204" pitchFamily="34" charset="0"/>
              </a:rPr>
              <a:t>ublic sector equality duty</a:t>
            </a:r>
            <a:r>
              <a:rPr lang="en-US" sz="2000" b="0" i="0" dirty="0">
                <a:effectLst/>
                <a:latin typeface="Arial" panose="020B0604020202020204" pitchFamily="34" charset="0"/>
                <a:cs typeface="Arial" panose="020B0604020202020204" pitchFamily="34" charset="0"/>
              </a:rPr>
              <a:t>.</a:t>
            </a:r>
            <a:endParaRPr lang="en-GB" sz="2000" b="1"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pic>
        <p:nvPicPr>
          <p:cNvPr id="12" name="Picture 11" descr="A yellow post-it note with a red pin&#10;&#10;Description automatically generated with medium confidence">
            <a:extLst>
              <a:ext uri="{FF2B5EF4-FFF2-40B4-BE49-F238E27FC236}">
                <a16:creationId xmlns:a16="http://schemas.microsoft.com/office/drawing/2014/main" id="{665B5D82-DEFA-D444-D9B0-B4328DBFF6C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12460" y="1432423"/>
            <a:ext cx="2357878" cy="2169248"/>
          </a:xfrm>
          <a:prstGeom prst="rect">
            <a:avLst/>
          </a:prstGeom>
        </p:spPr>
      </p:pic>
    </p:spTree>
    <p:extLst>
      <p:ext uri="{BB962C8B-B14F-4D97-AF65-F5344CB8AC3E}">
        <p14:creationId xmlns:p14="http://schemas.microsoft.com/office/powerpoint/2010/main" val="21897193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68312" y="1046178"/>
            <a:ext cx="8507246"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Equality Act 2010</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19316"/>
            <a:ext cx="8218488" cy="4486276"/>
          </a:xfrm>
        </p:spPr>
        <p:txBody>
          <a:bodyPr>
            <a:normAutofit/>
          </a:bodyPr>
          <a:lstStyle/>
          <a:p>
            <a:pPr marL="0" indent="0">
              <a:lnSpc>
                <a:spcPct val="97000"/>
              </a:lnSpc>
              <a:buNone/>
            </a:pPr>
            <a:r>
              <a:rPr lang="en-GB" sz="2000" dirty="0">
                <a:latin typeface="Arial" panose="020B0604020202020204" pitchFamily="34" charset="0"/>
                <a:cs typeface="Arial" panose="020B0604020202020204" pitchFamily="34" charset="0"/>
              </a:rPr>
              <a:t>The Act protects people from discrimination and gives them the right to challenge it. It covers people with protected characteristics when:</a:t>
            </a:r>
          </a:p>
          <a:p>
            <a:pPr marL="342900" indent="-342900">
              <a:spcBef>
                <a:spcPts val="0"/>
              </a:spcBef>
              <a:buClr>
                <a:srgbClr val="3091E8"/>
              </a:buClr>
              <a:buFont typeface="Arial" panose="020B0604020202020204" pitchFamily="34" charset="0"/>
              <a:buChar char="•"/>
            </a:pPr>
            <a:r>
              <a:rPr lang="en-GB" sz="2000" dirty="0">
                <a:latin typeface="Arial" panose="020B0604020202020204" pitchFamily="34" charset="0"/>
                <a:cs typeface="Arial" panose="020B0604020202020204" pitchFamily="34" charset="0"/>
              </a:rPr>
              <a:t>applying for a job, during employment and when leaving employment</a:t>
            </a:r>
          </a:p>
          <a:p>
            <a:pPr marL="342900" indent="-342900">
              <a:buClr>
                <a:srgbClr val="3091E8"/>
              </a:buClr>
              <a:buFont typeface="Arial" panose="020B0604020202020204" pitchFamily="34" charset="0"/>
              <a:buChar char="•"/>
            </a:pPr>
            <a:r>
              <a:rPr lang="en-GB" sz="2000" dirty="0">
                <a:latin typeface="Arial" panose="020B0604020202020204" pitchFamily="34" charset="0"/>
                <a:cs typeface="Arial" panose="020B0604020202020204" pitchFamily="34" charset="0"/>
              </a:rPr>
              <a:t>using services in everyday life such as shops and hospitals</a:t>
            </a:r>
          </a:p>
          <a:p>
            <a:pPr marL="342900" indent="-342900">
              <a:buClr>
                <a:srgbClr val="3091E8"/>
              </a:buClr>
              <a:buFont typeface="Arial" panose="020B0604020202020204" pitchFamily="34" charset="0"/>
              <a:buChar char="•"/>
            </a:pPr>
            <a:r>
              <a:rPr lang="en-GB" sz="2000" dirty="0">
                <a:latin typeface="Arial" panose="020B0604020202020204" pitchFamily="34" charset="0"/>
                <a:cs typeface="Arial" panose="020B0604020202020204" pitchFamily="34" charset="0"/>
              </a:rPr>
              <a:t>dealing with organisations carrying out public functions such as tax collection and crime investigation</a:t>
            </a:r>
          </a:p>
          <a:p>
            <a:pPr marL="342900" indent="-342900">
              <a:buClr>
                <a:srgbClr val="3091E8"/>
              </a:buClr>
              <a:buFont typeface="Arial" panose="020B0604020202020204" pitchFamily="34" charset="0"/>
              <a:buChar char="•"/>
            </a:pPr>
            <a:r>
              <a:rPr lang="en-GB" sz="2000" dirty="0">
                <a:latin typeface="Arial" panose="020B0604020202020204" pitchFamily="34" charset="0"/>
                <a:cs typeface="Arial" panose="020B0604020202020204" pitchFamily="34" charset="0"/>
              </a:rPr>
              <a:t>in education</a:t>
            </a:r>
          </a:p>
          <a:p>
            <a:pPr marL="342900" indent="-342900">
              <a:buClr>
                <a:srgbClr val="3091E8"/>
              </a:buClr>
              <a:buFont typeface="Arial" panose="020B0604020202020204" pitchFamily="34" charset="0"/>
              <a:buChar char="•"/>
            </a:pPr>
            <a:r>
              <a:rPr lang="en-GB" sz="2000" dirty="0">
                <a:latin typeface="Arial" panose="020B0604020202020204" pitchFamily="34" charset="0"/>
                <a:cs typeface="Arial" panose="020B0604020202020204" pitchFamily="34" charset="0"/>
              </a:rPr>
              <a:t>buying or renting property</a:t>
            </a:r>
          </a:p>
          <a:p>
            <a:pPr marL="342900" indent="-342900">
              <a:buClr>
                <a:srgbClr val="3091E8"/>
              </a:buClr>
              <a:buFont typeface="Arial" panose="020B0604020202020204" pitchFamily="34" charset="0"/>
              <a:buChar char="•"/>
            </a:pPr>
            <a:r>
              <a:rPr lang="en-GB" sz="2000" dirty="0">
                <a:latin typeface="Arial" panose="020B0604020202020204" pitchFamily="34" charset="0"/>
                <a:cs typeface="Arial" panose="020B0604020202020204" pitchFamily="34" charset="0"/>
              </a:rPr>
              <a:t>joining private clubs and associations.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spTree>
    <p:extLst>
      <p:ext uri="{BB962C8B-B14F-4D97-AF65-F5344CB8AC3E}">
        <p14:creationId xmlns:p14="http://schemas.microsoft.com/office/powerpoint/2010/main" val="25290723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966047"/>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Objectives </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556286"/>
            <a:ext cx="5514392" cy="4486276"/>
          </a:xfrm>
        </p:spPr>
        <p:txBody>
          <a:bodyPr>
            <a:normAutofit/>
          </a:bodyPr>
          <a:lstStyle/>
          <a:p>
            <a:pPr marL="0" indent="0">
              <a:lnSpc>
                <a:spcPct val="97000"/>
              </a:lnSpc>
              <a:buClr>
                <a:srgbClr val="3091E8"/>
              </a:buClr>
              <a:buNone/>
            </a:pPr>
            <a:r>
              <a:rPr lang="en-US" sz="2000" dirty="0">
                <a:latin typeface="Arial" panose="020B0604020202020204" pitchFamily="34" charset="0"/>
                <a:cs typeface="Arial" panose="020B0604020202020204" pitchFamily="34" charset="0"/>
              </a:rPr>
              <a:t>By the end of this presentation, learners should be able to:</a:t>
            </a:r>
          </a:p>
          <a:p>
            <a:pPr marL="342900" indent="-342900">
              <a:lnSpc>
                <a:spcPct val="97000"/>
              </a:lnSpc>
              <a:buClr>
                <a:srgbClr val="3091E8"/>
              </a:buClr>
              <a:buFont typeface="Arial" panose="020B0604020202020204" pitchFamily="34" charset="0"/>
              <a:buChar char="•"/>
            </a:pPr>
            <a:r>
              <a:rPr lang="en-GB" sz="2000" dirty="0">
                <a:latin typeface="Arial" panose="020B0604020202020204" pitchFamily="34" charset="0"/>
                <a:cs typeface="Arial" panose="020B0604020202020204" pitchFamily="34" charset="0"/>
              </a:rPr>
              <a:t>describe what is meant by equality</a:t>
            </a:r>
          </a:p>
          <a:p>
            <a:pPr marL="342900" indent="-342900">
              <a:lnSpc>
                <a:spcPct val="97000"/>
              </a:lnSpc>
              <a:buClr>
                <a:srgbClr val="3091E8"/>
              </a:buClr>
              <a:buFont typeface="Arial" panose="020B0604020202020204" pitchFamily="34" charset="0"/>
              <a:buChar char="•"/>
            </a:pPr>
            <a:r>
              <a:rPr lang="en-GB" sz="2000" dirty="0">
                <a:latin typeface="Arial" panose="020B0604020202020204" pitchFamily="34" charset="0"/>
                <a:cs typeface="Arial" panose="020B0604020202020204" pitchFamily="34" charset="0"/>
              </a:rPr>
              <a:t>define the term ‘protected characteristics’</a:t>
            </a:r>
          </a:p>
          <a:p>
            <a:pPr marL="342900" indent="-342900">
              <a:lnSpc>
                <a:spcPct val="97000"/>
              </a:lnSpc>
              <a:buClr>
                <a:srgbClr val="3091E8"/>
              </a:buClr>
              <a:buFont typeface="Arial" panose="020B0604020202020204" pitchFamily="34" charset="0"/>
              <a:buChar char="•"/>
            </a:pPr>
            <a:r>
              <a:rPr lang="en-GB" sz="2000" dirty="0">
                <a:latin typeface="Arial" panose="020B0604020202020204" pitchFamily="34" charset="0"/>
                <a:cs typeface="Arial" panose="020B0604020202020204" pitchFamily="34" charset="0"/>
              </a:rPr>
              <a:t>explain how key pieces of UK equality and diversity legislation apply to the workplace: the Employment Rights Act 1996, the Human Rights Act 1998 and the Equality Act 2010</a:t>
            </a:r>
          </a:p>
          <a:p>
            <a:pPr marL="342900" indent="-342900">
              <a:lnSpc>
                <a:spcPct val="97000"/>
              </a:lnSpc>
              <a:buClr>
                <a:srgbClr val="3091E8"/>
              </a:buClr>
              <a:buFont typeface="Arial" panose="020B0604020202020204" pitchFamily="34" charset="0"/>
              <a:buChar char="•"/>
            </a:pPr>
            <a:r>
              <a:rPr lang="en-GB" sz="2000" dirty="0">
                <a:latin typeface="Arial" panose="020B0604020202020204" pitchFamily="34" charset="0"/>
                <a:cs typeface="Arial" panose="020B0604020202020204" pitchFamily="34" charset="0"/>
              </a:rPr>
              <a:t>explain the role of trade unions.</a:t>
            </a:r>
          </a:p>
          <a:p>
            <a:pPr marL="0" indent="0">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12" name="Picture 11" descr="A group of people standing next to each other&#10;&#10;Description automatically generated with low confidence">
            <a:extLst>
              <a:ext uri="{FF2B5EF4-FFF2-40B4-BE49-F238E27FC236}">
                <a16:creationId xmlns:a16="http://schemas.microsoft.com/office/drawing/2014/main" id="{0467830C-0267-5BB8-AB25-02AE9DA7E981}"/>
              </a:ext>
            </a:extLst>
          </p:cNvPr>
          <p:cNvPicPr>
            <a:picLocks noChangeAspect="1"/>
          </p:cNvPicPr>
          <p:nvPr/>
        </p:nvPicPr>
        <p:blipFill rotWithShape="1">
          <a:blip r:embed="rId4">
            <a:extLst>
              <a:ext uri="{28A0092B-C50C-407E-A947-70E740481C1C}">
                <a14:useLocalDpi xmlns:a14="http://schemas.microsoft.com/office/drawing/2010/main" val="0"/>
              </a:ext>
            </a:extLst>
          </a:blip>
          <a:srcRect l="65306"/>
          <a:stretch/>
        </p:blipFill>
        <p:spPr>
          <a:xfrm>
            <a:off x="5971591" y="2222933"/>
            <a:ext cx="3004457" cy="3463962"/>
          </a:xfrm>
          <a:prstGeom prst="rect">
            <a:avLst/>
          </a:prstGeom>
        </p:spPr>
      </p:pic>
    </p:spTree>
    <p:extLst>
      <p:ext uri="{BB962C8B-B14F-4D97-AF65-F5344CB8AC3E}">
        <p14:creationId xmlns:p14="http://schemas.microsoft.com/office/powerpoint/2010/main" val="23504504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199" y="1000658"/>
            <a:ext cx="8446797" cy="616944"/>
          </a:xfrm>
        </p:spPr>
        <p:txBody>
          <a:bodyPr>
            <a:noAutofit/>
          </a:bodyPr>
          <a:lstStyle/>
          <a:p>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Employers’ responsibilities under the Equality Act</a:t>
            </a:r>
            <a:b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graphicFrame>
        <p:nvGraphicFramePr>
          <p:cNvPr id="9" name="Content Placeholder 3">
            <a:extLst>
              <a:ext uri="{FF2B5EF4-FFF2-40B4-BE49-F238E27FC236}">
                <a16:creationId xmlns:a16="http://schemas.microsoft.com/office/drawing/2014/main" id="{45A65D5B-1400-16C9-D006-D4FEDD3A7790}"/>
              </a:ext>
            </a:extLst>
          </p:cNvPr>
          <p:cNvGraphicFramePr>
            <a:graphicFrameLocks/>
          </p:cNvGraphicFramePr>
          <p:nvPr>
            <p:extLst>
              <p:ext uri="{D42A27DB-BD31-4B8C-83A1-F6EECF244321}">
                <p14:modId xmlns:p14="http://schemas.microsoft.com/office/powerpoint/2010/main" val="513322894"/>
              </p:ext>
            </p:extLst>
          </p:nvPr>
        </p:nvGraphicFramePr>
        <p:xfrm>
          <a:off x="599768" y="1690690"/>
          <a:ext cx="7711507" cy="429493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8937538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68312" y="969901"/>
            <a:ext cx="8432524" cy="616944"/>
          </a:xfrm>
        </p:spPr>
        <p:txBody>
          <a:bodyPr>
            <a:noAutofit/>
          </a:bodyPr>
          <a:lstStyle/>
          <a:p>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Reasonable adjustments</a:t>
            </a:r>
            <a:b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523566"/>
            <a:ext cx="5592653" cy="4135048"/>
          </a:xfrm>
        </p:spPr>
        <p:txBody>
          <a:bodyPr numCol="1">
            <a:normAutofit fontScale="92500" lnSpcReduction="10000"/>
          </a:bodyPr>
          <a:lstStyle/>
          <a:p>
            <a:pPr marL="0" indent="0">
              <a:lnSpc>
                <a:spcPct val="107000"/>
              </a:lnSpc>
              <a:spcAft>
                <a:spcPts val="800"/>
              </a:spcAft>
              <a:buNone/>
            </a:pPr>
            <a:r>
              <a:rPr lang="en-GB" sz="2000" dirty="0">
                <a:latin typeface="Arial" panose="020B0604020202020204" pitchFamily="34" charset="0"/>
                <a:cs typeface="Arial" panose="020B0604020202020204" pitchFamily="34" charset="0"/>
              </a:rPr>
              <a:t>Under the Equality Act, employers must make </a:t>
            </a:r>
            <a:r>
              <a:rPr lang="en-GB" sz="2000" b="1" kern="100" dirty="0">
                <a:effectLst/>
                <a:latin typeface="Arial" panose="020B0604020202020204" pitchFamily="34" charset="0"/>
                <a:ea typeface="Calibri" panose="020F0502020204030204" pitchFamily="34" charset="0"/>
                <a:cs typeface="Arial" panose="020B0604020202020204" pitchFamily="34" charset="0"/>
              </a:rPr>
              <a:t>reasonable adjustments </a:t>
            </a:r>
            <a:r>
              <a:rPr lang="en-GB" sz="2000" kern="100" dirty="0">
                <a:effectLst/>
                <a:latin typeface="Arial" panose="020B0604020202020204" pitchFamily="34" charset="0"/>
                <a:ea typeface="Calibri" panose="020F0502020204030204" pitchFamily="34" charset="0"/>
                <a:cs typeface="Arial" panose="020B0604020202020204" pitchFamily="34" charset="0"/>
              </a:rPr>
              <a:t>to allow equal access and opportunities for all. For example:</a:t>
            </a:r>
          </a:p>
          <a:p>
            <a:pPr lvl="1">
              <a:lnSpc>
                <a:spcPct val="107000"/>
              </a:lnSpc>
              <a:spcAft>
                <a:spcPts val="800"/>
              </a:spcAft>
              <a:buClr>
                <a:srgbClr val="3091E8"/>
              </a:buClr>
            </a:pPr>
            <a:r>
              <a:rPr lang="en-GB" sz="2000" kern="100" dirty="0">
                <a:latin typeface="Arial" panose="020B0604020202020204" pitchFamily="34" charset="0"/>
                <a:ea typeface="Calibri" panose="020F0502020204030204" pitchFamily="34" charset="0"/>
                <a:cs typeface="Arial" panose="020B0604020202020204" pitchFamily="34" charset="0"/>
              </a:rPr>
              <a:t>c</a:t>
            </a:r>
            <a:r>
              <a:rPr lang="en-GB" sz="2000" kern="100" dirty="0">
                <a:effectLst/>
                <a:latin typeface="Arial" panose="020B0604020202020204" pitchFamily="34" charset="0"/>
                <a:ea typeface="Calibri" panose="020F0502020204030204" pitchFamily="34" charset="0"/>
                <a:cs typeface="Arial" panose="020B0604020202020204" pitchFamily="34" charset="0"/>
              </a:rPr>
              <a:t>arrying out interviews in an accessible space for candidates with physical disabilities</a:t>
            </a:r>
          </a:p>
          <a:p>
            <a:pPr lvl="1">
              <a:lnSpc>
                <a:spcPct val="107000"/>
              </a:lnSpc>
              <a:spcAft>
                <a:spcPts val="800"/>
              </a:spcAft>
              <a:buClr>
                <a:srgbClr val="3091E8"/>
              </a:buClr>
            </a:pPr>
            <a:r>
              <a:rPr lang="en-GB" sz="2000" kern="100" dirty="0">
                <a:latin typeface="Arial" panose="020B0604020202020204" pitchFamily="34" charset="0"/>
                <a:ea typeface="Calibri" panose="020F0502020204030204" pitchFamily="34" charset="0"/>
                <a:cs typeface="Arial" panose="020B0604020202020204" pitchFamily="34" charset="0"/>
              </a:rPr>
              <a:t>m</a:t>
            </a:r>
            <a:r>
              <a:rPr lang="en-GB" sz="2000" kern="100" dirty="0">
                <a:effectLst/>
                <a:latin typeface="Arial" panose="020B0604020202020204" pitchFamily="34" charset="0"/>
                <a:ea typeface="Calibri" panose="020F0502020204030204" pitchFamily="34" charset="0"/>
                <a:cs typeface="Arial" panose="020B0604020202020204" pitchFamily="34" charset="0"/>
              </a:rPr>
              <a:t>aking adjustments to buildings, such as ramps and lifts, to allow accessibility for all</a:t>
            </a:r>
          </a:p>
          <a:p>
            <a:pPr lvl="1">
              <a:lnSpc>
                <a:spcPct val="107000"/>
              </a:lnSpc>
              <a:spcAft>
                <a:spcPts val="800"/>
              </a:spcAft>
              <a:buClr>
                <a:srgbClr val="3091E8"/>
              </a:buClr>
            </a:pPr>
            <a:r>
              <a:rPr lang="en-GB" sz="2000" kern="100" dirty="0">
                <a:latin typeface="Arial" panose="020B0604020202020204" pitchFamily="34" charset="0"/>
                <a:ea typeface="Calibri" panose="020F0502020204030204" pitchFamily="34" charset="0"/>
                <a:cs typeface="Arial" panose="020B0604020202020204" pitchFamily="34" charset="0"/>
              </a:rPr>
              <a:t>i</a:t>
            </a:r>
            <a:r>
              <a:rPr lang="en-GB" sz="2000" kern="100" dirty="0">
                <a:effectLst/>
                <a:latin typeface="Arial" panose="020B0604020202020204" pitchFamily="34" charset="0"/>
                <a:ea typeface="Calibri" panose="020F0502020204030204" pitchFamily="34" charset="0"/>
                <a:cs typeface="Arial" panose="020B0604020202020204" pitchFamily="34" charset="0"/>
              </a:rPr>
              <a:t>nstalling tactile signs for those with visual impairments</a:t>
            </a:r>
          </a:p>
          <a:p>
            <a:pPr lvl="1">
              <a:lnSpc>
                <a:spcPct val="107000"/>
              </a:lnSpc>
              <a:spcAft>
                <a:spcPts val="800"/>
              </a:spcAft>
              <a:buClr>
                <a:srgbClr val="3091E8"/>
              </a:buClr>
            </a:pPr>
            <a:r>
              <a:rPr lang="en-GB" sz="2000" kern="100" dirty="0">
                <a:latin typeface="Arial" panose="020B0604020202020204" pitchFamily="34" charset="0"/>
                <a:ea typeface="Calibri" panose="020F0502020204030204" pitchFamily="34" charset="0"/>
                <a:cs typeface="Arial" panose="020B0604020202020204" pitchFamily="34" charset="0"/>
              </a:rPr>
              <a:t>purchasing amplified phone equipment for those with hearing impairments.</a:t>
            </a:r>
          </a:p>
          <a:p>
            <a:pPr marL="0" indent="0">
              <a:buNone/>
            </a:pPr>
            <a:endParaRPr lang="en-GB" sz="1900" dirty="0">
              <a:latin typeface="Arial" panose="020B0604020202020204" pitchFamily="34" charset="0"/>
              <a:cs typeface="Arial" panose="020B0604020202020204" pitchFamily="34" charset="0"/>
            </a:endParaRPr>
          </a:p>
          <a:p>
            <a:pPr marL="0" indent="0">
              <a:buNone/>
            </a:pPr>
            <a:endParaRPr lang="en-GB" sz="17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pic>
        <p:nvPicPr>
          <p:cNvPr id="11" name="Picture 10" descr="A picture containing outdoor, sign, signage, building&#10;&#10;Description automatically generated">
            <a:extLst>
              <a:ext uri="{FF2B5EF4-FFF2-40B4-BE49-F238E27FC236}">
                <a16:creationId xmlns:a16="http://schemas.microsoft.com/office/drawing/2014/main" id="{4FA4CD7C-DB49-7A61-9E3C-F340A8974D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39190" y="1586845"/>
            <a:ext cx="2347610" cy="1568204"/>
          </a:xfrm>
          <a:prstGeom prst="rect">
            <a:avLst/>
          </a:prstGeom>
        </p:spPr>
      </p:pic>
    </p:spTree>
    <p:extLst>
      <p:ext uri="{BB962C8B-B14F-4D97-AF65-F5344CB8AC3E}">
        <p14:creationId xmlns:p14="http://schemas.microsoft.com/office/powerpoint/2010/main" val="31734959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28124"/>
            <a:ext cx="8518358"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Trade unions</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518490"/>
            <a:ext cx="6415548" cy="1272057"/>
          </a:xfrm>
        </p:spPr>
        <p:txBody>
          <a:bodyPr>
            <a:normAutofit/>
          </a:bodyPr>
          <a:lstStyle/>
          <a:p>
            <a:pPr marL="0" indent="0">
              <a:lnSpc>
                <a:spcPct val="97000"/>
              </a:lnSpc>
              <a:spcAft>
                <a:spcPts val="600"/>
              </a:spcAft>
              <a:buNone/>
            </a:pPr>
            <a:r>
              <a:rPr lang="en-GB" sz="1800" dirty="0">
                <a:latin typeface="Arial" panose="020B0604020202020204" pitchFamily="34" charset="0"/>
                <a:cs typeface="Arial" panose="020B0604020202020204" pitchFamily="34" charset="0"/>
              </a:rPr>
              <a:t>Trade unions are organisations that protect and further the interests of their members by negotiating and consulting with employers on their behalf. If negotiations do not lead to resolution this may result in </a:t>
            </a:r>
            <a:r>
              <a:rPr lang="en-GB" sz="1800" b="1" dirty="0">
                <a:latin typeface="Arial" panose="020B0604020202020204" pitchFamily="34" charset="0"/>
                <a:cs typeface="Arial" panose="020B0604020202020204" pitchFamily="34" charset="0"/>
              </a:rPr>
              <a:t>industrial action </a:t>
            </a:r>
            <a:r>
              <a:rPr lang="en-GB" sz="1800" dirty="0">
                <a:latin typeface="Arial" panose="020B0604020202020204" pitchFamily="34" charset="0"/>
                <a:cs typeface="Arial" panose="020B0604020202020204" pitchFamily="34" charset="0"/>
              </a:rPr>
              <a:t>(strikes).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sp>
        <p:nvSpPr>
          <p:cNvPr id="15" name="TextBox 14">
            <a:extLst>
              <a:ext uri="{FF2B5EF4-FFF2-40B4-BE49-F238E27FC236}">
                <a16:creationId xmlns:a16="http://schemas.microsoft.com/office/drawing/2014/main" id="{CCD24FA8-D85B-B37E-615B-779E52501711}"/>
              </a:ext>
            </a:extLst>
          </p:cNvPr>
          <p:cNvSpPr txBox="1"/>
          <p:nvPr/>
        </p:nvSpPr>
        <p:spPr>
          <a:xfrm>
            <a:off x="457200" y="2989950"/>
            <a:ext cx="8077200" cy="2741135"/>
          </a:xfrm>
          <a:prstGeom prst="rect">
            <a:avLst/>
          </a:prstGeom>
          <a:noFill/>
        </p:spPr>
        <p:txBody>
          <a:bodyPr wrap="square">
            <a:spAutoFit/>
          </a:bodyPr>
          <a:lstStyle/>
          <a:p>
            <a:pPr marL="285750" indent="-285750">
              <a:lnSpc>
                <a:spcPct val="97000"/>
              </a:lnSpc>
              <a:spcAft>
                <a:spcPts val="600"/>
              </a:spcAft>
              <a:buClr>
                <a:srgbClr val="3091E8"/>
              </a:buClr>
              <a:buFont typeface="Arial" panose="020B0604020202020204" pitchFamily="34" charset="0"/>
              <a:buChar char="•"/>
            </a:pPr>
            <a:r>
              <a:rPr lang="en-GB" sz="1800" dirty="0">
                <a:latin typeface="Arial" panose="020B0604020202020204" pitchFamily="34" charset="0"/>
                <a:cs typeface="Arial" panose="020B0604020202020204" pitchFamily="34" charset="0"/>
              </a:rPr>
              <a:t>Trade unions have </a:t>
            </a:r>
            <a:r>
              <a:rPr lang="en-GB" sz="1800" b="1" dirty="0">
                <a:latin typeface="Arial" panose="020B0604020202020204" pitchFamily="34" charset="0"/>
                <a:cs typeface="Arial" panose="020B0604020202020204" pitchFamily="34" charset="0"/>
              </a:rPr>
              <a:t>enhanced legal protection </a:t>
            </a:r>
            <a:r>
              <a:rPr lang="en-GB" sz="1800" dirty="0">
                <a:latin typeface="Arial" panose="020B0604020202020204" pitchFamily="34" charset="0"/>
                <a:cs typeface="Arial" panose="020B0604020202020204" pitchFamily="34" charset="0"/>
              </a:rPr>
              <a:t>to negotiate pay and working conditions, as well as rights to be informed and consulted over changes at work.</a:t>
            </a:r>
          </a:p>
          <a:p>
            <a:pPr marL="285750" indent="-285750">
              <a:lnSpc>
                <a:spcPct val="97000"/>
              </a:lnSpc>
              <a:spcAft>
                <a:spcPts val="600"/>
              </a:spcAft>
              <a:buClr>
                <a:srgbClr val="3091E8"/>
              </a:buClr>
              <a:buFont typeface="Arial" panose="020B0604020202020204" pitchFamily="34" charset="0"/>
              <a:buChar char="•"/>
            </a:pPr>
            <a:r>
              <a:rPr lang="en-GB" dirty="0">
                <a:latin typeface="Arial" panose="020B0604020202020204" pitchFamily="34" charset="0"/>
                <a:cs typeface="Arial" panose="020B0604020202020204" pitchFamily="34" charset="0"/>
              </a:rPr>
              <a:t>Union members pay a </a:t>
            </a:r>
            <a:r>
              <a:rPr lang="en-GB" b="1" dirty="0">
                <a:latin typeface="Arial" panose="020B0604020202020204" pitchFamily="34" charset="0"/>
                <a:cs typeface="Arial" panose="020B0604020202020204" pitchFamily="34" charset="0"/>
              </a:rPr>
              <a:t>membership fee </a:t>
            </a:r>
            <a:r>
              <a:rPr lang="en-GB" dirty="0">
                <a:latin typeface="Arial" panose="020B0604020202020204" pitchFamily="34" charset="0"/>
                <a:cs typeface="Arial" panose="020B0604020202020204" pitchFamily="34" charset="0"/>
              </a:rPr>
              <a:t>and elect a representative to give them advice if they have a problem at work.</a:t>
            </a:r>
          </a:p>
          <a:p>
            <a:pPr marL="285750" indent="-285750">
              <a:lnSpc>
                <a:spcPct val="97000"/>
              </a:lnSpc>
              <a:spcAft>
                <a:spcPts val="600"/>
              </a:spcAft>
              <a:buClr>
                <a:srgbClr val="3091E8"/>
              </a:buClr>
              <a:buFont typeface="Arial" panose="020B0604020202020204" pitchFamily="34" charset="0"/>
              <a:buChar char="•"/>
            </a:pPr>
            <a:r>
              <a:rPr lang="en-GB" sz="1800" dirty="0">
                <a:latin typeface="Arial" panose="020B0604020202020204" pitchFamily="34" charset="0"/>
                <a:cs typeface="Arial" panose="020B0604020202020204" pitchFamily="34" charset="0"/>
              </a:rPr>
              <a:t>Unions play a role in </a:t>
            </a:r>
            <a:r>
              <a:rPr lang="en-GB" sz="1800" b="1" dirty="0">
                <a:latin typeface="Arial" panose="020B0604020202020204" pitchFamily="34" charset="0"/>
                <a:cs typeface="Arial" panose="020B0604020202020204" pitchFamily="34" charset="0"/>
              </a:rPr>
              <a:t>advocating</a:t>
            </a:r>
            <a:r>
              <a:rPr lang="en-GB" sz="1800" dirty="0">
                <a:latin typeface="Arial" panose="020B0604020202020204" pitchFamily="34" charset="0"/>
                <a:cs typeface="Arial" panose="020B0604020202020204" pitchFamily="34" charset="0"/>
              </a:rPr>
              <a:t> for their members and can offer </a:t>
            </a:r>
            <a:r>
              <a:rPr lang="en-GB" sz="1800" b="1" dirty="0">
                <a:latin typeface="Arial" panose="020B0604020202020204" pitchFamily="34" charset="0"/>
                <a:cs typeface="Arial" panose="020B0604020202020204" pitchFamily="34" charset="0"/>
              </a:rPr>
              <a:t>representation</a:t>
            </a:r>
            <a:r>
              <a:rPr lang="en-GB" sz="1800" dirty="0">
                <a:latin typeface="Arial" panose="020B0604020202020204" pitchFamily="34" charset="0"/>
                <a:cs typeface="Arial" panose="020B0604020202020204" pitchFamily="34" charset="0"/>
              </a:rPr>
              <a:t> for those experiencing inequality at work.</a:t>
            </a:r>
          </a:p>
          <a:p>
            <a:pPr marL="285750" indent="-285750">
              <a:lnSpc>
                <a:spcPct val="97000"/>
              </a:lnSpc>
              <a:spcAft>
                <a:spcPts val="600"/>
              </a:spcAft>
              <a:buClr>
                <a:srgbClr val="3091E8"/>
              </a:buClr>
              <a:buFont typeface="Arial" panose="020B0604020202020204" pitchFamily="34" charset="0"/>
              <a:buChar char="•"/>
            </a:pPr>
            <a:r>
              <a:rPr lang="en-GB" sz="1800" dirty="0">
                <a:latin typeface="Arial" panose="020B0604020202020204" pitchFamily="34" charset="0"/>
                <a:cs typeface="Arial" panose="020B0604020202020204" pitchFamily="34" charset="0"/>
              </a:rPr>
              <a:t>Individuals </a:t>
            </a:r>
            <a:r>
              <a:rPr lang="en-GB" sz="1800" b="1" dirty="0">
                <a:latin typeface="Arial" panose="020B0604020202020204" pitchFamily="34" charset="0"/>
                <a:cs typeface="Arial" panose="020B0604020202020204" pitchFamily="34" charset="0"/>
              </a:rPr>
              <a:t>cannot be punished or discriminated against</a:t>
            </a:r>
            <a:r>
              <a:rPr lang="en-GB" sz="1800" dirty="0">
                <a:latin typeface="Arial" panose="020B0604020202020204" pitchFamily="34" charset="0"/>
                <a:cs typeface="Arial" panose="020B0604020202020204" pitchFamily="34" charset="0"/>
              </a:rPr>
              <a:t> for joining or not joining a union.</a:t>
            </a:r>
          </a:p>
        </p:txBody>
      </p:sp>
      <p:pic>
        <p:nvPicPr>
          <p:cNvPr id="11" name="Picture 10" descr="A picture containing text, drawing, cartoon, clipart&#10;&#10;Description automatically generated">
            <a:extLst>
              <a:ext uri="{FF2B5EF4-FFF2-40B4-BE49-F238E27FC236}">
                <a16:creationId xmlns:a16="http://schemas.microsoft.com/office/drawing/2014/main" id="{48C480C3-7DF8-F177-5E90-7189DAE6C59C}"/>
              </a:ext>
            </a:extLst>
          </p:cNvPr>
          <p:cNvPicPr>
            <a:picLocks noChangeAspect="1"/>
          </p:cNvPicPr>
          <p:nvPr/>
        </p:nvPicPr>
        <p:blipFill rotWithShape="1">
          <a:blip r:embed="rId5">
            <a:extLst>
              <a:ext uri="{28A0092B-C50C-407E-A947-70E740481C1C}">
                <a14:useLocalDpi xmlns:a14="http://schemas.microsoft.com/office/drawing/2010/main" val="0"/>
              </a:ext>
            </a:extLst>
          </a:blip>
          <a:srcRect l="18611" t="8661" r="21020" b="26913"/>
          <a:stretch/>
        </p:blipFill>
        <p:spPr>
          <a:xfrm>
            <a:off x="7139690" y="1217194"/>
            <a:ext cx="1614664" cy="1723123"/>
          </a:xfrm>
          <a:prstGeom prst="rect">
            <a:avLst/>
          </a:prstGeom>
        </p:spPr>
      </p:pic>
    </p:spTree>
    <p:extLst>
      <p:ext uri="{BB962C8B-B14F-4D97-AF65-F5344CB8AC3E}">
        <p14:creationId xmlns:p14="http://schemas.microsoft.com/office/powerpoint/2010/main" val="37804441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6"/>
            <a:ext cx="669946" cy="403335"/>
          </a:xfrm>
          <a:prstGeom prst="rect">
            <a:avLst/>
          </a:prstGeom>
        </p:spPr>
      </p:pic>
      <p:sp>
        <p:nvSpPr>
          <p:cNvPr id="14" name="Rectangle 3">
            <a:extLst>
              <a:ext uri="{FF2B5EF4-FFF2-40B4-BE49-F238E27FC236}">
                <a16:creationId xmlns:a16="http://schemas.microsoft.com/office/drawing/2014/main" id="{97421C73-3E1F-F4DC-11CA-086C0351D219}"/>
              </a:ext>
            </a:extLst>
          </p:cNvPr>
          <p:cNvSpPr txBox="1">
            <a:spLocks noChangeArrowheads="1"/>
          </p:cNvSpPr>
          <p:nvPr/>
        </p:nvSpPr>
        <p:spPr>
          <a:xfrm>
            <a:off x="457200" y="1098001"/>
            <a:ext cx="8229600" cy="4724483"/>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GB" sz="6000" dirty="0">
                <a:solidFill>
                  <a:srgbClr val="0077E3"/>
                </a:solidFill>
                <a:latin typeface="Arial" panose="020B0604020202020204" pitchFamily="34" charset="0"/>
                <a:ea typeface="ＭＳ Ｐゴシック" pitchFamily="-105" charset="-128"/>
                <a:cs typeface="Arial" panose="020B0604020202020204" pitchFamily="34" charset="0"/>
              </a:rPr>
              <a:t>Any questions?</a:t>
            </a:r>
          </a:p>
        </p:txBody>
      </p:sp>
    </p:spTree>
    <p:extLst>
      <p:ext uri="{BB962C8B-B14F-4D97-AF65-F5344CB8AC3E}">
        <p14:creationId xmlns:p14="http://schemas.microsoft.com/office/powerpoint/2010/main" val="27178288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46088" y="1077862"/>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Equality </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694806"/>
            <a:ext cx="8126368" cy="4486276"/>
          </a:xfrm>
        </p:spPr>
        <p:txBody>
          <a:bodyPr>
            <a:normAutofit/>
          </a:bodyPr>
          <a:lstStyle/>
          <a:p>
            <a:pPr marL="0" indent="0">
              <a:lnSpc>
                <a:spcPct val="97000"/>
              </a:lnSpc>
              <a:buNone/>
            </a:pPr>
            <a:r>
              <a:rPr lang="en-GB" sz="2000" b="1" dirty="0">
                <a:latin typeface="Arial" panose="020B0604020202020204" pitchFamily="34" charset="0"/>
                <a:cs typeface="Arial" panose="020B0604020202020204" pitchFamily="34" charset="0"/>
              </a:rPr>
              <a:t>Equality </a:t>
            </a:r>
            <a:r>
              <a:rPr lang="en-GB" sz="2000" dirty="0">
                <a:latin typeface="Arial" panose="020B0604020202020204" pitchFamily="34" charset="0"/>
                <a:cs typeface="Arial" panose="020B0604020202020204" pitchFamily="34" charset="0"/>
              </a:rPr>
              <a:t>is the state of being equal (the same) in</a:t>
            </a:r>
            <a:r>
              <a:rPr lang="en-GB" sz="2000" i="1" dirty="0">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value, status, treatment, rights and opportunities. </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46088" y="91051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12" name="Picture 11" descr="A group of people putting their hands together&#10;&#10;Description automatically generated with medium confidence">
            <a:extLst>
              <a:ext uri="{FF2B5EF4-FFF2-40B4-BE49-F238E27FC236}">
                <a16:creationId xmlns:a16="http://schemas.microsoft.com/office/drawing/2014/main" id="{AFFAF29D-6F46-25AC-8F51-E51D3016A0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62080" y="2818383"/>
            <a:ext cx="4287831" cy="2864271"/>
          </a:xfrm>
          <a:prstGeom prst="rect">
            <a:avLst/>
          </a:prstGeom>
        </p:spPr>
      </p:pic>
    </p:spTree>
    <p:extLst>
      <p:ext uri="{BB962C8B-B14F-4D97-AF65-F5344CB8AC3E}">
        <p14:creationId xmlns:p14="http://schemas.microsoft.com/office/powerpoint/2010/main" val="11825766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989507"/>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Discrimination</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15105"/>
            <a:ext cx="8218488" cy="4486276"/>
          </a:xfrm>
        </p:spPr>
        <p:txBody>
          <a:bodyPr>
            <a:normAutofit/>
          </a:bodyPr>
          <a:lstStyle/>
          <a:p>
            <a:pPr marL="0" indent="0">
              <a:lnSpc>
                <a:spcPct val="97000"/>
              </a:lnSpc>
              <a:buNone/>
            </a:pPr>
            <a:r>
              <a:rPr lang="en-GB" sz="2000" b="1" dirty="0">
                <a:latin typeface="Arial" panose="020B0604020202020204" pitchFamily="34" charset="0"/>
                <a:cs typeface="Arial" panose="020B0604020202020204" pitchFamily="34" charset="0"/>
              </a:rPr>
              <a:t>Discrimination </a:t>
            </a:r>
            <a:r>
              <a:rPr lang="en-GB" sz="2000" dirty="0">
                <a:latin typeface="Arial" panose="020B0604020202020204" pitchFamily="34" charset="0"/>
                <a:cs typeface="Arial" panose="020B0604020202020204" pitchFamily="34" charset="0"/>
              </a:rPr>
              <a:t>is the unfair, unjust or prejudicial treatment of a person due to a characteristic they possess, or the refusal to give a person their </a:t>
            </a:r>
            <a:r>
              <a:rPr lang="en-GB" sz="2000" b="1" dirty="0">
                <a:latin typeface="Arial" panose="020B0604020202020204" pitchFamily="34" charset="0"/>
                <a:cs typeface="Arial" panose="020B0604020202020204" pitchFamily="34" charset="0"/>
              </a:rPr>
              <a:t>rights</a:t>
            </a:r>
            <a:r>
              <a:rPr lang="en-GB" sz="2000" dirty="0">
                <a:latin typeface="Arial" panose="020B0604020202020204" pitchFamily="34" charset="0"/>
                <a:cs typeface="Arial" panose="020B0604020202020204" pitchFamily="34" charset="0"/>
              </a:rPr>
              <a:t> because they possess a certain characteristic.</a:t>
            </a:r>
          </a:p>
          <a:p>
            <a:pPr marL="0" indent="0">
              <a:lnSpc>
                <a:spcPct val="97000"/>
              </a:lnSpc>
              <a:buNone/>
            </a:pPr>
            <a:endParaRPr lang="en-GB" sz="2000" dirty="0">
              <a:latin typeface="Arial" panose="020B0604020202020204" pitchFamily="34" charset="0"/>
              <a:cs typeface="Arial" panose="020B0604020202020204" pitchFamily="34" charset="0"/>
            </a:endParaRPr>
          </a:p>
          <a:p>
            <a:pPr marL="0" indent="0">
              <a:lnSpc>
                <a:spcPct val="97000"/>
              </a:lnSpc>
              <a:buNone/>
            </a:pPr>
            <a:r>
              <a:rPr lang="en-GB" sz="2000" dirty="0">
                <a:latin typeface="Arial" panose="020B0604020202020204" pitchFamily="34" charset="0"/>
                <a:cs typeface="Arial" panose="020B0604020202020204" pitchFamily="34" charset="0"/>
              </a:rPr>
              <a:t>Discrimination does </a:t>
            </a:r>
            <a:r>
              <a:rPr lang="en-GB" sz="2000" b="1" dirty="0">
                <a:latin typeface="Arial" panose="020B0604020202020204" pitchFamily="34" charset="0"/>
                <a:cs typeface="Arial" panose="020B0604020202020204" pitchFamily="34" charset="0"/>
              </a:rPr>
              <a:t>not </a:t>
            </a:r>
            <a:r>
              <a:rPr lang="en-GB" sz="2000" dirty="0">
                <a:latin typeface="Arial" panose="020B0604020202020204" pitchFamily="34" charset="0"/>
                <a:cs typeface="Arial" panose="020B0604020202020204" pitchFamily="34" charset="0"/>
              </a:rPr>
              <a:t>need to be intentional to be unlawful.</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12" name="Picture 11" descr="A group of people's heads&#10;&#10;Description automatically generated with low confidence">
            <a:extLst>
              <a:ext uri="{FF2B5EF4-FFF2-40B4-BE49-F238E27FC236}">
                <a16:creationId xmlns:a16="http://schemas.microsoft.com/office/drawing/2014/main" id="{FF565285-4C00-BB57-4FCA-00B4628ED4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40804" y="4073146"/>
            <a:ext cx="4456015" cy="1711109"/>
          </a:xfrm>
          <a:prstGeom prst="rect">
            <a:avLst/>
          </a:prstGeom>
        </p:spPr>
      </p:pic>
    </p:spTree>
    <p:extLst>
      <p:ext uri="{BB962C8B-B14F-4D97-AF65-F5344CB8AC3E}">
        <p14:creationId xmlns:p14="http://schemas.microsoft.com/office/powerpoint/2010/main" val="2949655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68312" y="1007998"/>
            <a:ext cx="81153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Protected characteristics</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1" y="1619000"/>
            <a:ext cx="4850524" cy="4486276"/>
          </a:xfrm>
        </p:spPr>
        <p:txBody>
          <a:bodyPr>
            <a:normAutofit/>
          </a:bodyPr>
          <a:lstStyle/>
          <a:p>
            <a:pPr marL="0" indent="0">
              <a:lnSpc>
                <a:spcPct val="97000"/>
              </a:lnSpc>
              <a:buNone/>
            </a:pPr>
            <a:r>
              <a:rPr lang="en-GB" sz="2000" b="1" dirty="0">
                <a:latin typeface="Arial" panose="020B0604020202020204" pitchFamily="34" charset="0"/>
                <a:cs typeface="Arial" panose="020B0604020202020204" pitchFamily="34" charset="0"/>
              </a:rPr>
              <a:t>Protected characteristics </a:t>
            </a:r>
            <a:r>
              <a:rPr lang="en-GB" sz="2000" dirty="0">
                <a:latin typeface="Arial" panose="020B0604020202020204" pitchFamily="34" charset="0"/>
                <a:cs typeface="Arial" panose="020B0604020202020204" pitchFamily="34" charset="0"/>
              </a:rPr>
              <a:t>are personal characteristics protected by discrimination law.</a:t>
            </a:r>
          </a:p>
          <a:p>
            <a:pPr marL="0" indent="0">
              <a:lnSpc>
                <a:spcPct val="97000"/>
              </a:lnSpc>
              <a:buNone/>
            </a:pPr>
            <a:r>
              <a:rPr lang="en-GB" sz="2000" dirty="0">
                <a:latin typeface="Arial" panose="020B0604020202020204" pitchFamily="34" charset="0"/>
                <a:cs typeface="Arial" panose="020B0604020202020204" pitchFamily="34" charset="0"/>
              </a:rPr>
              <a:t>These characteristics cannot be used as a reason to treat someone less favourably.</a:t>
            </a:r>
          </a:p>
          <a:p>
            <a:pPr marL="0" indent="0">
              <a:lnSpc>
                <a:spcPct val="97000"/>
              </a:lnSpc>
              <a:buNone/>
            </a:pPr>
            <a:r>
              <a:rPr lang="en-GB" sz="2000" dirty="0">
                <a:latin typeface="Arial" panose="020B0604020202020204" pitchFamily="34" charset="0"/>
                <a:cs typeface="Arial" panose="020B0604020202020204" pitchFamily="34" charset="0"/>
              </a:rPr>
              <a:t>It is against the law to discriminate against someone because of a protected characteristic.</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11" name="Picture 10" descr="A picture containing handwriting, stationery, office supplies, post-it note&#10;&#10;Description automatically generated">
            <a:extLst>
              <a:ext uri="{FF2B5EF4-FFF2-40B4-BE49-F238E27FC236}">
                <a16:creationId xmlns:a16="http://schemas.microsoft.com/office/drawing/2014/main" id="{55E133F6-FF2F-64DF-AEDC-E2AED1C526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64271" y="2444618"/>
            <a:ext cx="2906067" cy="1941253"/>
          </a:xfrm>
          <a:prstGeom prst="rect">
            <a:avLst/>
          </a:prstGeom>
        </p:spPr>
      </p:pic>
    </p:spTree>
    <p:extLst>
      <p:ext uri="{BB962C8B-B14F-4D97-AF65-F5344CB8AC3E}">
        <p14:creationId xmlns:p14="http://schemas.microsoft.com/office/powerpoint/2010/main" val="8648325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68312" y="997397"/>
            <a:ext cx="8171561"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Protected characteristics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sp>
        <p:nvSpPr>
          <p:cNvPr id="3" name="Rectangle 2">
            <a:extLst>
              <a:ext uri="{FF2B5EF4-FFF2-40B4-BE49-F238E27FC236}">
                <a16:creationId xmlns:a16="http://schemas.microsoft.com/office/drawing/2014/main" id="{37878B71-A14F-4ACD-98C4-C1230B64D911}"/>
              </a:ext>
            </a:extLst>
          </p:cNvPr>
          <p:cNvSpPr/>
          <p:nvPr/>
        </p:nvSpPr>
        <p:spPr>
          <a:xfrm>
            <a:off x="551815" y="3930732"/>
            <a:ext cx="1929740" cy="1584149"/>
          </a:xfrm>
          <a:prstGeom prst="rect">
            <a:avLst/>
          </a:prstGeom>
          <a:solidFill>
            <a:srgbClr val="3091E8"/>
          </a:solidFill>
          <a:ln>
            <a:solidFill>
              <a:srgbClr val="3091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ysClr val="windowText" lastClr="000000"/>
                </a:solidFill>
                <a:latin typeface="Arial" panose="020B0604020202020204" pitchFamily="34" charset="0"/>
                <a:cs typeface="Arial" panose="020B0604020202020204" pitchFamily="34" charset="0"/>
              </a:rPr>
              <a:t>Gender reassignment</a:t>
            </a:r>
          </a:p>
        </p:txBody>
      </p:sp>
      <p:sp>
        <p:nvSpPr>
          <p:cNvPr id="11" name="Rectangle 10">
            <a:extLst>
              <a:ext uri="{FF2B5EF4-FFF2-40B4-BE49-F238E27FC236}">
                <a16:creationId xmlns:a16="http://schemas.microsoft.com/office/drawing/2014/main" id="{3B638AC2-AD81-93C9-308B-E05CC09DF932}"/>
              </a:ext>
            </a:extLst>
          </p:cNvPr>
          <p:cNvSpPr/>
          <p:nvPr/>
        </p:nvSpPr>
        <p:spPr>
          <a:xfrm>
            <a:off x="2613238" y="3930731"/>
            <a:ext cx="1929740" cy="1584149"/>
          </a:xfrm>
          <a:prstGeom prst="rect">
            <a:avLst/>
          </a:prstGeom>
          <a:solidFill>
            <a:srgbClr val="3091E8"/>
          </a:solidFill>
          <a:ln>
            <a:solidFill>
              <a:srgbClr val="3091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ysClr val="windowText" lastClr="000000"/>
                </a:solidFill>
                <a:latin typeface="Arial" panose="020B0604020202020204" pitchFamily="34" charset="0"/>
                <a:cs typeface="Arial" panose="020B0604020202020204" pitchFamily="34" charset="0"/>
              </a:rPr>
              <a:t>Marriage and civil partnership</a:t>
            </a:r>
          </a:p>
        </p:txBody>
      </p:sp>
      <p:sp>
        <p:nvSpPr>
          <p:cNvPr id="22" name="Rectangle 21">
            <a:extLst>
              <a:ext uri="{FF2B5EF4-FFF2-40B4-BE49-F238E27FC236}">
                <a16:creationId xmlns:a16="http://schemas.microsoft.com/office/drawing/2014/main" id="{AE63AC29-4B0E-F711-4F2C-07B82292A5DF}"/>
              </a:ext>
            </a:extLst>
          </p:cNvPr>
          <p:cNvSpPr/>
          <p:nvPr/>
        </p:nvSpPr>
        <p:spPr>
          <a:xfrm>
            <a:off x="4683199" y="3930731"/>
            <a:ext cx="1929740" cy="1584149"/>
          </a:xfrm>
          <a:prstGeom prst="rect">
            <a:avLst/>
          </a:prstGeom>
          <a:solidFill>
            <a:srgbClr val="3091E8"/>
          </a:solidFill>
          <a:ln>
            <a:solidFill>
              <a:srgbClr val="3091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ysClr val="windowText" lastClr="000000"/>
                </a:solidFill>
                <a:latin typeface="Arial" panose="020B0604020202020204" pitchFamily="34" charset="0"/>
                <a:cs typeface="Arial" panose="020B0604020202020204" pitchFamily="34" charset="0"/>
              </a:rPr>
              <a:t>Pregnancy and maternity</a:t>
            </a:r>
          </a:p>
        </p:txBody>
      </p:sp>
      <p:sp>
        <p:nvSpPr>
          <p:cNvPr id="23" name="Rectangle 22">
            <a:extLst>
              <a:ext uri="{FF2B5EF4-FFF2-40B4-BE49-F238E27FC236}">
                <a16:creationId xmlns:a16="http://schemas.microsoft.com/office/drawing/2014/main" id="{73E426D1-0494-6645-B499-2F8B1D53787A}"/>
              </a:ext>
            </a:extLst>
          </p:cNvPr>
          <p:cNvSpPr/>
          <p:nvPr/>
        </p:nvSpPr>
        <p:spPr>
          <a:xfrm>
            <a:off x="6753160" y="3930731"/>
            <a:ext cx="1929740" cy="1584149"/>
          </a:xfrm>
          <a:prstGeom prst="rect">
            <a:avLst/>
          </a:prstGeom>
          <a:solidFill>
            <a:srgbClr val="3091E8"/>
          </a:solidFill>
          <a:ln>
            <a:solidFill>
              <a:srgbClr val="3091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ysClr val="windowText" lastClr="000000"/>
                </a:solidFill>
                <a:latin typeface="Arial" panose="020B0604020202020204" pitchFamily="34" charset="0"/>
                <a:cs typeface="Arial" panose="020B0604020202020204" pitchFamily="34" charset="0"/>
              </a:rPr>
              <a:t>Sexual orientation</a:t>
            </a:r>
          </a:p>
        </p:txBody>
      </p:sp>
      <p:sp>
        <p:nvSpPr>
          <p:cNvPr id="31" name="Rectangle 30">
            <a:extLst>
              <a:ext uri="{FF2B5EF4-FFF2-40B4-BE49-F238E27FC236}">
                <a16:creationId xmlns:a16="http://schemas.microsoft.com/office/drawing/2014/main" id="{92C50F06-BC3E-698C-AC4A-9FA87F337B14}"/>
              </a:ext>
            </a:extLst>
          </p:cNvPr>
          <p:cNvSpPr/>
          <p:nvPr/>
        </p:nvSpPr>
        <p:spPr>
          <a:xfrm>
            <a:off x="7242900" y="2130618"/>
            <a:ext cx="1440000" cy="1584149"/>
          </a:xfrm>
          <a:prstGeom prst="rect">
            <a:avLst/>
          </a:prstGeom>
          <a:solidFill>
            <a:srgbClr val="3091E8"/>
          </a:solidFill>
          <a:ln>
            <a:solidFill>
              <a:srgbClr val="3091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ysClr val="windowText" lastClr="000000"/>
                </a:solidFill>
                <a:latin typeface="Arial" panose="020B0604020202020204" pitchFamily="34" charset="0"/>
                <a:cs typeface="Arial" panose="020B0604020202020204" pitchFamily="34" charset="0"/>
              </a:rPr>
              <a:t>Sex</a:t>
            </a:r>
          </a:p>
        </p:txBody>
      </p:sp>
      <p:sp>
        <p:nvSpPr>
          <p:cNvPr id="32" name="Rectangle 31">
            <a:extLst>
              <a:ext uri="{FF2B5EF4-FFF2-40B4-BE49-F238E27FC236}">
                <a16:creationId xmlns:a16="http://schemas.microsoft.com/office/drawing/2014/main" id="{F647CF07-DE2F-72FC-8CCE-91788FB671F9}"/>
              </a:ext>
            </a:extLst>
          </p:cNvPr>
          <p:cNvSpPr/>
          <p:nvPr/>
        </p:nvSpPr>
        <p:spPr>
          <a:xfrm>
            <a:off x="5596742" y="2130617"/>
            <a:ext cx="1440000" cy="1584149"/>
          </a:xfrm>
          <a:prstGeom prst="rect">
            <a:avLst/>
          </a:prstGeom>
          <a:solidFill>
            <a:srgbClr val="3091E8"/>
          </a:solidFill>
          <a:ln>
            <a:solidFill>
              <a:srgbClr val="3091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ysClr val="windowText" lastClr="000000"/>
                </a:solidFill>
                <a:latin typeface="Arial" panose="020B0604020202020204" pitchFamily="34" charset="0"/>
                <a:cs typeface="Arial" panose="020B0604020202020204" pitchFamily="34" charset="0"/>
              </a:rPr>
              <a:t>Religion or belief</a:t>
            </a:r>
          </a:p>
        </p:txBody>
      </p:sp>
      <p:sp>
        <p:nvSpPr>
          <p:cNvPr id="34" name="Rectangle 33">
            <a:extLst>
              <a:ext uri="{FF2B5EF4-FFF2-40B4-BE49-F238E27FC236}">
                <a16:creationId xmlns:a16="http://schemas.microsoft.com/office/drawing/2014/main" id="{980D1295-9E4A-2FB2-26BD-E4960C322906}"/>
              </a:ext>
            </a:extLst>
          </p:cNvPr>
          <p:cNvSpPr/>
          <p:nvPr/>
        </p:nvSpPr>
        <p:spPr>
          <a:xfrm>
            <a:off x="551815" y="2135189"/>
            <a:ext cx="1440000" cy="1584149"/>
          </a:xfrm>
          <a:prstGeom prst="rect">
            <a:avLst/>
          </a:prstGeom>
          <a:solidFill>
            <a:srgbClr val="3091E8"/>
          </a:solidFill>
          <a:ln>
            <a:solidFill>
              <a:srgbClr val="3091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ysClr val="windowText" lastClr="000000"/>
                </a:solidFill>
                <a:latin typeface="Arial" panose="020B0604020202020204" pitchFamily="34" charset="0"/>
                <a:cs typeface="Arial" panose="020B0604020202020204" pitchFamily="34" charset="0"/>
              </a:rPr>
              <a:t>Age</a:t>
            </a:r>
          </a:p>
        </p:txBody>
      </p:sp>
      <p:sp>
        <p:nvSpPr>
          <p:cNvPr id="36" name="Rectangle 35">
            <a:extLst>
              <a:ext uri="{FF2B5EF4-FFF2-40B4-BE49-F238E27FC236}">
                <a16:creationId xmlns:a16="http://schemas.microsoft.com/office/drawing/2014/main" id="{708A06D5-888B-D900-DC98-8D82451D7AC8}"/>
              </a:ext>
            </a:extLst>
          </p:cNvPr>
          <p:cNvSpPr/>
          <p:nvPr/>
        </p:nvSpPr>
        <p:spPr>
          <a:xfrm>
            <a:off x="2228756" y="2130617"/>
            <a:ext cx="1440000" cy="1584149"/>
          </a:xfrm>
          <a:prstGeom prst="rect">
            <a:avLst/>
          </a:prstGeom>
          <a:solidFill>
            <a:srgbClr val="3091E8"/>
          </a:solidFill>
          <a:ln>
            <a:solidFill>
              <a:srgbClr val="3091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ysClr val="windowText" lastClr="000000"/>
                </a:solidFill>
                <a:latin typeface="Arial" panose="020B0604020202020204" pitchFamily="34" charset="0"/>
                <a:cs typeface="Arial" panose="020B0604020202020204" pitchFamily="34" charset="0"/>
              </a:rPr>
              <a:t>Disability</a:t>
            </a:r>
          </a:p>
        </p:txBody>
      </p:sp>
      <p:sp>
        <p:nvSpPr>
          <p:cNvPr id="38" name="Rectangle 37">
            <a:extLst>
              <a:ext uri="{FF2B5EF4-FFF2-40B4-BE49-F238E27FC236}">
                <a16:creationId xmlns:a16="http://schemas.microsoft.com/office/drawing/2014/main" id="{260B5EDF-C9AE-E14C-CC25-6D79AA83A540}"/>
              </a:ext>
            </a:extLst>
          </p:cNvPr>
          <p:cNvSpPr/>
          <p:nvPr/>
        </p:nvSpPr>
        <p:spPr>
          <a:xfrm>
            <a:off x="3912749" y="2130617"/>
            <a:ext cx="1440000" cy="1584149"/>
          </a:xfrm>
          <a:prstGeom prst="rect">
            <a:avLst/>
          </a:prstGeom>
          <a:solidFill>
            <a:srgbClr val="3091E8"/>
          </a:solidFill>
          <a:ln>
            <a:solidFill>
              <a:srgbClr val="3091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ysClr val="windowText" lastClr="000000"/>
                </a:solidFill>
                <a:latin typeface="Arial" panose="020B0604020202020204" pitchFamily="34" charset="0"/>
                <a:cs typeface="Arial" panose="020B0604020202020204" pitchFamily="34" charset="0"/>
              </a:rPr>
              <a:t>Race</a:t>
            </a:r>
          </a:p>
        </p:txBody>
      </p:sp>
    </p:spTree>
    <p:extLst>
      <p:ext uri="{BB962C8B-B14F-4D97-AF65-F5344CB8AC3E}">
        <p14:creationId xmlns:p14="http://schemas.microsoft.com/office/powerpoint/2010/main" val="1447455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994383"/>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Protected characteristics</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84415"/>
            <a:ext cx="8207376" cy="4486276"/>
          </a:xfrm>
        </p:spPr>
        <p:txBody>
          <a:bodyPr>
            <a:normAutofit/>
          </a:bodyPr>
          <a:lstStyle/>
          <a:p>
            <a:pPr>
              <a:lnSpc>
                <a:spcPct val="107000"/>
              </a:lnSpc>
              <a:spcAft>
                <a:spcPts val="600"/>
              </a:spcAft>
              <a:buClr>
                <a:srgbClr val="3091E8"/>
              </a:buClr>
            </a:pPr>
            <a:r>
              <a:rPr lang="en-GB" sz="2000" b="1" dirty="0">
                <a:latin typeface="Arial" panose="020B0604020202020204" pitchFamily="34" charset="0"/>
                <a:cs typeface="Arial" panose="020B0604020202020204" pitchFamily="34" charset="0"/>
              </a:rPr>
              <a:t>Age</a:t>
            </a:r>
            <a:r>
              <a:rPr lang="en-GB" sz="2000" dirty="0">
                <a:latin typeface="Arial" panose="020B0604020202020204" pitchFamily="34" charset="0"/>
                <a:cs typeface="Arial" panose="020B0604020202020204" pitchFamily="34" charset="0"/>
              </a:rPr>
              <a:t>:</a:t>
            </a:r>
            <a:r>
              <a:rPr lang="en-GB" sz="2000" b="1" dirty="0">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a person belonging to a particular age or within a particular age range.</a:t>
            </a:r>
          </a:p>
          <a:p>
            <a:pPr>
              <a:lnSpc>
                <a:spcPct val="107000"/>
              </a:lnSpc>
              <a:spcAft>
                <a:spcPts val="600"/>
              </a:spcAft>
              <a:buClr>
                <a:srgbClr val="3091E8"/>
              </a:buClr>
            </a:pPr>
            <a:r>
              <a:rPr lang="en-GB" sz="2000" b="1" dirty="0">
                <a:latin typeface="Arial" panose="020B0604020202020204" pitchFamily="34" charset="0"/>
                <a:cs typeface="Arial" panose="020B0604020202020204" pitchFamily="34" charset="0"/>
              </a:rPr>
              <a:t>Disability</a:t>
            </a:r>
            <a:r>
              <a:rPr lang="en-GB" sz="2000" dirty="0">
                <a:latin typeface="Arial" panose="020B0604020202020204" pitchFamily="34" charset="0"/>
                <a:cs typeface="Arial" panose="020B0604020202020204" pitchFamily="34" charset="0"/>
              </a:rPr>
              <a:t>:</a:t>
            </a:r>
            <a:r>
              <a:rPr lang="en-GB" sz="2000" b="1" dirty="0">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a person who has a physical or mental impairment.</a:t>
            </a:r>
          </a:p>
          <a:p>
            <a:pPr>
              <a:lnSpc>
                <a:spcPct val="107000"/>
              </a:lnSpc>
              <a:spcAft>
                <a:spcPts val="600"/>
              </a:spcAft>
              <a:buClr>
                <a:srgbClr val="3091E8"/>
              </a:buClr>
            </a:pPr>
            <a:r>
              <a:rPr lang="en-GB" sz="2000" b="1" dirty="0">
                <a:latin typeface="Arial" panose="020B0604020202020204" pitchFamily="34" charset="0"/>
                <a:cs typeface="Arial" panose="020B0604020202020204" pitchFamily="34" charset="0"/>
              </a:rPr>
              <a:t>Race</a:t>
            </a:r>
            <a:r>
              <a:rPr lang="en-GB" sz="2000" dirty="0">
                <a:latin typeface="Arial" panose="020B0604020202020204" pitchFamily="34" charset="0"/>
                <a:cs typeface="Arial" panose="020B0604020202020204" pitchFamily="34" charset="0"/>
              </a:rPr>
              <a:t>:</a:t>
            </a:r>
            <a:r>
              <a:rPr lang="en-GB" sz="2000" b="1" dirty="0">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a person’s colour, nationality (including citizenship), ethnic or national origins. </a:t>
            </a:r>
          </a:p>
          <a:p>
            <a:pPr>
              <a:lnSpc>
                <a:spcPct val="107000"/>
              </a:lnSpc>
              <a:spcAft>
                <a:spcPts val="600"/>
              </a:spcAft>
              <a:buClr>
                <a:srgbClr val="3091E8"/>
              </a:buClr>
            </a:pPr>
            <a:r>
              <a:rPr lang="en-GB" sz="2000" b="1" dirty="0">
                <a:latin typeface="Arial" panose="020B0604020202020204" pitchFamily="34" charset="0"/>
                <a:cs typeface="Arial" panose="020B0604020202020204" pitchFamily="34" charset="0"/>
              </a:rPr>
              <a:t>Religion or belief</a:t>
            </a:r>
            <a:r>
              <a:rPr lang="en-GB" sz="2000" dirty="0">
                <a:latin typeface="Arial" panose="020B0604020202020204" pitchFamily="34" charset="0"/>
                <a:cs typeface="Arial" panose="020B0604020202020204" pitchFamily="34" charset="0"/>
              </a:rPr>
              <a:t>:</a:t>
            </a:r>
            <a:r>
              <a:rPr lang="en-GB" sz="2000" b="1" dirty="0">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religious or philosophical beliefs, including lack of religion or belief, that affect a person’s life choices and the way they live. </a:t>
            </a:r>
          </a:p>
          <a:p>
            <a:pPr>
              <a:lnSpc>
                <a:spcPct val="107000"/>
              </a:lnSpc>
              <a:spcAft>
                <a:spcPts val="600"/>
              </a:spcAft>
              <a:buClr>
                <a:srgbClr val="3091E8"/>
              </a:buClr>
            </a:pPr>
            <a:r>
              <a:rPr lang="en-GB" sz="2000" b="1" dirty="0">
                <a:latin typeface="Arial" panose="020B0604020202020204" pitchFamily="34" charset="0"/>
                <a:cs typeface="Arial" panose="020B0604020202020204" pitchFamily="34" charset="0"/>
              </a:rPr>
              <a:t>Sex: </a:t>
            </a:r>
            <a:r>
              <a:rPr lang="en-GB" sz="2000" dirty="0">
                <a:latin typeface="Arial" panose="020B0604020202020204" pitchFamily="34" charset="0"/>
                <a:cs typeface="Arial" panose="020B0604020202020204" pitchFamily="34" charset="0"/>
              </a:rPr>
              <a:t>whether a person is, or is not, a particular sex.</a:t>
            </a:r>
          </a:p>
          <a:p>
            <a:pPr marL="0" indent="0">
              <a:buNone/>
            </a:pPr>
            <a:endParaRPr lang="en-GB" sz="20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spTree>
    <p:extLst>
      <p:ext uri="{BB962C8B-B14F-4D97-AF65-F5344CB8AC3E}">
        <p14:creationId xmlns:p14="http://schemas.microsoft.com/office/powerpoint/2010/main" val="23821473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979399"/>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Protected characteristics</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742520"/>
            <a:ext cx="8229600" cy="4486276"/>
          </a:xfrm>
        </p:spPr>
        <p:txBody>
          <a:bodyPr>
            <a:normAutofit/>
          </a:bodyPr>
          <a:lstStyle/>
          <a:p>
            <a:pPr>
              <a:lnSpc>
                <a:spcPct val="97000"/>
              </a:lnSpc>
              <a:spcAft>
                <a:spcPts val="600"/>
              </a:spcAft>
              <a:buClr>
                <a:srgbClr val="3091E8"/>
              </a:buClr>
            </a:pPr>
            <a:r>
              <a:rPr lang="en-GB" sz="2000" b="1" dirty="0">
                <a:latin typeface="Arial" panose="020B0604020202020204" pitchFamily="34" charset="0"/>
                <a:cs typeface="Arial" panose="020B0604020202020204" pitchFamily="34" charset="0"/>
              </a:rPr>
              <a:t>Gender reassignment</a:t>
            </a:r>
            <a:r>
              <a:rPr lang="en-GB" sz="2000" dirty="0">
                <a:latin typeface="Arial" panose="020B0604020202020204" pitchFamily="34" charset="0"/>
                <a:cs typeface="Arial" panose="020B0604020202020204" pitchFamily="34" charset="0"/>
              </a:rPr>
              <a:t>:</a:t>
            </a:r>
            <a:r>
              <a:rPr lang="en-GB" sz="2000" b="1" dirty="0">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a person transitioning/transitioned from one sex to another.</a:t>
            </a:r>
          </a:p>
          <a:p>
            <a:pPr>
              <a:lnSpc>
                <a:spcPct val="97000"/>
              </a:lnSpc>
              <a:spcAft>
                <a:spcPts val="600"/>
              </a:spcAft>
              <a:buClr>
                <a:srgbClr val="3091E8"/>
              </a:buClr>
            </a:pPr>
            <a:r>
              <a:rPr lang="en-GB" sz="2000" b="1" dirty="0">
                <a:latin typeface="Arial" panose="020B0604020202020204" pitchFamily="34" charset="0"/>
                <a:cs typeface="Arial" panose="020B0604020202020204" pitchFamily="34" charset="0"/>
              </a:rPr>
              <a:t>Marriage and civil partnership</a:t>
            </a:r>
            <a:r>
              <a:rPr lang="en-GB" sz="2000" dirty="0">
                <a:latin typeface="Arial" panose="020B0604020202020204" pitchFamily="34" charset="0"/>
                <a:cs typeface="Arial" panose="020B0604020202020204" pitchFamily="34" charset="0"/>
              </a:rPr>
              <a:t>:</a:t>
            </a:r>
            <a:r>
              <a:rPr lang="en-GB" sz="2000" b="1" dirty="0">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a union between two people that has been legally recognised.</a:t>
            </a:r>
          </a:p>
          <a:p>
            <a:pPr>
              <a:lnSpc>
                <a:spcPct val="97000"/>
              </a:lnSpc>
              <a:spcAft>
                <a:spcPts val="600"/>
              </a:spcAft>
              <a:buClr>
                <a:srgbClr val="3091E8"/>
              </a:buClr>
            </a:pPr>
            <a:r>
              <a:rPr lang="en-GB" sz="2000" b="1" dirty="0">
                <a:latin typeface="Arial" panose="020B0604020202020204" pitchFamily="34" charset="0"/>
                <a:cs typeface="Arial" panose="020B0604020202020204" pitchFamily="34" charset="0"/>
              </a:rPr>
              <a:t>Pregnancy and maternity</a:t>
            </a:r>
            <a:r>
              <a:rPr lang="en-GB" sz="2000" dirty="0">
                <a:latin typeface="Arial" panose="020B0604020202020204" pitchFamily="34" charset="0"/>
                <a:cs typeface="Arial" panose="020B0604020202020204" pitchFamily="34" charset="0"/>
              </a:rPr>
              <a:t>:</a:t>
            </a:r>
            <a:r>
              <a:rPr lang="en-GB" sz="2000" b="1" dirty="0">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a person who is pregnant; also protected for 26 weeks after giving birth.</a:t>
            </a:r>
          </a:p>
          <a:p>
            <a:pPr>
              <a:lnSpc>
                <a:spcPct val="97000"/>
              </a:lnSpc>
              <a:spcAft>
                <a:spcPts val="600"/>
              </a:spcAft>
              <a:buClr>
                <a:srgbClr val="3091E8"/>
              </a:buClr>
            </a:pPr>
            <a:r>
              <a:rPr lang="en-GB" sz="2000" b="1" dirty="0">
                <a:latin typeface="Arial" panose="020B0604020202020204" pitchFamily="34" charset="0"/>
                <a:cs typeface="Arial" panose="020B0604020202020204" pitchFamily="34" charset="0"/>
              </a:rPr>
              <a:t>Sexual orientation</a:t>
            </a:r>
            <a:r>
              <a:rPr lang="en-GB" sz="2000" dirty="0">
                <a:latin typeface="Arial" panose="020B0604020202020204" pitchFamily="34" charset="0"/>
                <a:cs typeface="Arial" panose="020B0604020202020204" pitchFamily="34" charset="0"/>
              </a:rPr>
              <a:t>:</a:t>
            </a:r>
            <a:r>
              <a:rPr lang="en-GB" sz="2000" b="1" dirty="0">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a person’s sexual attraction toward their own sex, the opposite sex, or both sexes.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spTree>
    <p:extLst>
      <p:ext uri="{BB962C8B-B14F-4D97-AF65-F5344CB8AC3E}">
        <p14:creationId xmlns:p14="http://schemas.microsoft.com/office/powerpoint/2010/main" val="23133442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36697"/>
            <a:ext cx="8302026"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Equality and diversity legislation</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71948" y="1596358"/>
            <a:ext cx="8203740" cy="4486276"/>
          </a:xfrm>
        </p:spPr>
        <p:txBody>
          <a:bodyPr>
            <a:normAutofit/>
          </a:bodyPr>
          <a:lstStyle/>
          <a:p>
            <a:pPr marL="0" indent="0">
              <a:lnSpc>
                <a:spcPct val="97000"/>
              </a:lnSpc>
              <a:buNone/>
            </a:pPr>
            <a:r>
              <a:rPr lang="en-GB" sz="2000" b="1" dirty="0">
                <a:latin typeface="Arial" panose="020B0604020202020204" pitchFamily="34" charset="0"/>
                <a:cs typeface="Arial" panose="020B0604020202020204" pitchFamily="34" charset="0"/>
              </a:rPr>
              <a:t>Legislation </a:t>
            </a:r>
            <a:r>
              <a:rPr lang="en-GB" sz="2000" dirty="0">
                <a:latin typeface="Arial" panose="020B0604020202020204" pitchFamily="34" charset="0"/>
                <a:cs typeface="Arial" panose="020B0604020202020204" pitchFamily="34" charset="0"/>
              </a:rPr>
              <a:t>in the UK</a:t>
            </a:r>
            <a:r>
              <a:rPr lang="en-GB" sz="2000" b="1" dirty="0">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(also known as statutes or Acts of Parliament), is </a:t>
            </a:r>
            <a:r>
              <a:rPr lang="en-GB" sz="2000" b="1" dirty="0">
                <a:latin typeface="Arial" panose="020B0604020202020204" pitchFamily="34" charset="0"/>
                <a:cs typeface="Arial" panose="020B0604020202020204" pitchFamily="34" charset="0"/>
              </a:rPr>
              <a:t>written law</a:t>
            </a:r>
            <a:r>
              <a:rPr lang="en-GB" sz="2000" dirty="0">
                <a:latin typeface="Arial" panose="020B0604020202020204" pitchFamily="34" charset="0"/>
                <a:cs typeface="Arial" panose="020B0604020202020204" pitchFamily="34" charset="0"/>
              </a:rPr>
              <a:t> created by Parliament containing the force of law.</a:t>
            </a:r>
          </a:p>
          <a:p>
            <a:pPr marL="0" indent="0">
              <a:buNone/>
            </a:pPr>
            <a:r>
              <a:rPr lang="en-GB" sz="2000" dirty="0">
                <a:latin typeface="Arial" panose="020B0604020202020204" pitchFamily="34" charset="0"/>
                <a:cs typeface="Arial" panose="020B0604020202020204" pitchFamily="34" charset="0"/>
              </a:rPr>
              <a:t>Three key pieces of UK legislation relate to the principles of equality:</a:t>
            </a:r>
          </a:p>
          <a:p>
            <a:pPr marL="0" indent="0">
              <a:buNone/>
            </a:pPr>
            <a:endParaRPr lang="en-GB" sz="2000" dirty="0">
              <a:latin typeface="Arial" panose="020B0604020202020204" pitchFamily="34" charset="0"/>
              <a:cs typeface="Arial" panose="020B0604020202020204" pitchFamily="34" charset="0"/>
            </a:endParaRPr>
          </a:p>
          <a:p>
            <a:pPr>
              <a:buClr>
                <a:srgbClr val="3091E8"/>
              </a:buClr>
            </a:pPr>
            <a:r>
              <a:rPr lang="en-GB" sz="2000" b="1" dirty="0">
                <a:latin typeface="Arial" panose="020B0604020202020204" pitchFamily="34" charset="0"/>
                <a:cs typeface="Arial" panose="020B0604020202020204" pitchFamily="34" charset="0"/>
              </a:rPr>
              <a:t>Employment Rights Act 1996</a:t>
            </a:r>
          </a:p>
          <a:p>
            <a:pPr>
              <a:buClr>
                <a:srgbClr val="3091E8"/>
              </a:buClr>
            </a:pPr>
            <a:r>
              <a:rPr lang="en-GB" sz="2000" b="1" dirty="0">
                <a:latin typeface="Arial" panose="020B0604020202020204" pitchFamily="34" charset="0"/>
                <a:cs typeface="Arial" panose="020B0604020202020204" pitchFamily="34" charset="0"/>
              </a:rPr>
              <a:t>Human Rights Act 1998</a:t>
            </a:r>
          </a:p>
          <a:p>
            <a:pPr>
              <a:buClr>
                <a:srgbClr val="3091E8"/>
              </a:buClr>
            </a:pPr>
            <a:r>
              <a:rPr lang="en-GB" sz="2000" b="1" dirty="0">
                <a:latin typeface="Arial" panose="020B0604020202020204" pitchFamily="34" charset="0"/>
                <a:cs typeface="Arial" panose="020B0604020202020204" pitchFamily="34" charset="0"/>
              </a:rPr>
              <a:t>Equality Act 2010</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pic>
        <p:nvPicPr>
          <p:cNvPr id="12" name="Picture 11" descr="A gavel and scales of justice&#10;&#10;Description automatically generated with medium confidence">
            <a:extLst>
              <a:ext uri="{FF2B5EF4-FFF2-40B4-BE49-F238E27FC236}">
                <a16:creationId xmlns:a16="http://schemas.microsoft.com/office/drawing/2014/main" id="{5F988F9B-2069-1B64-1242-A4B859AD8CD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96796" y="3324311"/>
            <a:ext cx="3525431" cy="2354988"/>
          </a:xfrm>
          <a:prstGeom prst="rect">
            <a:avLst/>
          </a:prstGeom>
        </p:spPr>
      </p:pic>
    </p:spTree>
    <p:extLst>
      <p:ext uri="{BB962C8B-B14F-4D97-AF65-F5344CB8AC3E}">
        <p14:creationId xmlns:p14="http://schemas.microsoft.com/office/powerpoint/2010/main" val="1447221471"/>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1" ma:contentTypeDescription="Create a new document." ma:contentTypeScope="" ma:versionID="e4ef6b96c9dabef1982affbd20a5f7ff">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d243bc6dae530fedd49c839dbc84140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26B39CA-8227-4330-985F-C4E53EDA247D}">
  <ds:schemaRefs>
    <ds:schemaRef ds:uri="http://schemas.microsoft.com/sharepoint/v3/contenttype/forms"/>
  </ds:schemaRefs>
</ds:datastoreItem>
</file>

<file path=customXml/itemProps2.xml><?xml version="1.0" encoding="utf-8"?>
<ds:datastoreItem xmlns:ds="http://schemas.openxmlformats.org/officeDocument/2006/customXml" ds:itemID="{402C9BBF-F5F1-455B-94AD-8F09477836BE}">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55C4F5C8-A31F-40EA-B5E3-0022E147CDF3}"/>
</file>

<file path=docProps/app.xml><?xml version="1.0" encoding="utf-8"?>
<Properties xmlns="http://schemas.openxmlformats.org/officeDocument/2006/extended-properties" xmlns:vt="http://schemas.openxmlformats.org/officeDocument/2006/docPropsVTypes">
  <Template/>
  <TotalTime>0</TotalTime>
  <Words>1853</Words>
  <Application>Microsoft Office PowerPoint</Application>
  <PresentationFormat>On-screen Show (4:3)</PresentationFormat>
  <Paragraphs>153</Paragraphs>
  <Slides>23</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arial</vt:lpstr>
      <vt:lpstr>arial</vt:lpstr>
      <vt:lpstr>Calibri</vt:lpstr>
      <vt:lpstr>Lucida Grande</vt:lpstr>
      <vt:lpstr>Times New Roman</vt:lpstr>
      <vt:lpstr>Default Design</vt:lpstr>
      <vt:lpstr>PowerPoint Presentation</vt:lpstr>
      <vt:lpstr>Objectives </vt:lpstr>
      <vt:lpstr>Equality </vt:lpstr>
      <vt:lpstr>Discrimination</vt:lpstr>
      <vt:lpstr>Protected characteristics</vt:lpstr>
      <vt:lpstr>Protected characteristics</vt:lpstr>
      <vt:lpstr>Protected characteristics</vt:lpstr>
      <vt:lpstr>Protected characteristics</vt:lpstr>
      <vt:lpstr>Equality and diversity legislation</vt:lpstr>
      <vt:lpstr>Employment Rights Act 1996</vt:lpstr>
      <vt:lpstr>Employment Rights Act 1996</vt:lpstr>
      <vt:lpstr>Employment Rights Act 1996</vt:lpstr>
      <vt:lpstr>Human Rights Act 1998</vt:lpstr>
      <vt:lpstr>Human Rights Act 1998</vt:lpstr>
      <vt:lpstr>Human Rights Act 1998</vt:lpstr>
      <vt:lpstr>Human Rights Act 1998</vt:lpstr>
      <vt:lpstr>Human Rights Act 1998</vt:lpstr>
      <vt:lpstr>Equality Act 2010</vt:lpstr>
      <vt:lpstr>Equality Act 2010</vt:lpstr>
      <vt:lpstr>Employers’ responsibilities under the Equality Act </vt:lpstr>
      <vt:lpstr>Reasonable adjustments </vt:lpstr>
      <vt:lpstr>Trade unions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Nicola Duncalf</dc:creator>
  <cp:lastModifiedBy>Caroline Prodger</cp:lastModifiedBy>
  <cp:revision>16</cp:revision>
  <dcterms:created xsi:type="dcterms:W3CDTF">2023-04-04T06:49:49Z</dcterms:created>
  <dcterms:modified xsi:type="dcterms:W3CDTF">2024-01-15T11:43:21Z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448bdcc-a5c1-4821-919e-44fa9583868f_Enabled">
    <vt:lpwstr>true</vt:lpwstr>
  </property>
  <property fmtid="{D5CDD505-2E9C-101B-9397-08002B2CF9AE}" pid="3" name="MSIP_Label_8448bdcc-a5c1-4821-919e-44fa9583868f_SetDate">
    <vt:lpwstr>2023-04-04T06:49:49Z</vt:lpwstr>
  </property>
  <property fmtid="{D5CDD505-2E9C-101B-9397-08002B2CF9AE}" pid="4" name="MSIP_Label_8448bdcc-a5c1-4821-919e-44fa9583868f_Method">
    <vt:lpwstr>Standard</vt:lpwstr>
  </property>
  <property fmtid="{D5CDD505-2E9C-101B-9397-08002B2CF9AE}" pid="5" name="MSIP_Label_8448bdcc-a5c1-4821-919e-44fa9583868f_Name">
    <vt:lpwstr>defa4170-0d19-0005-0004-bc88714345d2</vt:lpwstr>
  </property>
  <property fmtid="{D5CDD505-2E9C-101B-9397-08002B2CF9AE}" pid="6" name="MSIP_Label_8448bdcc-a5c1-4821-919e-44fa9583868f_SiteId">
    <vt:lpwstr>96f4d8ee-39bd-4af2-bb46-02d6d12565b5</vt:lpwstr>
  </property>
  <property fmtid="{D5CDD505-2E9C-101B-9397-08002B2CF9AE}" pid="7" name="MSIP_Label_8448bdcc-a5c1-4821-919e-44fa9583868f_ActionId">
    <vt:lpwstr>990f8350-bdd0-4639-8a63-8c963f66735d</vt:lpwstr>
  </property>
  <property fmtid="{D5CDD505-2E9C-101B-9397-08002B2CF9AE}" pid="8" name="MSIP_Label_8448bdcc-a5c1-4821-919e-44fa9583868f_ContentBits">
    <vt:lpwstr>0</vt:lpwstr>
  </property>
  <property fmtid="{D5CDD505-2E9C-101B-9397-08002B2CF9AE}" pid="9" name="ContentTypeId">
    <vt:lpwstr>0x010100D445D90F0893B947B9492BB187A28273</vt:lpwstr>
  </property>
</Properties>
</file>