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1"/>
  </p:notesMasterIdLst>
  <p:sldIdLst>
    <p:sldId id="256" r:id="rId2"/>
    <p:sldId id="275" r:id="rId3"/>
    <p:sldId id="267" r:id="rId4"/>
    <p:sldId id="273" r:id="rId5"/>
    <p:sldId id="272" r:id="rId6"/>
    <p:sldId id="274" r:id="rId7"/>
    <p:sldId id="270" r:id="rId8"/>
    <p:sldId id="271" r:id="rId9"/>
    <p:sldId id="269"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1"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65FE36-51B2-4385-919B-7E472E881AA5}" v="8" dt="2023-08-30T12:24:09.4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18" autoAdjust="0"/>
    <p:restoredTop sz="94966" autoAdjust="0"/>
  </p:normalViewPr>
  <p:slideViewPr>
    <p:cSldViewPr snapToGrid="0">
      <p:cViewPr varScale="1">
        <p:scale>
          <a:sx n="78" d="100"/>
          <a:sy n="78" d="100"/>
        </p:scale>
        <p:origin x="1862" y="67"/>
      </p:cViewPr>
      <p:guideLst/>
    </p:cSldViewPr>
  </p:slideViewPr>
  <p:outlineViewPr>
    <p:cViewPr>
      <p:scale>
        <a:sx n="33" d="100"/>
        <a:sy n="33" d="100"/>
      </p:scale>
      <p:origin x="0" y="-3077"/>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a Duncalf" userId="1630eecf-bbba-4ba4-8228-81399417b780" providerId="ADAL" clId="{EE0F7CE5-47E0-43DB-8739-6172C90CE711}"/>
    <pc:docChg chg="undo redo custSel addSld delSld modSld">
      <pc:chgData name="Nicola Duncalf" userId="1630eecf-bbba-4ba4-8228-81399417b780" providerId="ADAL" clId="{EE0F7CE5-47E0-43DB-8739-6172C90CE711}" dt="2023-04-06T04:32:09.128" v="2950" actId="6549"/>
      <pc:docMkLst>
        <pc:docMk/>
      </pc:docMkLst>
      <pc:sldChg chg="modSp mod">
        <pc:chgData name="Nicola Duncalf" userId="1630eecf-bbba-4ba4-8228-81399417b780" providerId="ADAL" clId="{EE0F7CE5-47E0-43DB-8739-6172C90CE711}" dt="2023-04-04T06:57:44.598" v="122" actId="20577"/>
        <pc:sldMkLst>
          <pc:docMk/>
          <pc:sldMk cId="2536913422" sldId="256"/>
        </pc:sldMkLst>
        <pc:spChg chg="mod">
          <ac:chgData name="Nicola Duncalf" userId="1630eecf-bbba-4ba4-8228-81399417b780" providerId="ADAL" clId="{EE0F7CE5-47E0-43DB-8739-6172C90CE711}" dt="2023-04-04T06:57:44.598" v="122" actId="20577"/>
          <ac:spMkLst>
            <pc:docMk/>
            <pc:sldMk cId="2536913422" sldId="256"/>
            <ac:spMk id="48" creationId="{42573040-2986-0D70-637D-37859B326890}"/>
          </ac:spMkLst>
        </pc:spChg>
      </pc:sldChg>
      <pc:sldChg chg="addSp delSp modSp mod">
        <pc:chgData name="Nicola Duncalf" userId="1630eecf-bbba-4ba4-8228-81399417b780" providerId="ADAL" clId="{EE0F7CE5-47E0-43DB-8739-6172C90CE711}" dt="2023-04-06T04:14:51.127" v="2917" actId="14100"/>
        <pc:sldMkLst>
          <pc:docMk/>
          <pc:sldMk cId="4221905105" sldId="267"/>
        </pc:sldMkLst>
        <pc:spChg chg="mod">
          <ac:chgData name="Nicola Duncalf" userId="1630eecf-bbba-4ba4-8228-81399417b780" providerId="ADAL" clId="{EE0F7CE5-47E0-43DB-8739-6172C90CE711}" dt="2023-04-06T03:20:52.922" v="460" actId="20577"/>
          <ac:spMkLst>
            <pc:docMk/>
            <pc:sldMk cId="4221905105" sldId="267"/>
            <ac:spMk id="2" creationId="{E8BB17A9-5F82-84BC-2FFE-66988B672869}"/>
          </ac:spMkLst>
        </pc:spChg>
        <pc:spChg chg="mod">
          <ac:chgData name="Nicola Duncalf" userId="1630eecf-bbba-4ba4-8228-81399417b780" providerId="ADAL" clId="{EE0F7CE5-47E0-43DB-8739-6172C90CE711}" dt="2023-04-06T03:34:15.223" v="1357" actId="27636"/>
          <ac:spMkLst>
            <pc:docMk/>
            <pc:sldMk cId="4221905105" sldId="267"/>
            <ac:spMk id="3" creationId="{5E77EE7E-8CBF-3E35-3CA2-433E93D4282E}"/>
          </ac:spMkLst>
        </pc:spChg>
        <pc:picChg chg="add del">
          <ac:chgData name="Nicola Duncalf" userId="1630eecf-bbba-4ba4-8228-81399417b780" providerId="ADAL" clId="{EE0F7CE5-47E0-43DB-8739-6172C90CE711}" dt="2023-04-06T04:13:21.842" v="2906"/>
          <ac:picMkLst>
            <pc:docMk/>
            <pc:sldMk cId="4221905105" sldId="267"/>
            <ac:picMk id="9" creationId="{E57BAD16-08AC-1327-F68D-1118E3D2A9AC}"/>
          </ac:picMkLst>
        </pc:picChg>
        <pc:picChg chg="add mod modCrop">
          <ac:chgData name="Nicola Duncalf" userId="1630eecf-bbba-4ba4-8228-81399417b780" providerId="ADAL" clId="{EE0F7CE5-47E0-43DB-8739-6172C90CE711}" dt="2023-04-06T04:14:51.127" v="2917" actId="14100"/>
          <ac:picMkLst>
            <pc:docMk/>
            <pc:sldMk cId="4221905105" sldId="267"/>
            <ac:picMk id="11" creationId="{CFA0557A-B0FB-8089-2DBC-3ACDFA8A6A2B}"/>
          </ac:picMkLst>
        </pc:picChg>
        <pc:picChg chg="add del">
          <ac:chgData name="Nicola Duncalf" userId="1630eecf-bbba-4ba4-8228-81399417b780" providerId="ADAL" clId="{EE0F7CE5-47E0-43DB-8739-6172C90CE711}" dt="2023-04-06T04:13:23.837" v="2908"/>
          <ac:picMkLst>
            <pc:docMk/>
            <pc:sldMk cId="4221905105" sldId="267"/>
            <ac:picMk id="1026" creationId="{C94D7E60-D0BE-52C4-30D5-05EF596334E3}"/>
          </ac:picMkLst>
        </pc:picChg>
        <pc:picChg chg="del">
          <ac:chgData name="Nicola Duncalf" userId="1630eecf-bbba-4ba4-8228-81399417b780" providerId="ADAL" clId="{EE0F7CE5-47E0-43DB-8739-6172C90CE711}" dt="2023-04-04T06:58:19.922" v="258" actId="478"/>
          <ac:picMkLst>
            <pc:docMk/>
            <pc:sldMk cId="4221905105" sldId="267"/>
            <ac:picMk id="4098" creationId="{85039262-E7D8-DB4D-FF72-4033A91028B3}"/>
          </ac:picMkLst>
        </pc:picChg>
      </pc:sldChg>
      <pc:sldChg chg="del">
        <pc:chgData name="Nicola Duncalf" userId="1630eecf-bbba-4ba4-8228-81399417b780" providerId="ADAL" clId="{EE0F7CE5-47E0-43DB-8739-6172C90CE711}" dt="2023-04-04T06:58:26.052" v="261" actId="47"/>
        <pc:sldMkLst>
          <pc:docMk/>
          <pc:sldMk cId="3324439637" sldId="268"/>
        </pc:sldMkLst>
      </pc:sldChg>
      <pc:sldChg chg="addSp modSp add mod">
        <pc:chgData name="Nicola Duncalf" userId="1630eecf-bbba-4ba4-8228-81399417b780" providerId="ADAL" clId="{EE0F7CE5-47E0-43DB-8739-6172C90CE711}" dt="2023-04-06T04:32:09.128" v="2950" actId="6549"/>
        <pc:sldMkLst>
          <pc:docMk/>
          <pc:sldMk cId="3629994633" sldId="270"/>
        </pc:sldMkLst>
        <pc:spChg chg="mod">
          <ac:chgData name="Nicola Duncalf" userId="1630eecf-bbba-4ba4-8228-81399417b780" providerId="ADAL" clId="{EE0F7CE5-47E0-43DB-8739-6172C90CE711}" dt="2023-04-05T17:03:56.503" v="412" actId="20577"/>
          <ac:spMkLst>
            <pc:docMk/>
            <pc:sldMk cId="3629994633" sldId="270"/>
            <ac:spMk id="2" creationId="{E8BB17A9-5F82-84BC-2FFE-66988B672869}"/>
          </ac:spMkLst>
        </pc:spChg>
        <pc:spChg chg="mod">
          <ac:chgData name="Nicola Duncalf" userId="1630eecf-bbba-4ba4-8228-81399417b780" providerId="ADAL" clId="{EE0F7CE5-47E0-43DB-8739-6172C90CE711}" dt="2023-04-06T04:32:09.128" v="2950" actId="6549"/>
          <ac:spMkLst>
            <pc:docMk/>
            <pc:sldMk cId="3629994633" sldId="270"/>
            <ac:spMk id="3" creationId="{5E77EE7E-8CBF-3E35-3CA2-433E93D4282E}"/>
          </ac:spMkLst>
        </pc:spChg>
        <pc:picChg chg="add mod modCrop">
          <ac:chgData name="Nicola Duncalf" userId="1630eecf-bbba-4ba4-8228-81399417b780" providerId="ADAL" clId="{EE0F7CE5-47E0-43DB-8739-6172C90CE711}" dt="2023-04-06T04:32:02.966" v="2948" actId="732"/>
          <ac:picMkLst>
            <pc:docMk/>
            <pc:sldMk cId="3629994633" sldId="270"/>
            <ac:picMk id="9" creationId="{D36E182F-AE09-3580-974D-477C846209C6}"/>
          </ac:picMkLst>
        </pc:picChg>
      </pc:sldChg>
      <pc:sldChg chg="modSp add mod">
        <pc:chgData name="Nicola Duncalf" userId="1630eecf-bbba-4ba4-8228-81399417b780" providerId="ADAL" clId="{EE0F7CE5-47E0-43DB-8739-6172C90CE711}" dt="2023-04-06T04:13:26.747" v="2910" actId="20577"/>
        <pc:sldMkLst>
          <pc:docMk/>
          <pc:sldMk cId="511955480" sldId="271"/>
        </pc:sldMkLst>
        <pc:spChg chg="mod">
          <ac:chgData name="Nicola Duncalf" userId="1630eecf-bbba-4ba4-8228-81399417b780" providerId="ADAL" clId="{EE0F7CE5-47E0-43DB-8739-6172C90CE711}" dt="2023-04-05T17:03:33.188" v="387" actId="20577"/>
          <ac:spMkLst>
            <pc:docMk/>
            <pc:sldMk cId="511955480" sldId="271"/>
            <ac:spMk id="2" creationId="{E8BB17A9-5F82-84BC-2FFE-66988B672869}"/>
          </ac:spMkLst>
        </pc:spChg>
        <pc:spChg chg="mod">
          <ac:chgData name="Nicola Duncalf" userId="1630eecf-bbba-4ba4-8228-81399417b780" providerId="ADAL" clId="{EE0F7CE5-47E0-43DB-8739-6172C90CE711}" dt="2023-04-06T04:13:26.747" v="2910" actId="20577"/>
          <ac:spMkLst>
            <pc:docMk/>
            <pc:sldMk cId="511955480" sldId="271"/>
            <ac:spMk id="3" creationId="{5E77EE7E-8CBF-3E35-3CA2-433E93D4282E}"/>
          </ac:spMkLst>
        </pc:spChg>
      </pc:sldChg>
      <pc:sldChg chg="addSp modSp add mod">
        <pc:chgData name="Nicola Duncalf" userId="1630eecf-bbba-4ba4-8228-81399417b780" providerId="ADAL" clId="{EE0F7CE5-47E0-43DB-8739-6172C90CE711}" dt="2023-04-06T04:31:07.564" v="2939" actId="27636"/>
        <pc:sldMkLst>
          <pc:docMk/>
          <pc:sldMk cId="2677860478" sldId="272"/>
        </pc:sldMkLst>
        <pc:spChg chg="mod">
          <ac:chgData name="Nicola Duncalf" userId="1630eecf-bbba-4ba4-8228-81399417b780" providerId="ADAL" clId="{EE0F7CE5-47E0-43DB-8739-6172C90CE711}" dt="2023-04-06T04:31:07.564" v="2939" actId="27636"/>
          <ac:spMkLst>
            <pc:docMk/>
            <pc:sldMk cId="2677860478" sldId="272"/>
            <ac:spMk id="3" creationId="{5E77EE7E-8CBF-3E35-3CA2-433E93D4282E}"/>
          </ac:spMkLst>
        </pc:spChg>
        <pc:picChg chg="add mod modCrop">
          <ac:chgData name="Nicola Duncalf" userId="1630eecf-bbba-4ba4-8228-81399417b780" providerId="ADAL" clId="{EE0F7CE5-47E0-43DB-8739-6172C90CE711}" dt="2023-04-06T04:31:03.307" v="2937" actId="18131"/>
          <ac:picMkLst>
            <pc:docMk/>
            <pc:sldMk cId="2677860478" sldId="272"/>
            <ac:picMk id="9" creationId="{43C7EED7-7328-E2F9-35B4-A7436DEB5018}"/>
          </ac:picMkLst>
        </pc:picChg>
      </pc:sldChg>
      <pc:sldChg chg="addSp delSp modSp add mod">
        <pc:chgData name="Nicola Duncalf" userId="1630eecf-bbba-4ba4-8228-81399417b780" providerId="ADAL" clId="{EE0F7CE5-47E0-43DB-8739-6172C90CE711}" dt="2023-04-06T04:16:40.450" v="2926" actId="14100"/>
        <pc:sldMkLst>
          <pc:docMk/>
          <pc:sldMk cId="3166191736" sldId="273"/>
        </pc:sldMkLst>
        <pc:spChg chg="mod">
          <ac:chgData name="Nicola Duncalf" userId="1630eecf-bbba-4ba4-8228-81399417b780" providerId="ADAL" clId="{EE0F7CE5-47E0-43DB-8739-6172C90CE711}" dt="2023-04-06T03:29:56.937" v="952" actId="20577"/>
          <ac:spMkLst>
            <pc:docMk/>
            <pc:sldMk cId="3166191736" sldId="273"/>
            <ac:spMk id="2" creationId="{E8BB17A9-5F82-84BC-2FFE-66988B672869}"/>
          </ac:spMkLst>
        </pc:spChg>
        <pc:spChg chg="mod">
          <ac:chgData name="Nicola Duncalf" userId="1630eecf-bbba-4ba4-8228-81399417b780" providerId="ADAL" clId="{EE0F7CE5-47E0-43DB-8739-6172C90CE711}" dt="2023-04-06T04:15:54.771" v="2919"/>
          <ac:spMkLst>
            <pc:docMk/>
            <pc:sldMk cId="3166191736" sldId="273"/>
            <ac:spMk id="3" creationId="{5E77EE7E-8CBF-3E35-3CA2-433E93D4282E}"/>
          </ac:spMkLst>
        </pc:spChg>
        <pc:spChg chg="add del">
          <ac:chgData name="Nicola Duncalf" userId="1630eecf-bbba-4ba4-8228-81399417b780" providerId="ADAL" clId="{EE0F7CE5-47E0-43DB-8739-6172C90CE711}" dt="2023-04-06T04:16:02.310" v="2921" actId="22"/>
          <ac:spMkLst>
            <pc:docMk/>
            <pc:sldMk cId="3166191736" sldId="273"/>
            <ac:spMk id="11" creationId="{CC7335CF-E1E0-A2C1-A536-226E95D7EE76}"/>
          </ac:spMkLst>
        </pc:spChg>
        <pc:picChg chg="add mod modCrop">
          <ac:chgData name="Nicola Duncalf" userId="1630eecf-bbba-4ba4-8228-81399417b780" providerId="ADAL" clId="{EE0F7CE5-47E0-43DB-8739-6172C90CE711}" dt="2023-04-06T04:16:40.450" v="2926" actId="14100"/>
          <ac:picMkLst>
            <pc:docMk/>
            <pc:sldMk cId="3166191736" sldId="273"/>
            <ac:picMk id="12" creationId="{F787EAD1-77F3-5D53-7C3A-41276FC3720E}"/>
          </ac:picMkLst>
        </pc:picChg>
      </pc:sldChg>
    </pc:docChg>
  </pc:docChgLst>
  <pc:docChgLst>
    <pc:chgData name="Caroline Prodger" userId="e4ef2e75-b60b-401b-8ebe-291bdcf405f4" providerId="ADAL" clId="{69811EFC-C4F5-4AAF-90C6-5E45CB0AF39B}"/>
    <pc:docChg chg="custSel modSld">
      <pc:chgData name="Caroline Prodger" userId="e4ef2e75-b60b-401b-8ebe-291bdcf405f4" providerId="ADAL" clId="{69811EFC-C4F5-4AAF-90C6-5E45CB0AF39B}" dt="2023-08-11T00:19:07.657" v="2" actId="478"/>
      <pc:docMkLst>
        <pc:docMk/>
      </pc:docMkLst>
      <pc:sldChg chg="delSp modSp mod">
        <pc:chgData name="Caroline Prodger" userId="e4ef2e75-b60b-401b-8ebe-291bdcf405f4" providerId="ADAL" clId="{69811EFC-C4F5-4AAF-90C6-5E45CB0AF39B}" dt="2023-08-11T00:19:07.657" v="2" actId="478"/>
        <pc:sldMkLst>
          <pc:docMk/>
          <pc:sldMk cId="2717828821" sldId="269"/>
        </pc:sldMkLst>
        <pc:spChg chg="del mod">
          <ac:chgData name="Caroline Prodger" userId="e4ef2e75-b60b-401b-8ebe-291bdcf405f4" providerId="ADAL" clId="{69811EFC-C4F5-4AAF-90C6-5E45CB0AF39B}" dt="2023-08-11T00:19:07.657" v="2" actId="478"/>
          <ac:spMkLst>
            <pc:docMk/>
            <pc:sldMk cId="2717828821" sldId="269"/>
            <ac:spMk id="4" creationId="{C1B2F559-2EC5-1B5D-066B-E0A8FA96586F}"/>
          </ac:spMkLst>
        </pc:spChg>
      </pc:sldChg>
      <pc:sldChg chg="modSp mod">
        <pc:chgData name="Caroline Prodger" userId="e4ef2e75-b60b-401b-8ebe-291bdcf405f4" providerId="ADAL" clId="{69811EFC-C4F5-4AAF-90C6-5E45CB0AF39B}" dt="2023-08-11T00:18:45.532" v="0" actId="255"/>
        <pc:sldMkLst>
          <pc:docMk/>
          <pc:sldMk cId="511955480" sldId="271"/>
        </pc:sldMkLst>
        <pc:spChg chg="mod">
          <ac:chgData name="Caroline Prodger" userId="e4ef2e75-b60b-401b-8ebe-291bdcf405f4" providerId="ADAL" clId="{69811EFC-C4F5-4AAF-90C6-5E45CB0AF39B}" dt="2023-08-11T00:18:45.532" v="0" actId="255"/>
          <ac:spMkLst>
            <pc:docMk/>
            <pc:sldMk cId="511955480" sldId="271"/>
            <ac:spMk id="3" creationId="{5E77EE7E-8CBF-3E35-3CA2-433E93D4282E}"/>
          </ac:spMkLst>
        </pc:spChg>
      </pc:sldChg>
    </pc:docChg>
  </pc:docChgLst>
  <pc:docChgLst>
    <pc:chgData name="Caroline Prodger" userId="e4ef2e75-b60b-401b-8ebe-291bdcf405f4" providerId="ADAL" clId="{0E65FE36-51B2-4385-919B-7E472E881AA5}"/>
    <pc:docChg chg="custSel modSld">
      <pc:chgData name="Caroline Prodger" userId="e4ef2e75-b60b-401b-8ebe-291bdcf405f4" providerId="ADAL" clId="{0E65FE36-51B2-4385-919B-7E472E881AA5}" dt="2023-08-30T12:24:41.286" v="44" actId="20577"/>
      <pc:docMkLst>
        <pc:docMk/>
      </pc:docMkLst>
      <pc:sldChg chg="addSp delSp modSp mod">
        <pc:chgData name="Caroline Prodger" userId="e4ef2e75-b60b-401b-8ebe-291bdcf405f4" providerId="ADAL" clId="{0E65FE36-51B2-4385-919B-7E472E881AA5}" dt="2023-08-30T12:06:15.337" v="18" actId="14100"/>
        <pc:sldMkLst>
          <pc:docMk/>
          <pc:sldMk cId="4221905105" sldId="267"/>
        </pc:sldMkLst>
        <pc:spChg chg="mod">
          <ac:chgData name="Caroline Prodger" userId="e4ef2e75-b60b-401b-8ebe-291bdcf405f4" providerId="ADAL" clId="{0E65FE36-51B2-4385-919B-7E472E881AA5}" dt="2023-08-30T12:06:15.337" v="18" actId="14100"/>
          <ac:spMkLst>
            <pc:docMk/>
            <pc:sldMk cId="4221905105" sldId="267"/>
            <ac:spMk id="3" creationId="{5E77EE7E-8CBF-3E35-3CA2-433E93D4282E}"/>
          </ac:spMkLst>
        </pc:spChg>
        <pc:picChg chg="add del mod">
          <ac:chgData name="Caroline Prodger" userId="e4ef2e75-b60b-401b-8ebe-291bdcf405f4" providerId="ADAL" clId="{0E65FE36-51B2-4385-919B-7E472E881AA5}" dt="2023-08-30T12:05:58.200" v="13" actId="21"/>
          <ac:picMkLst>
            <pc:docMk/>
            <pc:sldMk cId="4221905105" sldId="267"/>
            <ac:picMk id="7" creationId="{C9BDD84A-D43C-56CB-9AC8-1582CC2B4BB5}"/>
          </ac:picMkLst>
        </pc:picChg>
        <pc:picChg chg="add mod">
          <ac:chgData name="Caroline Prodger" userId="e4ef2e75-b60b-401b-8ebe-291bdcf405f4" providerId="ADAL" clId="{0E65FE36-51B2-4385-919B-7E472E881AA5}" dt="2023-08-30T12:06:07.819" v="16" actId="1076"/>
          <ac:picMkLst>
            <pc:docMk/>
            <pc:sldMk cId="4221905105" sldId="267"/>
            <ac:picMk id="9" creationId="{441AB72F-9DBE-0BF4-2C73-08D5FDBDF2A5}"/>
          </ac:picMkLst>
        </pc:picChg>
        <pc:picChg chg="del">
          <ac:chgData name="Caroline Prodger" userId="e4ef2e75-b60b-401b-8ebe-291bdcf405f4" providerId="ADAL" clId="{0E65FE36-51B2-4385-919B-7E472E881AA5}" dt="2023-08-30T12:05:24.943" v="8" actId="478"/>
          <ac:picMkLst>
            <pc:docMk/>
            <pc:sldMk cId="4221905105" sldId="267"/>
            <ac:picMk id="11" creationId="{CFA0557A-B0FB-8089-2DBC-3ACDFA8A6A2B}"/>
          </ac:picMkLst>
        </pc:picChg>
      </pc:sldChg>
      <pc:sldChg chg="addSp delSp modSp mod delCm">
        <pc:chgData name="Caroline Prodger" userId="e4ef2e75-b60b-401b-8ebe-291bdcf405f4" providerId="ADAL" clId="{0E65FE36-51B2-4385-919B-7E472E881AA5}" dt="2023-08-30T12:24:23.384" v="42" actId="14100"/>
        <pc:sldMkLst>
          <pc:docMk/>
          <pc:sldMk cId="3629994633" sldId="270"/>
        </pc:sldMkLst>
        <pc:picChg chg="add mod modCrop">
          <ac:chgData name="Caroline Prodger" userId="e4ef2e75-b60b-401b-8ebe-291bdcf405f4" providerId="ADAL" clId="{0E65FE36-51B2-4385-919B-7E472E881AA5}" dt="2023-08-30T12:24:23.384" v="42" actId="14100"/>
          <ac:picMkLst>
            <pc:docMk/>
            <pc:sldMk cId="3629994633" sldId="270"/>
            <ac:picMk id="7" creationId="{2CC76C5F-589E-65A5-6B88-270098BB525C}"/>
          </ac:picMkLst>
        </pc:picChg>
        <pc:picChg chg="del">
          <ac:chgData name="Caroline Prodger" userId="e4ef2e75-b60b-401b-8ebe-291bdcf405f4" providerId="ADAL" clId="{0E65FE36-51B2-4385-919B-7E472E881AA5}" dt="2023-08-30T12:23:46.087" v="37" actId="478"/>
          <ac:picMkLst>
            <pc:docMk/>
            <pc:sldMk cId="3629994633" sldId="270"/>
            <ac:picMk id="9" creationId="{D36E182F-AE09-3580-974D-477C846209C6}"/>
          </ac:picMkLst>
        </pc:picChg>
      </pc:sldChg>
      <pc:sldChg chg="modSp mod">
        <pc:chgData name="Caroline Prodger" userId="e4ef2e75-b60b-401b-8ebe-291bdcf405f4" providerId="ADAL" clId="{0E65FE36-51B2-4385-919B-7E472E881AA5}" dt="2023-08-30T12:24:41.286" v="44" actId="20577"/>
        <pc:sldMkLst>
          <pc:docMk/>
          <pc:sldMk cId="511955480" sldId="271"/>
        </pc:sldMkLst>
        <pc:spChg chg="mod">
          <ac:chgData name="Caroline Prodger" userId="e4ef2e75-b60b-401b-8ebe-291bdcf405f4" providerId="ADAL" clId="{0E65FE36-51B2-4385-919B-7E472E881AA5}" dt="2023-08-30T12:24:41.286" v="44" actId="20577"/>
          <ac:spMkLst>
            <pc:docMk/>
            <pc:sldMk cId="511955480" sldId="271"/>
            <ac:spMk id="3" creationId="{5E77EE7E-8CBF-3E35-3CA2-433E93D4282E}"/>
          </ac:spMkLst>
        </pc:spChg>
      </pc:sldChg>
      <pc:sldChg chg="addSp delSp modSp mod">
        <pc:chgData name="Caroline Prodger" userId="e4ef2e75-b60b-401b-8ebe-291bdcf405f4" providerId="ADAL" clId="{0E65FE36-51B2-4385-919B-7E472E881AA5}" dt="2023-08-30T12:19:17.572" v="30" actId="1076"/>
        <pc:sldMkLst>
          <pc:docMk/>
          <pc:sldMk cId="2677860478" sldId="272"/>
        </pc:sldMkLst>
        <pc:spChg chg="mod">
          <ac:chgData name="Caroline Prodger" userId="e4ef2e75-b60b-401b-8ebe-291bdcf405f4" providerId="ADAL" clId="{0E65FE36-51B2-4385-919B-7E472E881AA5}" dt="2023-08-30T12:03:35.265" v="3" actId="27636"/>
          <ac:spMkLst>
            <pc:docMk/>
            <pc:sldMk cId="2677860478" sldId="272"/>
            <ac:spMk id="3" creationId="{5E77EE7E-8CBF-3E35-3CA2-433E93D4282E}"/>
          </ac:spMkLst>
        </pc:spChg>
        <pc:picChg chg="add mod modCrop">
          <ac:chgData name="Caroline Prodger" userId="e4ef2e75-b60b-401b-8ebe-291bdcf405f4" providerId="ADAL" clId="{0E65FE36-51B2-4385-919B-7E472E881AA5}" dt="2023-08-30T12:19:17.572" v="30" actId="1076"/>
          <ac:picMkLst>
            <pc:docMk/>
            <pc:sldMk cId="2677860478" sldId="272"/>
            <ac:picMk id="7" creationId="{5CE216D4-D4A3-3249-0FC0-78B00DDC5106}"/>
          </ac:picMkLst>
        </pc:picChg>
        <pc:picChg chg="del mod">
          <ac:chgData name="Caroline Prodger" userId="e4ef2e75-b60b-401b-8ebe-291bdcf405f4" providerId="ADAL" clId="{0E65FE36-51B2-4385-919B-7E472E881AA5}" dt="2023-08-30T12:16:39.069" v="24" actId="21"/>
          <ac:picMkLst>
            <pc:docMk/>
            <pc:sldMk cId="2677860478" sldId="272"/>
            <ac:picMk id="9" creationId="{43C7EED7-7328-E2F9-35B4-A7436DEB5018}"/>
          </ac:picMkLst>
        </pc:picChg>
      </pc:sldChg>
      <pc:sldChg chg="addSp delSp modSp mod">
        <pc:chgData name="Caroline Prodger" userId="e4ef2e75-b60b-401b-8ebe-291bdcf405f4" providerId="ADAL" clId="{0E65FE36-51B2-4385-919B-7E472E881AA5}" dt="2023-08-30T12:07:30.667" v="22" actId="14100"/>
        <pc:sldMkLst>
          <pc:docMk/>
          <pc:sldMk cId="3166191736" sldId="273"/>
        </pc:sldMkLst>
        <pc:picChg chg="add mod">
          <ac:chgData name="Caroline Prodger" userId="e4ef2e75-b60b-401b-8ebe-291bdcf405f4" providerId="ADAL" clId="{0E65FE36-51B2-4385-919B-7E472E881AA5}" dt="2023-08-30T12:07:30.667" v="22" actId="14100"/>
          <ac:picMkLst>
            <pc:docMk/>
            <pc:sldMk cId="3166191736" sldId="273"/>
            <ac:picMk id="7" creationId="{95FA8FDC-E16D-75E7-E605-63149AD4CFE4}"/>
          </ac:picMkLst>
        </pc:picChg>
        <pc:picChg chg="del">
          <ac:chgData name="Caroline Prodger" userId="e4ef2e75-b60b-401b-8ebe-291bdcf405f4" providerId="ADAL" clId="{0E65FE36-51B2-4385-919B-7E472E881AA5}" dt="2023-08-30T12:07:06.298" v="19" actId="478"/>
          <ac:picMkLst>
            <pc:docMk/>
            <pc:sldMk cId="3166191736" sldId="273"/>
            <ac:picMk id="12" creationId="{F787EAD1-77F3-5D53-7C3A-41276FC3720E}"/>
          </ac:picMkLst>
        </pc:picChg>
      </pc:sldChg>
      <pc:sldChg chg="addSp delSp modSp mod">
        <pc:chgData name="Caroline Prodger" userId="e4ef2e75-b60b-401b-8ebe-291bdcf405f4" providerId="ADAL" clId="{0E65FE36-51B2-4385-919B-7E472E881AA5}" dt="2023-08-30T12:22:15.568" v="35" actId="1076"/>
        <pc:sldMkLst>
          <pc:docMk/>
          <pc:sldMk cId="842173687" sldId="274"/>
        </pc:sldMkLst>
        <pc:picChg chg="add mod">
          <ac:chgData name="Caroline Prodger" userId="e4ef2e75-b60b-401b-8ebe-291bdcf405f4" providerId="ADAL" clId="{0E65FE36-51B2-4385-919B-7E472E881AA5}" dt="2023-08-30T12:22:15.568" v="35" actId="1076"/>
          <ac:picMkLst>
            <pc:docMk/>
            <pc:sldMk cId="842173687" sldId="274"/>
            <ac:picMk id="7" creationId="{32B091DE-ED24-0D6B-B44A-8E26591F5A61}"/>
          </ac:picMkLst>
        </pc:picChg>
        <pc:picChg chg="del">
          <ac:chgData name="Caroline Prodger" userId="e4ef2e75-b60b-401b-8ebe-291bdcf405f4" providerId="ADAL" clId="{0E65FE36-51B2-4385-919B-7E472E881AA5}" dt="2023-08-30T12:22:02.237" v="31" actId="478"/>
          <ac:picMkLst>
            <pc:docMk/>
            <pc:sldMk cId="842173687" sldId="274"/>
            <ac:picMk id="11" creationId="{38E50E4B-F4D4-38B4-4730-E9FC0094DA02}"/>
          </ac:picMkLst>
        </pc:picChg>
      </pc:sldChg>
      <pc:sldChg chg="addSp delSp modSp mod">
        <pc:chgData name="Caroline Prodger" userId="e4ef2e75-b60b-401b-8ebe-291bdcf405f4" providerId="ADAL" clId="{0E65FE36-51B2-4385-919B-7E472E881AA5}" dt="2023-08-30T12:03:42.562" v="6" actId="14100"/>
        <pc:sldMkLst>
          <pc:docMk/>
          <pc:sldMk cId="1159621092" sldId="275"/>
        </pc:sldMkLst>
        <pc:picChg chg="add mod">
          <ac:chgData name="Caroline Prodger" userId="e4ef2e75-b60b-401b-8ebe-291bdcf405f4" providerId="ADAL" clId="{0E65FE36-51B2-4385-919B-7E472E881AA5}" dt="2023-08-30T12:03:42.562" v="6" actId="14100"/>
          <ac:picMkLst>
            <pc:docMk/>
            <pc:sldMk cId="1159621092" sldId="275"/>
            <ac:picMk id="7" creationId="{35A1F990-9939-4440-1690-2D53140944B2}"/>
          </ac:picMkLst>
        </pc:picChg>
        <pc:picChg chg="del">
          <ac:chgData name="Caroline Prodger" userId="e4ef2e75-b60b-401b-8ebe-291bdcf405f4" providerId="ADAL" clId="{0E65FE36-51B2-4385-919B-7E472E881AA5}" dt="2023-08-30T12:03:25.313" v="0" actId="478"/>
          <ac:picMkLst>
            <pc:docMk/>
            <pc:sldMk cId="1159621092" sldId="275"/>
            <ac:picMk id="9" creationId="{B9554329-9693-6D8B-E409-7A085ECEE55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AFB8C0-7605-4D78-9044-8F4BC24AD47B}" type="datetimeFigureOut">
              <a:rPr lang="en-GB" smtClean="0"/>
              <a:t>30/08/2023</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F948F1-EFDF-43C3-B123-A846E0611480}" type="slidenum">
              <a:rPr lang="en-GB" smtClean="0"/>
              <a:t>‹#›</a:t>
            </a:fld>
            <a:endParaRPr lang="en-GB" dirty="0"/>
          </a:p>
        </p:txBody>
      </p:sp>
    </p:spTree>
    <p:extLst>
      <p:ext uri="{BB962C8B-B14F-4D97-AF65-F5344CB8AC3E}">
        <p14:creationId xmlns:p14="http://schemas.microsoft.com/office/powerpoint/2010/main" val="638036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2F948F1-EFDF-43C3-B123-A846E0611480}" type="slidenum">
              <a:rPr lang="en-GB" smtClean="0"/>
              <a:t>2</a:t>
            </a:fld>
            <a:endParaRPr lang="en-GB" dirty="0"/>
          </a:p>
        </p:txBody>
      </p:sp>
    </p:spTree>
    <p:extLst>
      <p:ext uri="{BB962C8B-B14F-4D97-AF65-F5344CB8AC3E}">
        <p14:creationId xmlns:p14="http://schemas.microsoft.com/office/powerpoint/2010/main" val="1520113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2F948F1-EFDF-43C3-B123-A846E0611480}" type="slidenum">
              <a:rPr lang="en-GB" smtClean="0"/>
              <a:t>6</a:t>
            </a:fld>
            <a:endParaRPr lang="en-GB" dirty="0"/>
          </a:p>
        </p:txBody>
      </p:sp>
    </p:spTree>
    <p:extLst>
      <p:ext uri="{BB962C8B-B14F-4D97-AF65-F5344CB8AC3E}">
        <p14:creationId xmlns:p14="http://schemas.microsoft.com/office/powerpoint/2010/main" val="474834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04353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30/08/2023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33941949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30/08/2023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40650052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5"/>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6"/>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extLst>
      <p:ext uri="{BB962C8B-B14F-4D97-AF65-F5344CB8AC3E}">
        <p14:creationId xmlns:p14="http://schemas.microsoft.com/office/powerpoint/2010/main" val="147982729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7.jp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5D43CD7D-0A42-A441-2CAB-E47608AEDC61}"/>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42" name="Picture 41">
            <a:extLst>
              <a:ext uri="{FF2B5EF4-FFF2-40B4-BE49-F238E27FC236}">
                <a16:creationId xmlns:a16="http://schemas.microsoft.com/office/drawing/2014/main" id="{2F8FA248-FF9A-E783-5593-5A8DE2304057}"/>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44" name="Picture 43">
            <a:extLst>
              <a:ext uri="{FF2B5EF4-FFF2-40B4-BE49-F238E27FC236}">
                <a16:creationId xmlns:a16="http://schemas.microsoft.com/office/drawing/2014/main" id="{721F2F98-B5BF-8BA8-A3DE-5BE29FC44D9F}"/>
              </a:ext>
            </a:extLst>
          </p:cNvPr>
          <p:cNvPicPr>
            <a:picLocks noChangeAspect="1"/>
          </p:cNvPicPr>
          <p:nvPr/>
        </p:nvPicPr>
        <p:blipFill>
          <a:blip r:embed="rId3"/>
          <a:srcRect/>
          <a:stretch/>
        </p:blipFill>
        <p:spPr>
          <a:xfrm>
            <a:off x="8100392" y="5930486"/>
            <a:ext cx="669946" cy="403335"/>
          </a:xfrm>
          <a:prstGeom prst="rect">
            <a:avLst/>
          </a:prstGeom>
        </p:spPr>
      </p:pic>
      <p:sp>
        <p:nvSpPr>
          <p:cNvPr id="48" name="Rectangle 15">
            <a:extLst>
              <a:ext uri="{FF2B5EF4-FFF2-40B4-BE49-F238E27FC236}">
                <a16:creationId xmlns:a16="http://schemas.microsoft.com/office/drawing/2014/main" id="{42573040-2986-0D70-637D-37859B326890}"/>
              </a:ext>
            </a:extLst>
          </p:cNvPr>
          <p:cNvSpPr txBox="1">
            <a:spLocks noChangeArrowheads="1"/>
          </p:cNvSpPr>
          <p:nvPr/>
        </p:nvSpPr>
        <p:spPr bwMode="auto">
          <a:xfrm>
            <a:off x="457200" y="3352655"/>
            <a:ext cx="8153400" cy="2514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sz="2400" kern="0" dirty="0">
                <a:latin typeface="Arial" panose="020B0604020202020204" pitchFamily="34" charset="0"/>
                <a:ea typeface="ＭＳ Ｐゴシック" pitchFamily="-105" charset="-128"/>
                <a:cs typeface="Arial" panose="020B0604020202020204" pitchFamily="34" charset="0"/>
              </a:rPr>
              <a:t>PowerPoint </a:t>
            </a:r>
            <a:r>
              <a:rPr lang="en-GB" kern="0" dirty="0">
                <a:latin typeface="Arial" panose="020B0604020202020204" pitchFamily="34" charset="0"/>
                <a:ea typeface="ＭＳ Ｐゴシック" pitchFamily="-105" charset="-128"/>
                <a:cs typeface="Arial" panose="020B0604020202020204" pitchFamily="34" charset="0"/>
              </a:rPr>
              <a:t>4</a:t>
            </a:r>
            <a:r>
              <a:rPr lang="en-GB" sz="2400" kern="0" dirty="0">
                <a:latin typeface="Arial" panose="020B0604020202020204" pitchFamily="34" charset="0"/>
                <a:ea typeface="ＭＳ Ｐゴシック" pitchFamily="-105" charset="-128"/>
                <a:cs typeface="Arial" panose="020B0604020202020204" pitchFamily="34" charset="0"/>
              </a:rPr>
              <a:t>: Social media</a:t>
            </a:r>
          </a:p>
        </p:txBody>
      </p:sp>
      <p:sp>
        <p:nvSpPr>
          <p:cNvPr id="49" name="TextBox 9">
            <a:extLst>
              <a:ext uri="{FF2B5EF4-FFF2-40B4-BE49-F238E27FC236}">
                <a16:creationId xmlns:a16="http://schemas.microsoft.com/office/drawing/2014/main" id="{817B9AB0-2F98-CA8A-5960-D1D57E3FCD13}"/>
              </a:ext>
            </a:extLst>
          </p:cNvPr>
          <p:cNvSpPr txBox="1">
            <a:spLocks noChangeArrowheads="1"/>
          </p:cNvSpPr>
          <p:nvPr/>
        </p:nvSpPr>
        <p:spPr bwMode="auto">
          <a:xfrm>
            <a:off x="468312" y="2001246"/>
            <a:ext cx="8001000" cy="738664"/>
          </a:xfrm>
          <a:prstGeom prst="rect">
            <a:avLst/>
          </a:prstGeom>
          <a:solidFill>
            <a:srgbClr val="FFFFFF"/>
          </a:solidFill>
          <a:ln w="9525">
            <a:noFill/>
            <a:miter lim="800000"/>
            <a:headEnd/>
            <a:tailEnd/>
          </a:ln>
        </p:spPr>
        <p:txBody>
          <a:bodyPr wrap="square" lIns="0" tIns="0" rIns="0" bIns="0">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mn-cs"/>
              </a:rPr>
              <a:t>7. Communication</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GB" sz="2400" b="1" kern="0" dirty="0">
              <a:solidFill>
                <a:srgbClr val="000000"/>
              </a:solidFill>
              <a:latin typeface="Arial"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mn-cs"/>
              </a:rPr>
              <a:t>7.1 Effective Communication</a:t>
            </a:r>
          </a:p>
        </p:txBody>
      </p:sp>
    </p:spTree>
    <p:extLst>
      <p:ext uri="{BB962C8B-B14F-4D97-AF65-F5344CB8AC3E}">
        <p14:creationId xmlns:p14="http://schemas.microsoft.com/office/powerpoint/2010/main" val="2536913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GB" dirty="0">
                <a:latin typeface="Arial" panose="020B0604020202020204" pitchFamily="34" charset="0"/>
                <a:ea typeface="ＭＳ Ｐゴシック" pitchFamily="-105" charset="-128"/>
                <a:cs typeface="Arial" panose="020B0604020202020204" pitchFamily="34" charset="0"/>
              </a:rPr>
              <a:t>Objectives</a:t>
            </a:r>
            <a:endParaRPr lang="en-GB" sz="2400" b="1" kern="0" dirty="0">
              <a:solidFill>
                <a:srgbClr val="0077E3"/>
              </a:solidFill>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825625"/>
            <a:ext cx="4411598" cy="3958630"/>
          </a:xfrm>
        </p:spPr>
        <p:txBody>
          <a:bodyPr>
            <a:normAutofit/>
          </a:bodyPr>
          <a:lstStyle/>
          <a:p>
            <a:pPr>
              <a:spcBef>
                <a:spcPts val="0"/>
              </a:spcBef>
              <a:spcAft>
                <a:spcPts val="0"/>
              </a:spcAft>
            </a:pPr>
            <a:r>
              <a:rPr lang="en-US" sz="2000" dirty="0"/>
              <a:t>By the end of this presentation, learners should be able to:</a:t>
            </a:r>
          </a:p>
          <a:p>
            <a:pPr>
              <a:spcBef>
                <a:spcPts val="0"/>
              </a:spcBef>
              <a:spcAft>
                <a:spcPts val="0"/>
              </a:spcAft>
            </a:pPr>
            <a:endParaRPr lang="en-US" sz="2000" dirty="0"/>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identify the positive effects and benefits of social media for business</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a</a:t>
            </a:r>
            <a:r>
              <a:rPr lang="en-GB" sz="2000" dirty="0">
                <a:latin typeface="Arial" panose="020B0604020202020204" pitchFamily="34" charset="0"/>
                <a:cs typeface="Arial" panose="020B0604020202020204" pitchFamily="34" charset="0"/>
              </a:rPr>
              <a:t>nalyse the limitations of social media and the risks of its misuse.</a:t>
            </a:r>
          </a:p>
          <a:p>
            <a:pPr marL="0" indent="0">
              <a:buNone/>
            </a:pPr>
            <a:endParaRPr lang="en-GB" sz="2000" b="1" dirty="0">
              <a:latin typeface="Arial" panose="020B0604020202020204" pitchFamily="34" charset="0"/>
              <a:cs typeface="Arial" panose="020B0604020202020204" pitchFamily="34" charset="0"/>
            </a:endParaRPr>
          </a:p>
          <a:p>
            <a:pPr marL="0" indent="0">
              <a:buNone/>
            </a:pPr>
            <a:endParaRPr lang="en-GB" sz="2000" b="1"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7" name="Picture 6" descr="A group of hands holding up speech bubbles&#10;&#10;Description automatically generated">
            <a:extLst>
              <a:ext uri="{FF2B5EF4-FFF2-40B4-BE49-F238E27FC236}">
                <a16:creationId xmlns:a16="http://schemas.microsoft.com/office/drawing/2014/main" id="{35A1F990-9939-4440-1690-2D53140944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66735" y="1690689"/>
            <a:ext cx="3208953" cy="2374625"/>
          </a:xfrm>
          <a:prstGeom prst="rect">
            <a:avLst/>
          </a:prstGeom>
        </p:spPr>
      </p:pic>
    </p:spTree>
    <p:extLst>
      <p:ext uri="{BB962C8B-B14F-4D97-AF65-F5344CB8AC3E}">
        <p14:creationId xmlns:p14="http://schemas.microsoft.com/office/powerpoint/2010/main" val="11596210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Purpose of social media</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5136075" cy="4660018"/>
          </a:xfrm>
        </p:spPr>
        <p:txBody>
          <a:bodyPr>
            <a:normAutofit/>
          </a:bodyPr>
          <a:lstStyle/>
          <a:p>
            <a:pPr marL="0" indent="0">
              <a:lnSpc>
                <a:spcPct val="120000"/>
              </a:lnSpc>
              <a:spcBef>
                <a:spcPts val="0"/>
              </a:spcBef>
              <a:buNone/>
            </a:pPr>
            <a:r>
              <a:rPr lang="en-GB" b="1" dirty="0">
                <a:latin typeface="Arial" panose="020B0604020202020204" pitchFamily="34" charset="0"/>
                <a:cs typeface="Arial" panose="020B0604020202020204" pitchFamily="34" charset="0"/>
              </a:rPr>
              <a:t>Social media</a:t>
            </a:r>
            <a:r>
              <a:rPr lang="en-GB" dirty="0">
                <a:latin typeface="Arial" panose="020B0604020202020204" pitchFamily="34" charset="0"/>
                <a:cs typeface="Arial" panose="020B0604020202020204" pitchFamily="34" charset="0"/>
              </a:rPr>
              <a:t> can be used for many things including information, instruction, education, entertainment, marketing and ‘innovative interaction’ (eg meeting people, buying and selling, making donations, etc).</a:t>
            </a:r>
          </a:p>
          <a:p>
            <a:pPr marL="0" indent="0">
              <a:lnSpc>
                <a:spcPct val="120000"/>
              </a:lnSpc>
              <a:spcBef>
                <a:spcPts val="0"/>
              </a:spcBef>
              <a:buNone/>
            </a:pPr>
            <a:r>
              <a:rPr lang="en-GB" dirty="0">
                <a:latin typeface="Arial" panose="020B0604020202020204" pitchFamily="34" charset="0"/>
                <a:cs typeface="Arial" panose="020B0604020202020204" pitchFamily="34" charset="0"/>
              </a:rPr>
              <a:t>Information on social media is communicated through </a:t>
            </a:r>
            <a:r>
              <a:rPr lang="en-GB" b="1" dirty="0">
                <a:latin typeface="Arial" panose="020B0604020202020204" pitchFamily="34" charset="0"/>
                <a:cs typeface="Arial" panose="020B0604020202020204" pitchFamily="34" charset="0"/>
              </a:rPr>
              <a:t>photography</a:t>
            </a:r>
            <a:r>
              <a:rPr lang="en-GB" dirty="0">
                <a:latin typeface="Arial" panose="020B0604020202020204" pitchFamily="34" charset="0"/>
                <a:cs typeface="Arial" panose="020B0604020202020204" pitchFamily="34" charset="0"/>
              </a:rPr>
              <a:t>, </a:t>
            </a:r>
            <a:r>
              <a:rPr lang="en-GB" b="1" dirty="0">
                <a:latin typeface="Arial" panose="020B0604020202020204" pitchFamily="34" charset="0"/>
                <a:cs typeface="Arial" panose="020B0604020202020204" pitchFamily="34" charset="0"/>
              </a:rPr>
              <a:t>writing</a:t>
            </a:r>
            <a:r>
              <a:rPr lang="en-GB" dirty="0">
                <a:latin typeface="Arial" panose="020B0604020202020204" pitchFamily="34" charset="0"/>
                <a:cs typeface="Arial" panose="020B0604020202020204" pitchFamily="34" charset="0"/>
              </a:rPr>
              <a:t>, </a:t>
            </a:r>
            <a:r>
              <a:rPr lang="en-GB" b="1" dirty="0">
                <a:latin typeface="Arial" panose="020B0604020202020204" pitchFamily="34" charset="0"/>
                <a:cs typeface="Arial" panose="020B0604020202020204" pitchFamily="34" charset="0"/>
              </a:rPr>
              <a:t>video</a:t>
            </a:r>
            <a:r>
              <a:rPr lang="en-GB" dirty="0">
                <a:latin typeface="Arial" panose="020B0604020202020204" pitchFamily="34" charset="0"/>
                <a:cs typeface="Arial" panose="020B0604020202020204" pitchFamily="34" charset="0"/>
              </a:rPr>
              <a:t> and </a:t>
            </a:r>
            <a:r>
              <a:rPr lang="en-GB" b="1" dirty="0">
                <a:latin typeface="Arial" panose="020B0604020202020204" pitchFamily="34" charset="0"/>
                <a:cs typeface="Arial" panose="020B0604020202020204" pitchFamily="34" charset="0"/>
              </a:rPr>
              <a:t>live streaming</a:t>
            </a:r>
            <a:r>
              <a:rPr lang="en-GB" dirty="0">
                <a:latin typeface="Arial" panose="020B0604020202020204" pitchFamily="34" charset="0"/>
                <a:cs typeface="Arial" panose="020B0604020202020204" pitchFamily="34" charset="0"/>
              </a:rPr>
              <a:t>.</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9" name="Picture 8" descr="A close-up of a phone screen&#10;&#10;Description automatically generated">
            <a:extLst>
              <a:ext uri="{FF2B5EF4-FFF2-40B4-BE49-F238E27FC236}">
                <a16:creationId xmlns:a16="http://schemas.microsoft.com/office/drawing/2014/main" id="{441AB72F-9DBE-0BF4-2C73-08D5FDBDF2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5223" y="1690689"/>
            <a:ext cx="2610465" cy="1743791"/>
          </a:xfrm>
          <a:prstGeom prst="rect">
            <a:avLst/>
          </a:prstGeom>
        </p:spPr>
      </p:pic>
    </p:spTree>
    <p:extLst>
      <p:ext uri="{BB962C8B-B14F-4D97-AF65-F5344CB8AC3E}">
        <p14:creationId xmlns:p14="http://schemas.microsoft.com/office/powerpoint/2010/main" val="4221905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Target audience</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5039109" cy="4660018"/>
          </a:xfrm>
        </p:spPr>
        <p:txBody>
          <a:bodyPr>
            <a:normAutofit/>
          </a:bodyPr>
          <a:lstStyle/>
          <a:p>
            <a:pPr marL="0" indent="0">
              <a:lnSpc>
                <a:spcPct val="100000"/>
              </a:lnSpc>
              <a:spcBef>
                <a:spcPts val="0"/>
              </a:spcBef>
              <a:buNone/>
            </a:pPr>
            <a:r>
              <a:rPr lang="en-GB" sz="2000" dirty="0">
                <a:latin typeface="Arial" panose="020B0604020202020204" pitchFamily="34" charset="0"/>
                <a:cs typeface="Arial" panose="020B0604020202020204" pitchFamily="34" charset="0"/>
              </a:rPr>
              <a:t>The style of communication via social media is influenced by the chosen audience, which may be:</a:t>
            </a:r>
          </a:p>
          <a:p>
            <a:pPr marL="342900" indent="-342900">
              <a:lnSpc>
                <a:spcPct val="100000"/>
              </a:lnSpc>
              <a:spcBef>
                <a:spcPts val="0"/>
              </a:spcBef>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c</a:t>
            </a:r>
            <a:r>
              <a:rPr lang="en-GB" sz="2000" dirty="0">
                <a:latin typeface="Arial" panose="020B0604020202020204" pitchFamily="34" charset="0"/>
                <a:cs typeface="Arial" panose="020B0604020202020204" pitchFamily="34" charset="0"/>
              </a:rPr>
              <a:t>ustomers/prospective customers</a:t>
            </a:r>
          </a:p>
          <a:p>
            <a:pPr marL="342900" indent="-342900">
              <a:lnSpc>
                <a:spcPct val="100000"/>
              </a:lnSpc>
              <a:spcBef>
                <a:spcPts val="0"/>
              </a:spcBef>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s</a:t>
            </a:r>
            <a:r>
              <a:rPr lang="en-GB" sz="2000" dirty="0">
                <a:latin typeface="Arial" panose="020B0604020202020204" pitchFamily="34" charset="0"/>
                <a:cs typeface="Arial" panose="020B0604020202020204" pitchFamily="34" charset="0"/>
              </a:rPr>
              <a:t>uppliers/contractors </a:t>
            </a:r>
          </a:p>
          <a:p>
            <a:pPr marL="342900" indent="-342900">
              <a:lnSpc>
                <a:spcPct val="100000"/>
              </a:lnSpc>
              <a:spcBef>
                <a:spcPts val="0"/>
              </a:spcBef>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c</a:t>
            </a:r>
            <a:r>
              <a:rPr lang="en-GB" sz="2000" dirty="0">
                <a:latin typeface="Arial" panose="020B0604020202020204" pitchFamily="34" charset="0"/>
                <a:cs typeface="Arial" panose="020B0604020202020204" pitchFamily="34" charset="0"/>
              </a:rPr>
              <a:t>olleagues/employees</a:t>
            </a:r>
          </a:p>
          <a:p>
            <a:pPr marL="342900" indent="-342900">
              <a:lnSpc>
                <a:spcPct val="100000"/>
              </a:lnSpc>
              <a:spcBef>
                <a:spcPts val="0"/>
              </a:spcBef>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s</a:t>
            </a:r>
            <a:r>
              <a:rPr lang="en-GB" sz="2000" dirty="0">
                <a:latin typeface="Arial" panose="020B0604020202020204" pitchFamily="34" charset="0"/>
                <a:cs typeface="Arial" panose="020B0604020202020204" pitchFamily="34" charset="0"/>
              </a:rPr>
              <a:t>tudents/general public.</a:t>
            </a:r>
          </a:p>
          <a:p>
            <a:pPr marL="0" indent="0">
              <a:lnSpc>
                <a:spcPct val="100000"/>
              </a:lnSpc>
              <a:spcBef>
                <a:spcPts val="0"/>
              </a:spcBef>
              <a:buNone/>
            </a:pPr>
            <a:r>
              <a:rPr lang="en-GB" sz="2000" dirty="0">
                <a:latin typeface="Arial" panose="020B0604020202020204" pitchFamily="34" charset="0"/>
                <a:cs typeface="Arial" panose="020B0604020202020204" pitchFamily="34" charset="0"/>
              </a:rPr>
              <a:t>Anyone with an internet connection can freely access social media so professional, formal communication should be used at all times.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7" name="Picture 6" descr="A group of wooden blocks with icons&#10;&#10;Description automatically generated">
            <a:extLst>
              <a:ext uri="{FF2B5EF4-FFF2-40B4-BE49-F238E27FC236}">
                <a16:creationId xmlns:a16="http://schemas.microsoft.com/office/drawing/2014/main" id="{95FA8FDC-E16D-75E7-E605-63149AD4CF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3063" y="1720790"/>
            <a:ext cx="2868761" cy="1887645"/>
          </a:xfrm>
          <a:prstGeom prst="rect">
            <a:avLst/>
          </a:prstGeom>
        </p:spPr>
      </p:pic>
    </p:spTree>
    <p:extLst>
      <p:ext uri="{BB962C8B-B14F-4D97-AF65-F5344CB8AC3E}">
        <p14:creationId xmlns:p14="http://schemas.microsoft.com/office/powerpoint/2010/main" val="3166191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Benefits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6346556" cy="4660018"/>
          </a:xfrm>
        </p:spPr>
        <p:txBody>
          <a:bodyPr>
            <a:normAutofit fontScale="85000" lnSpcReduction="20000"/>
          </a:bodyPr>
          <a:lstStyle/>
          <a:p>
            <a:pPr marL="0" indent="0">
              <a:lnSpc>
                <a:spcPct val="120000"/>
              </a:lnSpc>
              <a:spcBef>
                <a:spcPts val="0"/>
              </a:spcBef>
              <a:buNone/>
            </a:pPr>
            <a:r>
              <a:rPr lang="en-GB" sz="2600" b="1" dirty="0">
                <a:latin typeface="Arial" panose="020B0604020202020204" pitchFamily="34" charset="0"/>
                <a:cs typeface="Arial" panose="020B0604020202020204" pitchFamily="34" charset="0"/>
              </a:rPr>
              <a:t>Social media platforms </a:t>
            </a:r>
            <a:r>
              <a:rPr lang="en-GB" sz="2600" dirty="0">
                <a:latin typeface="Arial" panose="020B0604020202020204" pitchFamily="34" charset="0"/>
                <a:cs typeface="Arial" panose="020B0604020202020204" pitchFamily="34" charset="0"/>
              </a:rPr>
              <a:t>allow you to:</a:t>
            </a:r>
          </a:p>
          <a:p>
            <a:pPr marL="342900" indent="-342900">
              <a:lnSpc>
                <a:spcPct val="120000"/>
              </a:lnSpc>
              <a:spcBef>
                <a:spcPts val="0"/>
              </a:spcBef>
              <a:buClr>
                <a:srgbClr val="0070C0"/>
              </a:buClr>
              <a:buFont typeface="Arial" panose="020B0604020202020204" pitchFamily="34" charset="0"/>
              <a:buChar char="•"/>
            </a:pPr>
            <a:r>
              <a:rPr lang="en-GB" sz="2600" b="1" dirty="0">
                <a:latin typeface="Arial" panose="020B0604020202020204" pitchFamily="34" charset="0"/>
                <a:cs typeface="Arial" panose="020B0604020202020204" pitchFamily="34" charset="0"/>
              </a:rPr>
              <a:t>develop new relationships </a:t>
            </a:r>
            <a:r>
              <a:rPr lang="en-GB" sz="2600" dirty="0">
                <a:latin typeface="Arial" panose="020B0604020202020204" pitchFamily="34" charset="0"/>
                <a:cs typeface="Arial" panose="020B0604020202020204" pitchFamily="34" charset="0"/>
              </a:rPr>
              <a:t>with prospective </a:t>
            </a:r>
            <a:r>
              <a:rPr kumimoji="0" lang="en-GB"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customers, and keep in touch with</a:t>
            </a:r>
            <a:r>
              <a:rPr lang="en-GB" sz="2600" dirty="0">
                <a:solidFill>
                  <a:prstClr val="black"/>
                </a:solidFill>
                <a:latin typeface="Arial" panose="020B0604020202020204" pitchFamily="34" charset="0"/>
                <a:cs typeface="Arial" panose="020B0604020202020204" pitchFamily="34" charset="0"/>
              </a:rPr>
              <a:t> national and international contacts and employees</a:t>
            </a:r>
            <a:endParaRPr kumimoji="0" lang="en-GB"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l" defTabSz="914400" rtl="0" eaLnBrk="1" fontAlgn="auto" latinLnBrk="0" hangingPunct="1">
              <a:lnSpc>
                <a:spcPct val="120000"/>
              </a:lnSpc>
              <a:spcBef>
                <a:spcPts val="0"/>
              </a:spcBef>
              <a:buClr>
                <a:srgbClr val="0070C0"/>
              </a:buClr>
              <a:buSzTx/>
              <a:buFont typeface="Arial" panose="020B0604020202020204" pitchFamily="34" charset="0"/>
              <a:buChar char="•"/>
              <a:tabLst/>
              <a:defRPr/>
            </a:pPr>
            <a:r>
              <a:rPr kumimoji="0" lang="en-GB" sz="2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communicate and receive feedback</a:t>
            </a:r>
            <a:r>
              <a:rPr kumimoji="0" lang="en-GB"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almost instantly</a:t>
            </a:r>
          </a:p>
          <a:p>
            <a:pPr marL="342900" indent="-342900">
              <a:lnSpc>
                <a:spcPct val="120000"/>
              </a:lnSpc>
              <a:spcBef>
                <a:spcPts val="0"/>
              </a:spcBef>
              <a:buClr>
                <a:srgbClr val="0070C0"/>
              </a:buClr>
              <a:buFont typeface="Arial" panose="020B0604020202020204" pitchFamily="34" charset="0"/>
              <a:buChar char="•"/>
            </a:pPr>
            <a:r>
              <a:rPr lang="en-GB" sz="2600" b="1" dirty="0">
                <a:latin typeface="Arial" panose="020B0604020202020204" pitchFamily="34" charset="0"/>
                <a:cs typeface="Arial" panose="020B0604020202020204" pitchFamily="34" charset="0"/>
              </a:rPr>
              <a:t>share and enhance knowledge</a:t>
            </a:r>
            <a:r>
              <a:rPr lang="en-GB" sz="2600" dirty="0">
                <a:latin typeface="Arial" panose="020B0604020202020204" pitchFamily="34" charset="0"/>
                <a:cs typeface="Arial" panose="020B0604020202020204" pitchFamily="34" charset="0"/>
              </a:rPr>
              <a:t> by connecting with </a:t>
            </a:r>
            <a:r>
              <a:rPr kumimoji="0" lang="en-GB"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other businesses, industry experts and ‘influencers’</a:t>
            </a:r>
            <a:endParaRPr lang="en-GB" sz="2600" dirty="0">
              <a:latin typeface="Arial" panose="020B0604020202020204" pitchFamily="34" charset="0"/>
              <a:cs typeface="Arial" panose="020B0604020202020204" pitchFamily="34" charset="0"/>
            </a:endParaRPr>
          </a:p>
          <a:p>
            <a:pPr marL="342900" indent="-342900">
              <a:lnSpc>
                <a:spcPct val="120000"/>
              </a:lnSpc>
              <a:spcBef>
                <a:spcPts val="0"/>
              </a:spcBef>
              <a:buClr>
                <a:srgbClr val="0070C0"/>
              </a:buClr>
              <a:buFont typeface="Arial" panose="020B0604020202020204" pitchFamily="34" charset="0"/>
              <a:buChar char="•"/>
            </a:pPr>
            <a:r>
              <a:rPr lang="en-GB" sz="2600" b="1" dirty="0">
                <a:latin typeface="Arial" panose="020B0604020202020204" pitchFamily="34" charset="0"/>
                <a:cs typeface="Arial" panose="020B0604020202020204" pitchFamily="34" charset="0"/>
              </a:rPr>
              <a:t>promote your business</a:t>
            </a:r>
            <a:r>
              <a:rPr lang="en-GB" sz="2600" dirty="0">
                <a:latin typeface="Arial" panose="020B0604020202020204" pitchFamily="34" charset="0"/>
                <a:cs typeface="Arial" panose="020B0604020202020204" pitchFamily="34" charset="0"/>
              </a:rPr>
              <a:t>, your brand and your philosophy, share and sell</a:t>
            </a:r>
            <a:r>
              <a:rPr lang="en-GB" sz="2600" dirty="0">
                <a:solidFill>
                  <a:prstClr val="black"/>
                </a:solidFill>
                <a:latin typeface="Arial" panose="020B0604020202020204" pitchFamily="34" charset="0"/>
                <a:cs typeface="Arial" panose="020B0604020202020204" pitchFamily="34" charset="0"/>
              </a:rPr>
              <a:t> your products and services.</a:t>
            </a:r>
            <a:endParaRPr kumimoji="0" lang="en-GB" sz="2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indent="0">
              <a:lnSpc>
                <a:spcPct val="120000"/>
              </a:lnSpc>
              <a:spcBef>
                <a:spcPts val="0"/>
              </a:spcBef>
              <a:buNone/>
            </a:pPr>
            <a:endParaRPr lang="en-GB" sz="2000" dirty="0">
              <a:latin typeface="Arial" panose="020B0604020202020204" pitchFamily="34" charset="0"/>
              <a:cs typeface="Arial" panose="020B0604020202020204" pitchFamily="34" charset="0"/>
            </a:endParaRPr>
          </a:p>
          <a:p>
            <a:pPr marL="0" indent="0">
              <a:lnSpc>
                <a:spcPct val="120000"/>
              </a:lnSpc>
              <a:spcBef>
                <a:spcPts val="0"/>
              </a:spcBef>
              <a:buNone/>
            </a:pPr>
            <a:endParaRPr lang="en-GB" sz="2000" dirty="0">
              <a:latin typeface="Arial" panose="020B0604020202020204" pitchFamily="34" charset="0"/>
              <a:cs typeface="Arial" panose="020B0604020202020204" pitchFamily="34" charset="0"/>
            </a:endParaRPr>
          </a:p>
          <a:p>
            <a:pPr marL="0" indent="0">
              <a:lnSpc>
                <a:spcPct val="120000"/>
              </a:lnSpc>
              <a:spcBef>
                <a:spcPts val="0"/>
              </a:spcBef>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person holding a phone with a smiley face and stars above them&#10;&#10;Description automatically generated">
            <a:extLst>
              <a:ext uri="{FF2B5EF4-FFF2-40B4-BE49-F238E27FC236}">
                <a16:creationId xmlns:a16="http://schemas.microsoft.com/office/drawing/2014/main" id="{5CE216D4-D4A3-3249-0FC0-78B00DDC5106}"/>
              </a:ext>
            </a:extLst>
          </p:cNvPr>
          <p:cNvPicPr>
            <a:picLocks noChangeAspect="1"/>
          </p:cNvPicPr>
          <p:nvPr/>
        </p:nvPicPr>
        <p:blipFill rotWithShape="1">
          <a:blip r:embed="rId4">
            <a:extLst>
              <a:ext uri="{28A0092B-C50C-407E-A947-70E740481C1C}">
                <a14:useLocalDpi xmlns:a14="http://schemas.microsoft.com/office/drawing/2010/main" val="0"/>
              </a:ext>
            </a:extLst>
          </a:blip>
          <a:srcRect l="20572" r="15648" b="1154"/>
          <a:stretch/>
        </p:blipFill>
        <p:spPr>
          <a:xfrm>
            <a:off x="6980837" y="1993029"/>
            <a:ext cx="1634989" cy="1576078"/>
          </a:xfrm>
          <a:prstGeom prst="rect">
            <a:avLst/>
          </a:prstGeom>
        </p:spPr>
      </p:pic>
    </p:spTree>
    <p:extLst>
      <p:ext uri="{BB962C8B-B14F-4D97-AF65-F5344CB8AC3E}">
        <p14:creationId xmlns:p14="http://schemas.microsoft.com/office/powerpoint/2010/main" val="2677860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Your turn</a:t>
            </a:r>
            <a:endPar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4388823" cy="4660018"/>
          </a:xfrm>
        </p:spPr>
        <p:txBody>
          <a:bodyPr>
            <a:normAutofit/>
          </a:bodyPr>
          <a:lstStyle/>
          <a:p>
            <a:pPr marL="0" indent="0">
              <a:lnSpc>
                <a:spcPct val="100000"/>
              </a:lnSpc>
              <a:spcBef>
                <a:spcPts val="0"/>
              </a:spcBef>
              <a:spcAft>
                <a:spcPts val="400"/>
              </a:spcAft>
              <a:buNone/>
            </a:pPr>
            <a:r>
              <a:rPr lang="en-GB" dirty="0">
                <a:latin typeface="Arial" panose="020B0604020202020204" pitchFamily="34" charset="0"/>
                <a:cs typeface="Arial" panose="020B0604020202020204" pitchFamily="34" charset="0"/>
              </a:rPr>
              <a:t>Can you think of any </a:t>
            </a:r>
            <a:r>
              <a:rPr lang="en-GB" b="1" dirty="0">
                <a:latin typeface="Arial" panose="020B0604020202020204" pitchFamily="34" charset="0"/>
                <a:cs typeface="Arial" panose="020B0604020202020204" pitchFamily="34" charset="0"/>
              </a:rPr>
              <a:t>negative outcomes </a:t>
            </a:r>
            <a:r>
              <a:rPr lang="en-GB" dirty="0">
                <a:latin typeface="Arial" panose="020B0604020202020204" pitchFamily="34" charset="0"/>
                <a:cs typeface="Arial" panose="020B0604020202020204" pitchFamily="34" charset="0"/>
              </a:rPr>
              <a:t>of social media for a business?</a:t>
            </a:r>
          </a:p>
          <a:p>
            <a:pPr marL="0" indent="0">
              <a:lnSpc>
                <a:spcPct val="100000"/>
              </a:lnSpc>
              <a:spcBef>
                <a:spcPts val="0"/>
              </a:spcBef>
              <a:spcAft>
                <a:spcPts val="400"/>
              </a:spcAft>
              <a:buNone/>
            </a:pPr>
            <a:endParaRPr lang="en-GB" dirty="0">
              <a:latin typeface="Arial" panose="020B0604020202020204" pitchFamily="34" charset="0"/>
              <a:cs typeface="Arial" panose="020B0604020202020204" pitchFamily="34" charset="0"/>
            </a:endParaRPr>
          </a:p>
          <a:p>
            <a:pPr marL="0" indent="0">
              <a:lnSpc>
                <a:spcPct val="100000"/>
              </a:lnSpc>
              <a:spcBef>
                <a:spcPts val="0"/>
              </a:spcBef>
              <a:spcAft>
                <a:spcPts val="400"/>
              </a:spcAft>
              <a:buNone/>
            </a:pPr>
            <a:r>
              <a:rPr kumimoji="0" lang="en-GB"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Discuss in pairs or small groups and make a list </a:t>
            </a:r>
            <a:r>
              <a:rPr lang="en-GB" kern="1200" dirty="0">
                <a:solidFill>
                  <a:prstClr val="black"/>
                </a:solidFill>
                <a:latin typeface="Arial" panose="020B0604020202020204" pitchFamily="34" charset="0"/>
                <a:ea typeface="+mn-ea"/>
                <a:cs typeface="Arial" panose="020B0604020202020204" pitchFamily="34" charset="0"/>
              </a:rPr>
              <a:t>of your points.</a:t>
            </a:r>
            <a:endParaRPr kumimoji="0" lang="en-GB"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indent="0">
              <a:lnSpc>
                <a:spcPct val="120000"/>
              </a:lnSpc>
              <a:spcBef>
                <a:spcPts val="0"/>
              </a:spcBef>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6"/>
            <a:ext cx="669946" cy="403335"/>
          </a:xfrm>
          <a:prstGeom prst="rect">
            <a:avLst/>
          </a:prstGeom>
        </p:spPr>
      </p:pic>
      <p:pic>
        <p:nvPicPr>
          <p:cNvPr id="7" name="Picture 6" descr="A group of people sitting around a table with laptops&#10;&#10;Description automatically generated">
            <a:extLst>
              <a:ext uri="{FF2B5EF4-FFF2-40B4-BE49-F238E27FC236}">
                <a16:creationId xmlns:a16="http://schemas.microsoft.com/office/drawing/2014/main" id="{32B091DE-ED24-0D6B-B44A-8E26591F5A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22507" y="1690689"/>
            <a:ext cx="3253181" cy="2173125"/>
          </a:xfrm>
          <a:prstGeom prst="rect">
            <a:avLst/>
          </a:prstGeom>
        </p:spPr>
      </p:pic>
    </p:spTree>
    <p:extLst>
      <p:ext uri="{BB962C8B-B14F-4D97-AF65-F5344CB8AC3E}">
        <p14:creationId xmlns:p14="http://schemas.microsoft.com/office/powerpoint/2010/main" val="842173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Possible drawbacks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5596157" cy="4093566"/>
          </a:xfrm>
        </p:spPr>
        <p:txBody>
          <a:bodyPr>
            <a:normAutofit/>
          </a:bodyPr>
          <a:lstStyle/>
          <a:p>
            <a:pPr marL="342900" indent="-342900">
              <a:lnSpc>
                <a:spcPct val="100000"/>
              </a:lnSpc>
              <a:spcBef>
                <a:spcPts val="0"/>
              </a:spcBef>
              <a:spcAft>
                <a:spcPts val="400"/>
              </a:spcAft>
              <a:buClr>
                <a:srgbClr val="0070C0"/>
              </a:buClr>
              <a:buFont typeface="Arial" panose="020B0604020202020204" pitchFamily="34" charset="0"/>
              <a:buChar char="•"/>
            </a:pPr>
            <a:r>
              <a:rPr lang="en-GB" sz="1800" b="1" dirty="0">
                <a:latin typeface="Arial" panose="020B0604020202020204" pitchFamily="34" charset="0"/>
                <a:cs typeface="Arial" panose="020B0604020202020204" pitchFamily="34" charset="0"/>
              </a:rPr>
              <a:t>Potential for negative publicity</a:t>
            </a:r>
            <a:r>
              <a:rPr lang="en-GB" sz="1800" dirty="0">
                <a:latin typeface="Arial" panose="020B0604020202020204" pitchFamily="34" charset="0"/>
                <a:cs typeface="Arial" panose="020B0604020202020204" pitchFamily="34" charset="0"/>
              </a:rPr>
              <a:t>.</a:t>
            </a:r>
            <a:r>
              <a:rPr lang="en-GB" sz="1800" b="1" dirty="0">
                <a:latin typeface="Arial" panose="020B0604020202020204" pitchFamily="34" charset="0"/>
                <a:cs typeface="Arial" panose="020B0604020202020204" pitchFamily="34" charset="0"/>
              </a:rPr>
              <a:t> </a:t>
            </a:r>
            <a:r>
              <a:rPr kumimoji="0" lang="en-GB"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Most social media platforms are</a:t>
            </a:r>
            <a:r>
              <a:rPr lang="en-GB" sz="1800" dirty="0">
                <a:solidFill>
                  <a:prstClr val="black"/>
                </a:solidFill>
                <a:latin typeface="Arial" panose="020B0604020202020204" pitchFamily="34" charset="0"/>
                <a:cs typeface="Arial" panose="020B0604020202020204" pitchFamily="34" charset="0"/>
              </a:rPr>
              <a:t> open to feedback, which means people can share their negative thoughts, comments, feedback and experiences.</a:t>
            </a:r>
            <a:endParaRPr lang="en-GB" sz="1800" dirty="0">
              <a:latin typeface="Arial" panose="020B0604020202020204" pitchFamily="34" charset="0"/>
              <a:cs typeface="Arial" panose="020B0604020202020204" pitchFamily="34" charset="0"/>
            </a:endParaRPr>
          </a:p>
          <a:p>
            <a:pPr marL="342900" indent="-342900">
              <a:lnSpc>
                <a:spcPct val="100000"/>
              </a:lnSpc>
              <a:spcBef>
                <a:spcPts val="0"/>
              </a:spcBef>
              <a:spcAft>
                <a:spcPts val="400"/>
              </a:spcAft>
              <a:buClr>
                <a:srgbClr val="0070C0"/>
              </a:buClr>
              <a:buFont typeface="Arial" panose="020B0604020202020204" pitchFamily="34" charset="0"/>
              <a:buChar char="•"/>
            </a:pPr>
            <a:r>
              <a:rPr lang="en-GB" sz="1800" b="1" dirty="0">
                <a:latin typeface="Arial" panose="020B0604020202020204" pitchFamily="34" charset="0"/>
                <a:cs typeface="Arial" panose="020B0604020202020204" pitchFamily="34" charset="0"/>
              </a:rPr>
              <a:t>Unclear cost–benefit for time invested. </a:t>
            </a:r>
            <a:r>
              <a:rPr kumimoji="0" lang="en-GB"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Although social media is usually free, there is a cost to the time invested in ensuring content is fit for purpose and successfully reaches its target audience. That cost needs to be balanced against the resulting benefits to the business (eg increased sales, market presence, etc).</a:t>
            </a:r>
          </a:p>
          <a:p>
            <a:pPr marL="342900" indent="-342900">
              <a:lnSpc>
                <a:spcPct val="100000"/>
              </a:lnSpc>
              <a:spcBef>
                <a:spcPts val="0"/>
              </a:spcBef>
              <a:spcAft>
                <a:spcPts val="4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Because social media platforms are open to all users they are vulnerable to </a:t>
            </a:r>
            <a:r>
              <a:rPr lang="en-GB" sz="1800" b="1" dirty="0">
                <a:latin typeface="Arial" panose="020B0604020202020204" pitchFamily="34" charset="0"/>
                <a:cs typeface="Arial" panose="020B0604020202020204" pitchFamily="34" charset="0"/>
              </a:rPr>
              <a:t>competitors</a:t>
            </a:r>
            <a:r>
              <a:rPr lang="en-GB" sz="1800" dirty="0">
                <a:latin typeface="Arial" panose="020B0604020202020204" pitchFamily="34" charset="0"/>
                <a:cs typeface="Arial" panose="020B0604020202020204" pitchFamily="34" charset="0"/>
              </a:rPr>
              <a:t> who may copy content or strategy.</a:t>
            </a:r>
          </a:p>
          <a:p>
            <a:pPr marL="342900" indent="-342900">
              <a:lnSpc>
                <a:spcPct val="100000"/>
              </a:lnSpc>
              <a:spcBef>
                <a:spcPts val="0"/>
              </a:spcBef>
              <a:spcAft>
                <a:spcPts val="400"/>
              </a:spcAft>
              <a:buClr>
                <a:srgbClr val="0070C0"/>
              </a:buClr>
              <a:buFont typeface="Arial" panose="020B0604020202020204" pitchFamily="34" charset="0"/>
              <a:buChar char="•"/>
            </a:pPr>
            <a:endParaRPr kumimoji="0" lang="en-GB"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indent="0">
              <a:lnSpc>
                <a:spcPct val="120000"/>
              </a:lnSpc>
              <a:spcBef>
                <a:spcPts val="0"/>
              </a:spcBef>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hand holding a round wooden object with a sad face&#10;&#10;Description automatically generated">
            <a:extLst>
              <a:ext uri="{FF2B5EF4-FFF2-40B4-BE49-F238E27FC236}">
                <a16:creationId xmlns:a16="http://schemas.microsoft.com/office/drawing/2014/main" id="{2CC76C5F-589E-65A5-6B88-270098BB525C}"/>
              </a:ext>
            </a:extLst>
          </p:cNvPr>
          <p:cNvPicPr>
            <a:picLocks noChangeAspect="1"/>
          </p:cNvPicPr>
          <p:nvPr/>
        </p:nvPicPr>
        <p:blipFill rotWithShape="1">
          <a:blip r:embed="rId4">
            <a:extLst>
              <a:ext uri="{28A0092B-C50C-407E-A947-70E740481C1C}">
                <a14:useLocalDpi xmlns:a14="http://schemas.microsoft.com/office/drawing/2010/main" val="0"/>
              </a:ext>
            </a:extLst>
          </a:blip>
          <a:srcRect r="25809"/>
          <a:stretch/>
        </p:blipFill>
        <p:spPr>
          <a:xfrm>
            <a:off x="6255684" y="1692461"/>
            <a:ext cx="2420004" cy="2178919"/>
          </a:xfrm>
          <a:prstGeom prst="rect">
            <a:avLst/>
          </a:prstGeom>
        </p:spPr>
      </p:pic>
    </p:spTree>
    <p:extLst>
      <p:ext uri="{BB962C8B-B14F-4D97-AF65-F5344CB8AC3E}">
        <p14:creationId xmlns:p14="http://schemas.microsoft.com/office/powerpoint/2010/main" val="3629994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Potential for misuse</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8218488" cy="4660018"/>
          </a:xfrm>
        </p:spPr>
        <p:txBody>
          <a:bodyPr>
            <a:normAutofit/>
          </a:bodyPr>
          <a:lstStyle/>
          <a:p>
            <a:pPr marL="342900" indent="-342900">
              <a:lnSpc>
                <a:spcPct val="100000"/>
              </a:lnSpc>
              <a:spcBef>
                <a:spcPts val="0"/>
              </a:spcBef>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Hackers</a:t>
            </a:r>
            <a:r>
              <a:rPr lang="en-GB" dirty="0">
                <a:latin typeface="Arial" panose="020B0604020202020204" pitchFamily="34" charset="0"/>
                <a:cs typeface="Arial" panose="020B0604020202020204" pitchFamily="34" charset="0"/>
              </a:rPr>
              <a:t> may target social media platforms. Malicious attacks may involve posting damaging content on a business’s social media site.</a:t>
            </a:r>
          </a:p>
          <a:p>
            <a:pPr marL="342900" indent="-342900">
              <a:lnSpc>
                <a:spcPct val="100000"/>
              </a:lnSpc>
              <a:spcBef>
                <a:spcPts val="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Because social media is one of the public faces of a business, employees are usually restricted to post via company accounts only and must adhere to a </a:t>
            </a:r>
            <a:r>
              <a:rPr lang="en-GB" b="1" dirty="0">
                <a:latin typeface="Arial" panose="020B0604020202020204" pitchFamily="34" charset="0"/>
                <a:cs typeface="Arial" panose="020B0604020202020204" pitchFamily="34" charset="0"/>
              </a:rPr>
              <a:t>social media policy </a:t>
            </a:r>
            <a:r>
              <a:rPr lang="en-GB" dirty="0">
                <a:latin typeface="Arial" panose="020B0604020202020204" pitchFamily="34" charset="0"/>
                <a:cs typeface="Arial" panose="020B0604020202020204" pitchFamily="34" charset="0"/>
              </a:rPr>
              <a:t>to prevent inappropriate or unacceptable posting and protect the business from legal and regulatory challenges. Nevertheless, there is clearly potential for misuse if such a policy is ignored.</a:t>
            </a:r>
          </a:p>
          <a:p>
            <a:pPr marL="0" indent="0">
              <a:lnSpc>
                <a:spcPct val="120000"/>
              </a:lnSpc>
              <a:spcBef>
                <a:spcPts val="0"/>
              </a:spcBef>
              <a:buNone/>
            </a:pPr>
            <a:endParaRPr lang="en-GB" sz="2000" dirty="0">
              <a:latin typeface="Arial" panose="020B0604020202020204" pitchFamily="34" charset="0"/>
              <a:cs typeface="Arial" panose="020B0604020202020204" pitchFamily="34" charset="0"/>
            </a:endParaRPr>
          </a:p>
          <a:p>
            <a:pPr marL="0" indent="0">
              <a:lnSpc>
                <a:spcPct val="120000"/>
              </a:lnSpc>
              <a:spcBef>
                <a:spcPts val="0"/>
              </a:spcBef>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Tree>
    <p:extLst>
      <p:ext uri="{BB962C8B-B14F-4D97-AF65-F5344CB8AC3E}">
        <p14:creationId xmlns:p14="http://schemas.microsoft.com/office/powerpoint/2010/main" val="511955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sp>
        <p:nvSpPr>
          <p:cNvPr id="7" name="Text Box 11">
            <a:extLst>
              <a:ext uri="{FF2B5EF4-FFF2-40B4-BE49-F238E27FC236}">
                <a16:creationId xmlns:a16="http://schemas.microsoft.com/office/drawing/2014/main" id="{A9B7A7AB-1C9B-56BE-B7DD-EAB92A6A5723}"/>
              </a:ext>
            </a:extLst>
          </p:cNvPr>
          <p:cNvSpPr txBox="1">
            <a:spLocks noChangeArrowheads="1"/>
          </p:cNvSpPr>
          <p:nvPr/>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9</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
        <p:nvSpPr>
          <p:cNvPr id="14" name="Rectangle 3">
            <a:extLst>
              <a:ext uri="{FF2B5EF4-FFF2-40B4-BE49-F238E27FC236}">
                <a16:creationId xmlns:a16="http://schemas.microsoft.com/office/drawing/2014/main" id="{97421C73-3E1F-F4DC-11CA-086C0351D219}"/>
              </a:ext>
            </a:extLst>
          </p:cNvPr>
          <p:cNvSpPr txBox="1">
            <a:spLocks noChangeArrowheads="1"/>
          </p:cNvSpPr>
          <p:nvPr/>
        </p:nvSpPr>
        <p:spPr>
          <a:xfrm>
            <a:off x="457200" y="1098001"/>
            <a:ext cx="8229600" cy="4724483"/>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lnSpc>
                <a:spcPct val="100000"/>
              </a:lnSpc>
            </a:pPr>
            <a:r>
              <a:rPr lang="en-GB" sz="45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2717828821"/>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Props1.xml><?xml version="1.0" encoding="utf-8"?>
<ds:datastoreItem xmlns:ds="http://schemas.openxmlformats.org/officeDocument/2006/customXml" ds:itemID="{F932A4AB-13F0-4D99-A64E-6A4FEA1CA262}"/>
</file>

<file path=customXml/itemProps2.xml><?xml version="1.0" encoding="utf-8"?>
<ds:datastoreItem xmlns:ds="http://schemas.openxmlformats.org/officeDocument/2006/customXml" ds:itemID="{CF1B0307-4A9D-460F-82B6-262D441C3AFD}"/>
</file>

<file path=customXml/itemProps3.xml><?xml version="1.0" encoding="utf-8"?>
<ds:datastoreItem xmlns:ds="http://schemas.openxmlformats.org/officeDocument/2006/customXml" ds:itemID="{C871DE6A-35B7-4FC4-B697-BDC4060C5053}"/>
</file>

<file path=docProps/app.xml><?xml version="1.0" encoding="utf-8"?>
<Properties xmlns="http://schemas.openxmlformats.org/officeDocument/2006/extended-properties" xmlns:vt="http://schemas.openxmlformats.org/officeDocument/2006/docPropsVTypes">
  <Template/>
  <TotalTime>0</TotalTime>
  <Words>467</Words>
  <Application>Microsoft Office PowerPoint</Application>
  <PresentationFormat>On-screen Show (4:3)</PresentationFormat>
  <Paragraphs>44</Paragraphs>
  <Slides>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Lucida Grande</vt:lpstr>
      <vt:lpstr>Times New Roman</vt:lpstr>
      <vt:lpstr>Default Design</vt:lpstr>
      <vt:lpstr>PowerPoint Presentation</vt:lpstr>
      <vt:lpstr>Objectives</vt:lpstr>
      <vt:lpstr>Purpose of social media</vt:lpstr>
      <vt:lpstr>Target audience</vt:lpstr>
      <vt:lpstr>Benefits</vt:lpstr>
      <vt:lpstr>Your turn</vt:lpstr>
      <vt:lpstr>Possible drawbacks</vt:lpstr>
      <vt:lpstr>Potential for misuse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Nicola Duncalf</dc:creator>
  <cp:lastModifiedBy>Caroline Howell</cp:lastModifiedBy>
  <cp:revision>14</cp:revision>
  <dcterms:created xsi:type="dcterms:W3CDTF">2023-04-04T06:49:49Z</dcterms:created>
  <dcterms:modified xsi:type="dcterms:W3CDTF">2023-08-30T12:24:51Z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448bdcc-a5c1-4821-919e-44fa9583868f_Enabled">
    <vt:lpwstr>true</vt:lpwstr>
  </property>
  <property fmtid="{D5CDD505-2E9C-101B-9397-08002B2CF9AE}" pid="3" name="MSIP_Label_8448bdcc-a5c1-4821-919e-44fa9583868f_SetDate">
    <vt:lpwstr>2023-04-04T06:49:49Z</vt:lpwstr>
  </property>
  <property fmtid="{D5CDD505-2E9C-101B-9397-08002B2CF9AE}" pid="4" name="MSIP_Label_8448bdcc-a5c1-4821-919e-44fa9583868f_Method">
    <vt:lpwstr>Standard</vt:lpwstr>
  </property>
  <property fmtid="{D5CDD505-2E9C-101B-9397-08002B2CF9AE}" pid="5" name="MSIP_Label_8448bdcc-a5c1-4821-919e-44fa9583868f_Name">
    <vt:lpwstr>defa4170-0d19-0005-0004-bc88714345d2</vt:lpwstr>
  </property>
  <property fmtid="{D5CDD505-2E9C-101B-9397-08002B2CF9AE}" pid="6" name="MSIP_Label_8448bdcc-a5c1-4821-919e-44fa9583868f_SiteId">
    <vt:lpwstr>96f4d8ee-39bd-4af2-bb46-02d6d12565b5</vt:lpwstr>
  </property>
  <property fmtid="{D5CDD505-2E9C-101B-9397-08002B2CF9AE}" pid="7" name="MSIP_Label_8448bdcc-a5c1-4821-919e-44fa9583868f_ActionId">
    <vt:lpwstr>990f8350-bdd0-4639-8a63-8c963f66735d</vt:lpwstr>
  </property>
  <property fmtid="{D5CDD505-2E9C-101B-9397-08002B2CF9AE}" pid="8" name="MSIP_Label_8448bdcc-a5c1-4821-919e-44fa9583868f_ContentBits">
    <vt:lpwstr>0</vt:lpwstr>
  </property>
  <property fmtid="{D5CDD505-2E9C-101B-9397-08002B2CF9AE}" pid="9" name="ContentTypeId">
    <vt:lpwstr>0x010100D445D90F0893B947B9492BB187A28273</vt:lpwstr>
  </property>
</Properties>
</file>