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8"/>
  </p:notesMasterIdLst>
  <p:handoutMasterIdLst>
    <p:handoutMasterId r:id="rId39"/>
  </p:handoutMasterIdLst>
  <p:sldIdLst>
    <p:sldId id="256" r:id="rId5"/>
    <p:sldId id="359" r:id="rId6"/>
    <p:sldId id="362" r:id="rId7"/>
    <p:sldId id="378" r:id="rId8"/>
    <p:sldId id="387" r:id="rId9"/>
    <p:sldId id="347" r:id="rId10"/>
    <p:sldId id="330" r:id="rId11"/>
    <p:sldId id="363" r:id="rId12"/>
    <p:sldId id="351" r:id="rId13"/>
    <p:sldId id="328" r:id="rId14"/>
    <p:sldId id="346" r:id="rId15"/>
    <p:sldId id="353" r:id="rId16"/>
    <p:sldId id="360" r:id="rId17"/>
    <p:sldId id="379" r:id="rId18"/>
    <p:sldId id="364" r:id="rId19"/>
    <p:sldId id="365" r:id="rId20"/>
    <p:sldId id="366" r:id="rId21"/>
    <p:sldId id="380" r:id="rId22"/>
    <p:sldId id="374" r:id="rId23"/>
    <p:sldId id="381" r:id="rId24"/>
    <p:sldId id="357" r:id="rId25"/>
    <p:sldId id="382" r:id="rId26"/>
    <p:sldId id="383" r:id="rId27"/>
    <p:sldId id="377" r:id="rId28"/>
    <p:sldId id="344" r:id="rId29"/>
    <p:sldId id="361" r:id="rId30"/>
    <p:sldId id="385" r:id="rId31"/>
    <p:sldId id="386" r:id="rId32"/>
    <p:sldId id="375" r:id="rId33"/>
    <p:sldId id="376" r:id="rId34"/>
    <p:sldId id="369" r:id="rId35"/>
    <p:sldId id="370" r:id="rId36"/>
    <p:sldId id="267" r:id="rId37"/>
  </p:sldIdLst>
  <p:sldSz cx="9144000" cy="6858000" type="screen4x3"/>
  <p:notesSz cx="6858000" cy="9144000"/>
  <p:custDataLst>
    <p:tags r:id="rId4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2"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597037-E661-4AEA-B224-6ABE1B135B03}" v="2" dt="2024-01-16T13:53:50.2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88602" autoAdjust="0"/>
  </p:normalViewPr>
  <p:slideViewPr>
    <p:cSldViewPr showGuides="1">
      <p:cViewPr varScale="1">
        <p:scale>
          <a:sx n="77" d="100"/>
          <a:sy n="77" d="100"/>
        </p:scale>
        <p:origin x="96" y="3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tags" Target="tags/tag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48"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46"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B1777475-77E4-4508-8168-862391B244E7}"/>
    <pc:docChg chg="undo redo custSel addSld delSld modSld sldOrd">
      <pc:chgData name="Caroline Prodger" userId="e4ef2e75-b60b-401b-8ebe-291bdcf405f4" providerId="ADAL" clId="{B1777475-77E4-4508-8168-862391B244E7}" dt="2023-05-05T08:11:23.673" v="8113"/>
      <pc:docMkLst>
        <pc:docMk/>
      </pc:docMkLst>
      <pc:sldChg chg="modSp mod">
        <pc:chgData name="Caroline Prodger" userId="e4ef2e75-b60b-401b-8ebe-291bdcf405f4" providerId="ADAL" clId="{B1777475-77E4-4508-8168-862391B244E7}" dt="2023-05-04T13:36:53.327" v="5" actId="1076"/>
        <pc:sldMkLst>
          <pc:docMk/>
          <pc:sldMk cId="0" sldId="256"/>
        </pc:sldMkLst>
        <pc:spChg chg="mod">
          <ac:chgData name="Caroline Prodger" userId="e4ef2e75-b60b-401b-8ebe-291bdcf405f4" providerId="ADAL" clId="{B1777475-77E4-4508-8168-862391B244E7}" dt="2023-05-04T13:36:26.869" v="1" actId="20577"/>
          <ac:spMkLst>
            <pc:docMk/>
            <pc:sldMk cId="0" sldId="256"/>
            <ac:spMk id="2053" creationId="{00000000-0000-0000-0000-000000000000}"/>
          </ac:spMkLst>
        </pc:spChg>
        <pc:spChg chg="mod">
          <ac:chgData name="Caroline Prodger" userId="e4ef2e75-b60b-401b-8ebe-291bdcf405f4" providerId="ADAL" clId="{B1777475-77E4-4508-8168-862391B244E7}" dt="2023-05-04T13:36:53.327" v="5" actId="1076"/>
          <ac:spMkLst>
            <pc:docMk/>
            <pc:sldMk cId="0" sldId="256"/>
            <ac:spMk id="2054" creationId="{00000000-0000-0000-0000-000000000000}"/>
          </ac:spMkLst>
        </pc:spChg>
      </pc:sldChg>
      <pc:sldChg chg="delSp modSp mod">
        <pc:chgData name="Caroline Prodger" userId="e4ef2e75-b60b-401b-8ebe-291bdcf405f4" providerId="ADAL" clId="{B1777475-77E4-4508-8168-862391B244E7}" dt="2023-05-04T15:41:43.111" v="2217" actId="20577"/>
        <pc:sldMkLst>
          <pc:docMk/>
          <pc:sldMk cId="0" sldId="328"/>
        </pc:sldMkLst>
        <pc:spChg chg="del mod">
          <ac:chgData name="Caroline Prodger" userId="e4ef2e75-b60b-401b-8ebe-291bdcf405f4" providerId="ADAL" clId="{B1777475-77E4-4508-8168-862391B244E7}" dt="2023-05-04T15:40:31.112" v="2132" actId="478"/>
          <ac:spMkLst>
            <pc:docMk/>
            <pc:sldMk cId="0" sldId="328"/>
            <ac:spMk id="4" creationId="{50620089-DE6C-B579-8C83-42DF6FCEAF48}"/>
          </ac:spMkLst>
        </pc:spChg>
        <pc:spChg chg="mod">
          <ac:chgData name="Caroline Prodger" userId="e4ef2e75-b60b-401b-8ebe-291bdcf405f4" providerId="ADAL" clId="{B1777475-77E4-4508-8168-862391B244E7}" dt="2023-05-04T15:41:43.111" v="2217" actId="20577"/>
          <ac:spMkLst>
            <pc:docMk/>
            <pc:sldMk cId="0" sldId="328"/>
            <ac:spMk id="3075" creationId="{00000000-0000-0000-0000-000000000000}"/>
          </ac:spMkLst>
        </pc:spChg>
        <pc:picChg chg="mod">
          <ac:chgData name="Caroline Prodger" userId="e4ef2e75-b60b-401b-8ebe-291bdcf405f4" providerId="ADAL" clId="{B1777475-77E4-4508-8168-862391B244E7}" dt="2023-05-04T15:40:56.588" v="2140" actId="14100"/>
          <ac:picMkLst>
            <pc:docMk/>
            <pc:sldMk cId="0" sldId="328"/>
            <ac:picMk id="3" creationId="{CFE061F1-9417-6FF8-B0CA-0F8D8466FEC8}"/>
          </ac:picMkLst>
        </pc:picChg>
      </pc:sldChg>
      <pc:sldChg chg="addSp delSp modSp mod">
        <pc:chgData name="Caroline Prodger" userId="e4ef2e75-b60b-401b-8ebe-291bdcf405f4" providerId="ADAL" clId="{B1777475-77E4-4508-8168-862391B244E7}" dt="2023-05-04T15:32:43.654" v="1693" actId="14100"/>
        <pc:sldMkLst>
          <pc:docMk/>
          <pc:sldMk cId="0" sldId="330"/>
        </pc:sldMkLst>
        <pc:spChg chg="add del mod">
          <ac:chgData name="Caroline Prodger" userId="e4ef2e75-b60b-401b-8ebe-291bdcf405f4" providerId="ADAL" clId="{B1777475-77E4-4508-8168-862391B244E7}" dt="2023-05-04T15:32:39.319" v="1692" actId="478"/>
          <ac:spMkLst>
            <pc:docMk/>
            <pc:sldMk cId="0" sldId="330"/>
            <ac:spMk id="2" creationId="{03A0BB8E-2E58-77A7-F92D-1C171F9909C0}"/>
          </ac:spMkLst>
        </pc:spChg>
        <pc:spChg chg="mod">
          <ac:chgData name="Caroline Prodger" userId="e4ef2e75-b60b-401b-8ebe-291bdcf405f4" providerId="ADAL" clId="{B1777475-77E4-4508-8168-862391B244E7}" dt="2023-05-04T15:32:43.654" v="1693" actId="14100"/>
          <ac:spMkLst>
            <pc:docMk/>
            <pc:sldMk cId="0" sldId="330"/>
            <ac:spMk id="4" creationId="{5DCB858E-954F-C915-D194-DD598064529A}"/>
          </ac:spMkLst>
        </pc:spChg>
        <pc:spChg chg="mod">
          <ac:chgData name="Caroline Prodger" userId="e4ef2e75-b60b-401b-8ebe-291bdcf405f4" providerId="ADAL" clId="{B1777475-77E4-4508-8168-862391B244E7}" dt="2023-05-04T14:00:41.225" v="1274" actId="255"/>
          <ac:spMkLst>
            <pc:docMk/>
            <pc:sldMk cId="0" sldId="330"/>
            <ac:spMk id="5122" creationId="{00000000-0000-0000-0000-000000000000}"/>
          </ac:spMkLst>
        </pc:spChg>
        <pc:spChg chg="mod">
          <ac:chgData name="Caroline Prodger" userId="e4ef2e75-b60b-401b-8ebe-291bdcf405f4" providerId="ADAL" clId="{B1777475-77E4-4508-8168-862391B244E7}" dt="2023-05-04T14:00:50.519" v="1275" actId="14100"/>
          <ac:spMkLst>
            <pc:docMk/>
            <pc:sldMk cId="0" sldId="330"/>
            <ac:spMk id="5123" creationId="{00000000-0000-0000-0000-000000000000}"/>
          </ac:spMkLst>
        </pc:spChg>
      </pc:sldChg>
      <pc:sldChg chg="modSp mod">
        <pc:chgData name="Caroline Prodger" userId="e4ef2e75-b60b-401b-8ebe-291bdcf405f4" providerId="ADAL" clId="{B1777475-77E4-4508-8168-862391B244E7}" dt="2023-05-04T15:45:23.454" v="2429" actId="313"/>
        <pc:sldMkLst>
          <pc:docMk/>
          <pc:sldMk cId="2862680607" sldId="346"/>
        </pc:sldMkLst>
        <pc:spChg chg="mod">
          <ac:chgData name="Caroline Prodger" userId="e4ef2e75-b60b-401b-8ebe-291bdcf405f4" providerId="ADAL" clId="{B1777475-77E4-4508-8168-862391B244E7}" dt="2023-05-04T15:45:23.454" v="2429" actId="313"/>
          <ac:spMkLst>
            <pc:docMk/>
            <pc:sldMk cId="2862680607" sldId="346"/>
            <ac:spMk id="3" creationId="{E8392B43-B003-521F-2340-45ADBE9964AF}"/>
          </ac:spMkLst>
        </pc:spChg>
        <pc:spChg chg="mod">
          <ac:chgData name="Caroline Prodger" userId="e4ef2e75-b60b-401b-8ebe-291bdcf405f4" providerId="ADAL" clId="{B1777475-77E4-4508-8168-862391B244E7}" dt="2023-05-04T15:42:08.834" v="2255" actId="20577"/>
          <ac:spMkLst>
            <pc:docMk/>
            <pc:sldMk cId="2862680607" sldId="346"/>
            <ac:spMk id="5" creationId="{E384C63D-51EE-0E26-3962-EE047709B980}"/>
          </ac:spMkLst>
        </pc:spChg>
      </pc:sldChg>
      <pc:sldChg chg="modSp mod">
        <pc:chgData name="Caroline Prodger" userId="e4ef2e75-b60b-401b-8ebe-291bdcf405f4" providerId="ADAL" clId="{B1777475-77E4-4508-8168-862391B244E7}" dt="2023-05-04T13:59:46.312" v="1241" actId="20577"/>
        <pc:sldMkLst>
          <pc:docMk/>
          <pc:sldMk cId="2873549259" sldId="347"/>
        </pc:sldMkLst>
        <pc:spChg chg="mod">
          <ac:chgData name="Caroline Prodger" userId="e4ef2e75-b60b-401b-8ebe-291bdcf405f4" providerId="ADAL" clId="{B1777475-77E4-4508-8168-862391B244E7}" dt="2023-05-04T13:59:46.312" v="1241" actId="20577"/>
          <ac:spMkLst>
            <pc:docMk/>
            <pc:sldMk cId="2873549259" sldId="347"/>
            <ac:spMk id="6" creationId="{4A2CAC9C-1BE0-5E11-1437-DA5C3C497664}"/>
          </ac:spMkLst>
        </pc:spChg>
        <pc:spChg chg="mod">
          <ac:chgData name="Caroline Prodger" userId="e4ef2e75-b60b-401b-8ebe-291bdcf405f4" providerId="ADAL" clId="{B1777475-77E4-4508-8168-862391B244E7}" dt="2023-05-04T13:58:02.475" v="1102" actId="5793"/>
          <ac:spMkLst>
            <pc:docMk/>
            <pc:sldMk cId="2873549259" sldId="347"/>
            <ac:spMk id="8" creationId="{F04FCEE0-B8B6-2E30-A1EC-B0FEA7AADB14}"/>
          </ac:spMkLst>
        </pc:spChg>
      </pc:sldChg>
      <pc:sldChg chg="modSp mod">
        <pc:chgData name="Caroline Prodger" userId="e4ef2e75-b60b-401b-8ebe-291bdcf405f4" providerId="ADAL" clId="{B1777475-77E4-4508-8168-862391B244E7}" dt="2023-05-04T15:33:13.524" v="1697" actId="20577"/>
        <pc:sldMkLst>
          <pc:docMk/>
          <pc:sldMk cId="2455602033" sldId="349"/>
        </pc:sldMkLst>
        <pc:spChg chg="mod">
          <ac:chgData name="Caroline Prodger" userId="e4ef2e75-b60b-401b-8ebe-291bdcf405f4" providerId="ADAL" clId="{B1777475-77E4-4508-8168-862391B244E7}" dt="2023-05-04T13:53:47.252" v="826" actId="20577"/>
          <ac:spMkLst>
            <pc:docMk/>
            <pc:sldMk cId="2455602033" sldId="349"/>
            <ac:spMk id="2" creationId="{F157DC09-F72C-5B47-4BDA-1C08317F4ADF}"/>
          </ac:spMkLst>
        </pc:spChg>
        <pc:spChg chg="mod">
          <ac:chgData name="Caroline Prodger" userId="e4ef2e75-b60b-401b-8ebe-291bdcf405f4" providerId="ADAL" clId="{B1777475-77E4-4508-8168-862391B244E7}" dt="2023-05-04T15:33:13.524" v="1697" actId="20577"/>
          <ac:spMkLst>
            <pc:docMk/>
            <pc:sldMk cId="2455602033" sldId="349"/>
            <ac:spMk id="3" creationId="{7FA8E70C-2797-B047-8F64-0324BA19A6CA}"/>
          </ac:spMkLst>
        </pc:spChg>
      </pc:sldChg>
      <pc:sldChg chg="addSp modSp mod modNotesTx">
        <pc:chgData name="Caroline Prodger" userId="e4ef2e75-b60b-401b-8ebe-291bdcf405f4" providerId="ADAL" clId="{B1777475-77E4-4508-8168-862391B244E7}" dt="2023-05-04T16:23:48.982" v="3006" actId="20577"/>
        <pc:sldMkLst>
          <pc:docMk/>
          <pc:sldMk cId="425075801" sldId="351"/>
        </pc:sldMkLst>
        <pc:spChg chg="mod">
          <ac:chgData name="Caroline Prodger" userId="e4ef2e75-b60b-401b-8ebe-291bdcf405f4" providerId="ADAL" clId="{B1777475-77E4-4508-8168-862391B244E7}" dt="2023-05-04T16:23:48.982" v="3006" actId="20577"/>
          <ac:spMkLst>
            <pc:docMk/>
            <pc:sldMk cId="425075801" sldId="351"/>
            <ac:spMk id="3" creationId="{FFBA2E4A-9DF3-2A82-A9A1-9A7A67C92C47}"/>
          </ac:spMkLst>
        </pc:spChg>
        <pc:picChg chg="add mod">
          <ac:chgData name="Caroline Prodger" userId="e4ef2e75-b60b-401b-8ebe-291bdcf405f4" providerId="ADAL" clId="{B1777475-77E4-4508-8168-862391B244E7}" dt="2023-05-04T16:23:28.422" v="2970" actId="1076"/>
          <ac:picMkLst>
            <pc:docMk/>
            <pc:sldMk cId="425075801" sldId="351"/>
            <ac:picMk id="5" creationId="{79E05045-8E16-A5BE-5639-D05672FB9F3E}"/>
          </ac:picMkLst>
        </pc:picChg>
      </pc:sldChg>
      <pc:sldChg chg="add del addCm">
        <pc:chgData name="Caroline Prodger" userId="e4ef2e75-b60b-401b-8ebe-291bdcf405f4" providerId="ADAL" clId="{B1777475-77E4-4508-8168-862391B244E7}" dt="2023-05-04T15:45:41.340" v="2430"/>
        <pc:sldMkLst>
          <pc:docMk/>
          <pc:sldMk cId="1576730953" sldId="353"/>
        </pc:sldMkLst>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B1777475-77E4-4508-8168-862391B244E7}" dt="2023-05-04T15:45:41.340" v="2430"/>
              <pc2:cmMkLst xmlns:pc2="http://schemas.microsoft.com/office/powerpoint/2019/9/main/command">
                <pc:docMk/>
                <pc:sldMk cId="1576730953" sldId="353"/>
                <pc2:cmMk id="{DBF14E18-CB73-44B0-9F2F-2CF3922E9FD4}"/>
              </pc2:cmMkLst>
            </pc226:cmChg>
          </p:ext>
        </pc:extLst>
      </pc:sldChg>
      <pc:sldChg chg="modSp">
        <pc:chgData name="Caroline Prodger" userId="e4ef2e75-b60b-401b-8ebe-291bdcf405f4" providerId="ADAL" clId="{B1777475-77E4-4508-8168-862391B244E7}" dt="2023-05-04T17:10:24.565" v="5637" actId="1076"/>
        <pc:sldMkLst>
          <pc:docMk/>
          <pc:sldMk cId="161605375" sldId="357"/>
        </pc:sldMkLst>
        <pc:picChg chg="mod">
          <ac:chgData name="Caroline Prodger" userId="e4ef2e75-b60b-401b-8ebe-291bdcf405f4" providerId="ADAL" clId="{B1777475-77E4-4508-8168-862391B244E7}" dt="2023-05-04T17:10:24.565" v="5637" actId="1076"/>
          <ac:picMkLst>
            <pc:docMk/>
            <pc:sldMk cId="161605375" sldId="357"/>
            <ac:picMk id="1025" creationId="{B62D0701-4C1D-FCB7-D0A8-E716458C3A29}"/>
          </ac:picMkLst>
        </pc:picChg>
      </pc:sldChg>
      <pc:sldChg chg="addSp delSp modSp mod addCm">
        <pc:chgData name="Caroline Prodger" userId="e4ef2e75-b60b-401b-8ebe-291bdcf405f4" providerId="ADAL" clId="{B1777475-77E4-4508-8168-862391B244E7}" dt="2023-05-04T15:33:20.499" v="1701" actId="20577"/>
        <pc:sldMkLst>
          <pc:docMk/>
          <pc:sldMk cId="3784900056" sldId="359"/>
        </pc:sldMkLst>
        <pc:spChg chg="add del mod">
          <ac:chgData name="Caroline Prodger" userId="e4ef2e75-b60b-401b-8ebe-291bdcf405f4" providerId="ADAL" clId="{B1777475-77E4-4508-8168-862391B244E7}" dt="2023-05-04T13:41:00.064" v="188"/>
          <ac:spMkLst>
            <pc:docMk/>
            <pc:sldMk cId="3784900056" sldId="359"/>
            <ac:spMk id="2" creationId="{2B8B0BA5-F766-64AE-7FDD-57CCEB8FCEB8}"/>
          </ac:spMkLst>
        </pc:spChg>
        <pc:spChg chg="add mod">
          <ac:chgData name="Caroline Prodger" userId="e4ef2e75-b60b-401b-8ebe-291bdcf405f4" providerId="ADAL" clId="{B1777475-77E4-4508-8168-862391B244E7}" dt="2023-05-04T15:33:20.499" v="1701" actId="20577"/>
          <ac:spMkLst>
            <pc:docMk/>
            <pc:sldMk cId="3784900056" sldId="359"/>
            <ac:spMk id="4" creationId="{4CE603A2-1C48-A534-5911-C97CA18F1BDE}"/>
          </ac:spMkLst>
        </pc:spChg>
        <pc:spChg chg="mod">
          <ac:chgData name="Caroline Prodger" userId="e4ef2e75-b60b-401b-8ebe-291bdcf405f4" providerId="ADAL" clId="{B1777475-77E4-4508-8168-862391B244E7}" dt="2023-05-04T13:41:03.848" v="189" actId="5793"/>
          <ac:spMkLst>
            <pc:docMk/>
            <pc:sldMk cId="3784900056" sldId="359"/>
            <ac:spMk id="6" creationId="{6B72FF8E-14A6-38CF-245F-A994A8BC3F5C}"/>
          </ac:spMkLst>
        </pc:spChg>
        <pc:picChg chg="mod">
          <ac:chgData name="Caroline Prodger" userId="e4ef2e75-b60b-401b-8ebe-291bdcf405f4" providerId="ADAL" clId="{B1777475-77E4-4508-8168-862391B244E7}" dt="2023-05-04T13:41:13.418" v="192" actId="14100"/>
          <ac:picMkLst>
            <pc:docMk/>
            <pc:sldMk cId="3784900056" sldId="359"/>
            <ac:picMk id="3" creationId="{DA1AA3F8-6DF4-6FE7-B5CB-C3EFD368F9E1}"/>
          </ac:picMkLst>
        </pc:pic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B1777475-77E4-4508-8168-862391B244E7}" dt="2023-05-04T13:41:46.282" v="193"/>
              <pc2:cmMkLst xmlns:pc2="http://schemas.microsoft.com/office/powerpoint/2019/9/main/command">
                <pc:docMk/>
                <pc:sldMk cId="3784900056" sldId="359"/>
                <pc2:cmMk id="{A3DDDCD3-C270-4ED2-B8E2-456C38C1A6F0}"/>
              </pc2:cmMkLst>
            </pc226:cmChg>
          </p:ext>
        </pc:extLst>
      </pc:sldChg>
      <pc:sldChg chg="modSp mod">
        <pc:chgData name="Caroline Prodger" userId="e4ef2e75-b60b-401b-8ebe-291bdcf405f4" providerId="ADAL" clId="{B1777475-77E4-4508-8168-862391B244E7}" dt="2023-05-04T15:58:24.734" v="2894" actId="20577"/>
        <pc:sldMkLst>
          <pc:docMk/>
          <pc:sldMk cId="3477081385" sldId="360"/>
        </pc:sldMkLst>
        <pc:spChg chg="mod">
          <ac:chgData name="Caroline Prodger" userId="e4ef2e75-b60b-401b-8ebe-291bdcf405f4" providerId="ADAL" clId="{B1777475-77E4-4508-8168-862391B244E7}" dt="2023-05-04T15:58:24.734" v="2894" actId="20577"/>
          <ac:spMkLst>
            <pc:docMk/>
            <pc:sldMk cId="3477081385" sldId="360"/>
            <ac:spMk id="3" creationId="{681F8EF2-D078-8F4C-4B7A-D5BDB61674D9}"/>
          </ac:spMkLst>
        </pc:spChg>
        <pc:picChg chg="mod">
          <ac:chgData name="Caroline Prodger" userId="e4ef2e75-b60b-401b-8ebe-291bdcf405f4" providerId="ADAL" clId="{B1777475-77E4-4508-8168-862391B244E7}" dt="2023-05-04T15:57:35.781" v="2863" actId="1076"/>
          <ac:picMkLst>
            <pc:docMk/>
            <pc:sldMk cId="3477081385" sldId="360"/>
            <ac:picMk id="5" creationId="{62B14959-FB7E-8CF7-900E-70F2DC8FE9C5}"/>
          </ac:picMkLst>
        </pc:picChg>
      </pc:sldChg>
      <pc:sldChg chg="modSp mod">
        <pc:chgData name="Caroline Prodger" userId="e4ef2e75-b60b-401b-8ebe-291bdcf405f4" providerId="ADAL" clId="{B1777475-77E4-4508-8168-862391B244E7}" dt="2023-05-04T13:45:48.623" v="197" actId="2711"/>
        <pc:sldMkLst>
          <pc:docMk/>
          <pc:sldMk cId="790962899" sldId="362"/>
        </pc:sldMkLst>
        <pc:spChg chg="mod">
          <ac:chgData name="Caroline Prodger" userId="e4ef2e75-b60b-401b-8ebe-291bdcf405f4" providerId="ADAL" clId="{B1777475-77E4-4508-8168-862391B244E7}" dt="2023-05-04T13:45:48.623" v="197" actId="2711"/>
          <ac:spMkLst>
            <pc:docMk/>
            <pc:sldMk cId="790962899" sldId="362"/>
            <ac:spMk id="4" creationId="{9BD02391-D4D1-ADF2-133F-6CDCB1BF2087}"/>
          </ac:spMkLst>
        </pc:spChg>
      </pc:sldChg>
      <pc:sldChg chg="modSp mod ord">
        <pc:chgData name="Caroline Prodger" userId="e4ef2e75-b60b-401b-8ebe-291bdcf405f4" providerId="ADAL" clId="{B1777475-77E4-4508-8168-862391B244E7}" dt="2023-05-04T15:38:42.569" v="1979" actId="20577"/>
        <pc:sldMkLst>
          <pc:docMk/>
          <pc:sldMk cId="4094562983" sldId="363"/>
        </pc:sldMkLst>
        <pc:spChg chg="mod">
          <ac:chgData name="Caroline Prodger" userId="e4ef2e75-b60b-401b-8ebe-291bdcf405f4" providerId="ADAL" clId="{B1777475-77E4-4508-8168-862391B244E7}" dt="2023-05-04T15:38:42.569" v="1979" actId="20577"/>
          <ac:spMkLst>
            <pc:docMk/>
            <pc:sldMk cId="4094562983" sldId="363"/>
            <ac:spMk id="3" creationId="{88480D91-D9AD-AC90-808E-1E806BE6470D}"/>
          </ac:spMkLst>
        </pc:spChg>
      </pc:sldChg>
      <pc:sldChg chg="modSp mod ord">
        <pc:chgData name="Caroline Prodger" userId="e4ef2e75-b60b-401b-8ebe-291bdcf405f4" providerId="ADAL" clId="{B1777475-77E4-4508-8168-862391B244E7}" dt="2023-05-04T16:31:35.705" v="3448"/>
        <pc:sldMkLst>
          <pc:docMk/>
          <pc:sldMk cId="3164195843" sldId="364"/>
        </pc:sldMkLst>
        <pc:spChg chg="mod">
          <ac:chgData name="Caroline Prodger" userId="e4ef2e75-b60b-401b-8ebe-291bdcf405f4" providerId="ADAL" clId="{B1777475-77E4-4508-8168-862391B244E7}" dt="2023-05-04T16:24:16.886" v="3029" actId="20577"/>
          <ac:spMkLst>
            <pc:docMk/>
            <pc:sldMk cId="3164195843" sldId="364"/>
            <ac:spMk id="2" creationId="{705D19D3-EDFA-0B72-3ACE-784339E6912C}"/>
          </ac:spMkLst>
        </pc:spChg>
        <pc:spChg chg="mod">
          <ac:chgData name="Caroline Prodger" userId="e4ef2e75-b60b-401b-8ebe-291bdcf405f4" providerId="ADAL" clId="{B1777475-77E4-4508-8168-862391B244E7}" dt="2023-05-04T15:49:08.691" v="2575" actId="20578"/>
          <ac:spMkLst>
            <pc:docMk/>
            <pc:sldMk cId="3164195843" sldId="364"/>
            <ac:spMk id="3" creationId="{E325F2C0-39C6-4020-526A-66A5FBB9C17E}"/>
          </ac:spMkLst>
        </pc:spChg>
      </pc:sldChg>
      <pc:sldChg chg="del">
        <pc:chgData name="Caroline Prodger" userId="e4ef2e75-b60b-401b-8ebe-291bdcf405f4" providerId="ADAL" clId="{B1777475-77E4-4508-8168-862391B244E7}" dt="2023-05-04T16:24:39.610" v="3030" actId="2696"/>
        <pc:sldMkLst>
          <pc:docMk/>
          <pc:sldMk cId="2560611934" sldId="365"/>
        </pc:sldMkLst>
      </pc:sldChg>
      <pc:sldChg chg="delSp modSp add mod">
        <pc:chgData name="Caroline Prodger" userId="e4ef2e75-b60b-401b-8ebe-291bdcf405f4" providerId="ADAL" clId="{B1777475-77E4-4508-8168-862391B244E7}" dt="2023-05-04T16:30:43.255" v="3444" actId="20577"/>
        <pc:sldMkLst>
          <pc:docMk/>
          <pc:sldMk cId="3139340396" sldId="365"/>
        </pc:sldMkLst>
        <pc:spChg chg="mod">
          <ac:chgData name="Caroline Prodger" userId="e4ef2e75-b60b-401b-8ebe-291bdcf405f4" providerId="ADAL" clId="{B1777475-77E4-4508-8168-862391B244E7}" dt="2023-05-04T16:30:43.255" v="3444" actId="20577"/>
          <ac:spMkLst>
            <pc:docMk/>
            <pc:sldMk cId="3139340396" sldId="365"/>
            <ac:spMk id="3" creationId="{767C589C-ADCB-7E42-C8A6-2C41AC9A787E}"/>
          </ac:spMkLst>
        </pc:spChg>
        <pc:spChg chg="del mod">
          <ac:chgData name="Caroline Prodger" userId="e4ef2e75-b60b-401b-8ebe-291bdcf405f4" providerId="ADAL" clId="{B1777475-77E4-4508-8168-862391B244E7}" dt="2023-05-04T16:27:05.901" v="3217"/>
          <ac:spMkLst>
            <pc:docMk/>
            <pc:sldMk cId="3139340396" sldId="365"/>
            <ac:spMk id="6" creationId="{84ABDD10-503F-1BD4-8334-3415C2548EC2}"/>
          </ac:spMkLst>
        </pc:spChg>
      </pc:sldChg>
      <pc:sldChg chg="del">
        <pc:chgData name="Caroline Prodger" userId="e4ef2e75-b60b-401b-8ebe-291bdcf405f4" providerId="ADAL" clId="{B1777475-77E4-4508-8168-862391B244E7}" dt="2023-05-04T16:24:39.610" v="3030" actId="2696"/>
        <pc:sldMkLst>
          <pc:docMk/>
          <pc:sldMk cId="1621066850" sldId="366"/>
        </pc:sldMkLst>
      </pc:sldChg>
      <pc:sldChg chg="addSp modSp add mod">
        <pc:chgData name="Caroline Prodger" userId="e4ef2e75-b60b-401b-8ebe-291bdcf405f4" providerId="ADAL" clId="{B1777475-77E4-4508-8168-862391B244E7}" dt="2023-05-04T16:29:54.920" v="3423" actId="20577"/>
        <pc:sldMkLst>
          <pc:docMk/>
          <pc:sldMk cId="2416947204" sldId="366"/>
        </pc:sldMkLst>
        <pc:spChg chg="mod">
          <ac:chgData name="Caroline Prodger" userId="e4ef2e75-b60b-401b-8ebe-291bdcf405f4" providerId="ADAL" clId="{B1777475-77E4-4508-8168-862391B244E7}" dt="2023-05-04T16:29:54.920" v="3423" actId="20577"/>
          <ac:spMkLst>
            <pc:docMk/>
            <pc:sldMk cId="2416947204" sldId="366"/>
            <ac:spMk id="2" creationId="{0D928C1D-AAA3-C94E-117E-E4354F35BB49}"/>
          </ac:spMkLst>
        </pc:spChg>
        <pc:spChg chg="mod">
          <ac:chgData name="Caroline Prodger" userId="e4ef2e75-b60b-401b-8ebe-291bdcf405f4" providerId="ADAL" clId="{B1777475-77E4-4508-8168-862391B244E7}" dt="2023-05-04T16:29:16.254" v="3396" actId="14100"/>
          <ac:spMkLst>
            <pc:docMk/>
            <pc:sldMk cId="2416947204" sldId="366"/>
            <ac:spMk id="3" creationId="{A2EAFC7D-813D-F1A0-DEE9-A8A23EF0E79B}"/>
          </ac:spMkLst>
        </pc:spChg>
        <pc:spChg chg="add mod">
          <ac:chgData name="Caroline Prodger" userId="e4ef2e75-b60b-401b-8ebe-291bdcf405f4" providerId="ADAL" clId="{B1777475-77E4-4508-8168-862391B244E7}" dt="2023-05-04T16:29:38.074" v="3403" actId="20577"/>
          <ac:spMkLst>
            <pc:docMk/>
            <pc:sldMk cId="2416947204" sldId="366"/>
            <ac:spMk id="4" creationId="{FFEAE51C-35B1-CE6E-3A88-7A4B640F916E}"/>
          </ac:spMkLst>
        </pc:spChg>
      </pc:sldChg>
      <pc:sldChg chg="ord addCm">
        <pc:chgData name="Caroline Prodger" userId="e4ef2e75-b60b-401b-8ebe-291bdcf405f4" providerId="ADAL" clId="{B1777475-77E4-4508-8168-862391B244E7}" dt="2023-05-04T17:26:13.381" v="7165"/>
        <pc:sldMkLst>
          <pc:docMk/>
          <pc:sldMk cId="1695537156" sldId="367"/>
        </pc:sldMkLst>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B1777475-77E4-4508-8168-862391B244E7}" dt="2023-05-04T17:26:13.381" v="7165"/>
              <pc2:cmMkLst xmlns:pc2="http://schemas.microsoft.com/office/powerpoint/2019/9/main/command">
                <pc:docMk/>
                <pc:sldMk cId="1695537156" sldId="367"/>
                <pc2:cmMk id="{F5B37D1C-B5B5-41A4-B30B-6BBC5C4F5621}"/>
              </pc2:cmMkLst>
            </pc226:cmChg>
          </p:ext>
        </pc:extLst>
      </pc:sldChg>
      <pc:sldChg chg="modSp mod">
        <pc:chgData name="Caroline Prodger" userId="e4ef2e75-b60b-401b-8ebe-291bdcf405f4" providerId="ADAL" clId="{B1777475-77E4-4508-8168-862391B244E7}" dt="2023-05-04T17:05:01.883" v="5410" actId="20577"/>
        <pc:sldMkLst>
          <pc:docMk/>
          <pc:sldMk cId="2485445748" sldId="374"/>
        </pc:sldMkLst>
        <pc:spChg chg="mod">
          <ac:chgData name="Caroline Prodger" userId="e4ef2e75-b60b-401b-8ebe-291bdcf405f4" providerId="ADAL" clId="{B1777475-77E4-4508-8168-862391B244E7}" dt="2023-05-04T17:00:52.815" v="5223" actId="20577"/>
          <ac:spMkLst>
            <pc:docMk/>
            <pc:sldMk cId="2485445748" sldId="374"/>
            <ac:spMk id="2" creationId="{F9F2017F-6B0E-48CA-DB7A-5688047C8FF1}"/>
          </ac:spMkLst>
        </pc:spChg>
        <pc:spChg chg="mod">
          <ac:chgData name="Caroline Prodger" userId="e4ef2e75-b60b-401b-8ebe-291bdcf405f4" providerId="ADAL" clId="{B1777475-77E4-4508-8168-862391B244E7}" dt="2023-05-04T17:05:01.883" v="5410" actId="20577"/>
          <ac:spMkLst>
            <pc:docMk/>
            <pc:sldMk cId="2485445748" sldId="374"/>
            <ac:spMk id="3" creationId="{8E802470-EEA4-6E0C-98B0-A4FA4B223673}"/>
          </ac:spMkLst>
        </pc:spChg>
      </pc:sldChg>
      <pc:sldChg chg="delSp modSp mod ord">
        <pc:chgData name="Caroline Prodger" userId="e4ef2e75-b60b-401b-8ebe-291bdcf405f4" providerId="ADAL" clId="{B1777475-77E4-4508-8168-862391B244E7}" dt="2023-05-04T17:32:10.263" v="7625" actId="20577"/>
        <pc:sldMkLst>
          <pc:docMk/>
          <pc:sldMk cId="3859028751" sldId="377"/>
        </pc:sldMkLst>
        <pc:spChg chg="del mod">
          <ac:chgData name="Caroline Prodger" userId="e4ef2e75-b60b-401b-8ebe-291bdcf405f4" providerId="ADAL" clId="{B1777475-77E4-4508-8168-862391B244E7}" dt="2023-05-04T17:28:20.841" v="7269" actId="478"/>
          <ac:spMkLst>
            <pc:docMk/>
            <pc:sldMk cId="3859028751" sldId="377"/>
            <ac:spMk id="4" creationId="{C732F578-2840-A924-2E3D-211E9443097B}"/>
          </ac:spMkLst>
        </pc:spChg>
        <pc:spChg chg="mod">
          <ac:chgData name="Caroline Prodger" userId="e4ef2e75-b60b-401b-8ebe-291bdcf405f4" providerId="ADAL" clId="{B1777475-77E4-4508-8168-862391B244E7}" dt="2023-05-04T17:26:27.756" v="7171" actId="20577"/>
          <ac:spMkLst>
            <pc:docMk/>
            <pc:sldMk cId="3859028751" sldId="377"/>
            <ac:spMk id="5" creationId="{D8EA68AC-63BA-4E2C-9DA6-549AAE8F4A9B}"/>
          </ac:spMkLst>
        </pc:spChg>
        <pc:spChg chg="mod">
          <ac:chgData name="Caroline Prodger" userId="e4ef2e75-b60b-401b-8ebe-291bdcf405f4" providerId="ADAL" clId="{B1777475-77E4-4508-8168-862391B244E7}" dt="2023-05-04T17:32:10.263" v="7625" actId="20577"/>
          <ac:spMkLst>
            <pc:docMk/>
            <pc:sldMk cId="3859028751" sldId="377"/>
            <ac:spMk id="8" creationId="{2065A1FA-A551-D214-28E7-96A48C06D782}"/>
          </ac:spMkLst>
        </pc:spChg>
        <pc:picChg chg="del">
          <ac:chgData name="Caroline Prodger" userId="e4ef2e75-b60b-401b-8ebe-291bdcf405f4" providerId="ADAL" clId="{B1777475-77E4-4508-8168-862391B244E7}" dt="2023-05-04T17:27:21.549" v="7248" actId="478"/>
          <ac:picMkLst>
            <pc:docMk/>
            <pc:sldMk cId="3859028751" sldId="377"/>
            <ac:picMk id="7" creationId="{5C2E72F6-95CE-835D-0868-3D27BC63A230}"/>
          </ac:picMkLst>
        </pc:picChg>
      </pc:sldChg>
      <pc:sldChg chg="addSp modSp new mod ord modNotesTx">
        <pc:chgData name="Caroline Prodger" userId="e4ef2e75-b60b-401b-8ebe-291bdcf405f4" providerId="ADAL" clId="{B1777475-77E4-4508-8168-862391B244E7}" dt="2023-05-04T13:53:22.138" v="814" actId="14100"/>
        <pc:sldMkLst>
          <pc:docMk/>
          <pc:sldMk cId="3470525710" sldId="378"/>
        </pc:sldMkLst>
        <pc:spChg chg="mod">
          <ac:chgData name="Caroline Prodger" userId="e4ef2e75-b60b-401b-8ebe-291bdcf405f4" providerId="ADAL" clId="{B1777475-77E4-4508-8168-862391B244E7}" dt="2023-05-04T13:46:46.366" v="208" actId="20577"/>
          <ac:spMkLst>
            <pc:docMk/>
            <pc:sldMk cId="3470525710" sldId="378"/>
            <ac:spMk id="2" creationId="{5AA4576E-0A8E-2877-C15E-FC845DF49738}"/>
          </ac:spMkLst>
        </pc:spChg>
        <pc:spChg chg="mod">
          <ac:chgData name="Caroline Prodger" userId="e4ef2e75-b60b-401b-8ebe-291bdcf405f4" providerId="ADAL" clId="{B1777475-77E4-4508-8168-862391B244E7}" dt="2023-05-04T13:53:22.138" v="814" actId="14100"/>
          <ac:spMkLst>
            <pc:docMk/>
            <pc:sldMk cId="3470525710" sldId="378"/>
            <ac:spMk id="3" creationId="{FB607D58-EE7A-06FD-F1EB-2FC9EC39682A}"/>
          </ac:spMkLst>
        </pc:spChg>
        <pc:picChg chg="add mod modCrop">
          <ac:chgData name="Caroline Prodger" userId="e4ef2e75-b60b-401b-8ebe-291bdcf405f4" providerId="ADAL" clId="{B1777475-77E4-4508-8168-862391B244E7}" dt="2023-05-04T13:53:18.287" v="813" actId="1076"/>
          <ac:picMkLst>
            <pc:docMk/>
            <pc:sldMk cId="3470525710" sldId="378"/>
            <ac:picMk id="5" creationId="{FFFA8452-AF93-C245-5383-B914E94B56DE}"/>
          </ac:picMkLst>
        </pc:picChg>
      </pc:sldChg>
      <pc:sldChg chg="addSp modSp new mod ord modNotesTx">
        <pc:chgData name="Caroline Prodger" userId="e4ef2e75-b60b-401b-8ebe-291bdcf405f4" providerId="ADAL" clId="{B1777475-77E4-4508-8168-862391B244E7}" dt="2023-05-04T16:31:29.811" v="3446"/>
        <pc:sldMkLst>
          <pc:docMk/>
          <pc:sldMk cId="2711170499" sldId="379"/>
        </pc:sldMkLst>
        <pc:spChg chg="mod">
          <ac:chgData name="Caroline Prodger" userId="e4ef2e75-b60b-401b-8ebe-291bdcf405f4" providerId="ADAL" clId="{B1777475-77E4-4508-8168-862391B244E7}" dt="2023-05-04T15:49:20.161" v="2585" actId="20577"/>
          <ac:spMkLst>
            <pc:docMk/>
            <pc:sldMk cId="2711170499" sldId="379"/>
            <ac:spMk id="2" creationId="{54C20F65-D603-B877-1ABC-F016E9F40E8B}"/>
          </ac:spMkLst>
        </pc:spChg>
        <pc:spChg chg="mod">
          <ac:chgData name="Caroline Prodger" userId="e4ef2e75-b60b-401b-8ebe-291bdcf405f4" providerId="ADAL" clId="{B1777475-77E4-4508-8168-862391B244E7}" dt="2023-05-04T15:50:34.463" v="2766" actId="20577"/>
          <ac:spMkLst>
            <pc:docMk/>
            <pc:sldMk cId="2711170499" sldId="379"/>
            <ac:spMk id="3" creationId="{A03893ED-B0E4-CB4D-2A8D-07A4DE8BCDD2}"/>
          </ac:spMkLst>
        </pc:spChg>
        <pc:picChg chg="add mod">
          <ac:chgData name="Caroline Prodger" userId="e4ef2e75-b60b-401b-8ebe-291bdcf405f4" providerId="ADAL" clId="{B1777475-77E4-4508-8168-862391B244E7}" dt="2023-05-04T16:01:22.039" v="2901" actId="1076"/>
          <ac:picMkLst>
            <pc:docMk/>
            <pc:sldMk cId="2711170499" sldId="379"/>
            <ac:picMk id="5" creationId="{37DB42FA-EE2A-8F62-00A7-D3198DF0FAF7}"/>
          </ac:picMkLst>
        </pc:picChg>
      </pc:sldChg>
      <pc:sldChg chg="addSp modSp new mod ord">
        <pc:chgData name="Caroline Prodger" userId="e4ef2e75-b60b-401b-8ebe-291bdcf405f4" providerId="ADAL" clId="{B1777475-77E4-4508-8168-862391B244E7}" dt="2023-05-04T16:50:41.182" v="4335" actId="20577"/>
        <pc:sldMkLst>
          <pc:docMk/>
          <pc:sldMk cId="3671943228" sldId="380"/>
        </pc:sldMkLst>
        <pc:spChg chg="mod">
          <ac:chgData name="Caroline Prodger" userId="e4ef2e75-b60b-401b-8ebe-291bdcf405f4" providerId="ADAL" clId="{B1777475-77E4-4508-8168-862391B244E7}" dt="2023-05-04T16:33:12.380" v="3460" actId="20577"/>
          <ac:spMkLst>
            <pc:docMk/>
            <pc:sldMk cId="3671943228" sldId="380"/>
            <ac:spMk id="2" creationId="{9B61C8A3-01A6-B15C-8698-35CDBB8C0463}"/>
          </ac:spMkLst>
        </pc:spChg>
        <pc:spChg chg="mod">
          <ac:chgData name="Caroline Prodger" userId="e4ef2e75-b60b-401b-8ebe-291bdcf405f4" providerId="ADAL" clId="{B1777475-77E4-4508-8168-862391B244E7}" dt="2023-05-04T16:50:41.182" v="4335" actId="20577"/>
          <ac:spMkLst>
            <pc:docMk/>
            <pc:sldMk cId="3671943228" sldId="380"/>
            <ac:spMk id="3" creationId="{C3F464E0-C717-695D-A898-258CA812BE3B}"/>
          </ac:spMkLst>
        </pc:spChg>
        <pc:picChg chg="add mod modCrop">
          <ac:chgData name="Caroline Prodger" userId="e4ef2e75-b60b-401b-8ebe-291bdcf405f4" providerId="ADAL" clId="{B1777475-77E4-4508-8168-862391B244E7}" dt="2023-05-04T16:49:43.856" v="4181" actId="1076"/>
          <ac:picMkLst>
            <pc:docMk/>
            <pc:sldMk cId="3671943228" sldId="380"/>
            <ac:picMk id="5" creationId="{0B4CEFED-649E-4C1E-BECD-9C26AE037491}"/>
          </ac:picMkLst>
        </pc:picChg>
      </pc:sldChg>
      <pc:sldChg chg="addSp modSp new mod">
        <pc:chgData name="Caroline Prodger" userId="e4ef2e75-b60b-401b-8ebe-291bdcf405f4" providerId="ADAL" clId="{B1777475-77E4-4508-8168-862391B244E7}" dt="2023-05-04T17:09:23.477" v="5635" actId="20577"/>
        <pc:sldMkLst>
          <pc:docMk/>
          <pc:sldMk cId="1039717558" sldId="381"/>
        </pc:sldMkLst>
        <pc:spChg chg="mod">
          <ac:chgData name="Caroline Prodger" userId="e4ef2e75-b60b-401b-8ebe-291bdcf405f4" providerId="ADAL" clId="{B1777475-77E4-4508-8168-862391B244E7}" dt="2023-05-04T17:01:00.215" v="5233" actId="20577"/>
          <ac:spMkLst>
            <pc:docMk/>
            <pc:sldMk cId="1039717558" sldId="381"/>
            <ac:spMk id="2" creationId="{C60118CB-2244-5F0E-E2C4-F8C58268E5CA}"/>
          </ac:spMkLst>
        </pc:spChg>
        <pc:spChg chg="mod">
          <ac:chgData name="Caroline Prodger" userId="e4ef2e75-b60b-401b-8ebe-291bdcf405f4" providerId="ADAL" clId="{B1777475-77E4-4508-8168-862391B244E7}" dt="2023-05-04T17:09:23.477" v="5635" actId="20577"/>
          <ac:spMkLst>
            <pc:docMk/>
            <pc:sldMk cId="1039717558" sldId="381"/>
            <ac:spMk id="3" creationId="{D30700D6-2A23-8101-36FD-5716A53CBC21}"/>
          </ac:spMkLst>
        </pc:spChg>
        <pc:picChg chg="add mod">
          <ac:chgData name="Caroline Prodger" userId="e4ef2e75-b60b-401b-8ebe-291bdcf405f4" providerId="ADAL" clId="{B1777475-77E4-4508-8168-862391B244E7}" dt="2023-05-04T17:09:16.938" v="5634" actId="1076"/>
          <ac:picMkLst>
            <pc:docMk/>
            <pc:sldMk cId="1039717558" sldId="381"/>
            <ac:picMk id="5" creationId="{4B4DCC82-A989-2547-08FC-7F384BE3C55B}"/>
          </ac:picMkLst>
        </pc:picChg>
      </pc:sldChg>
      <pc:sldChg chg="modSp new mod">
        <pc:chgData name="Caroline Prodger" userId="e4ef2e75-b60b-401b-8ebe-291bdcf405f4" providerId="ADAL" clId="{B1777475-77E4-4508-8168-862391B244E7}" dt="2023-05-04T17:17:54.233" v="6357" actId="20577"/>
        <pc:sldMkLst>
          <pc:docMk/>
          <pc:sldMk cId="1698332140" sldId="382"/>
        </pc:sldMkLst>
        <pc:spChg chg="mod">
          <ac:chgData name="Caroline Prodger" userId="e4ef2e75-b60b-401b-8ebe-291bdcf405f4" providerId="ADAL" clId="{B1777475-77E4-4508-8168-862391B244E7}" dt="2023-05-04T17:10:42.399" v="5643" actId="20577"/>
          <ac:spMkLst>
            <pc:docMk/>
            <pc:sldMk cId="1698332140" sldId="382"/>
            <ac:spMk id="2" creationId="{D1834F06-8C70-4335-20A1-9D972691D58B}"/>
          </ac:spMkLst>
        </pc:spChg>
        <pc:spChg chg="mod">
          <ac:chgData name="Caroline Prodger" userId="e4ef2e75-b60b-401b-8ebe-291bdcf405f4" providerId="ADAL" clId="{B1777475-77E4-4508-8168-862391B244E7}" dt="2023-05-04T17:17:54.233" v="6357" actId="20577"/>
          <ac:spMkLst>
            <pc:docMk/>
            <pc:sldMk cId="1698332140" sldId="382"/>
            <ac:spMk id="3" creationId="{7B55378D-6405-FEE4-8F11-11D1021D014E}"/>
          </ac:spMkLst>
        </pc:spChg>
      </pc:sldChg>
      <pc:sldChg chg="addSp modSp new mod modNotesTx">
        <pc:chgData name="Caroline Prodger" userId="e4ef2e75-b60b-401b-8ebe-291bdcf405f4" providerId="ADAL" clId="{B1777475-77E4-4508-8168-862391B244E7}" dt="2023-05-04T17:24:49.667" v="7160" actId="20577"/>
        <pc:sldMkLst>
          <pc:docMk/>
          <pc:sldMk cId="35705815" sldId="383"/>
        </pc:sldMkLst>
        <pc:spChg chg="mod">
          <ac:chgData name="Caroline Prodger" userId="e4ef2e75-b60b-401b-8ebe-291bdcf405f4" providerId="ADAL" clId="{B1777475-77E4-4508-8168-862391B244E7}" dt="2023-05-04T17:18:11.411" v="6371" actId="20577"/>
          <ac:spMkLst>
            <pc:docMk/>
            <pc:sldMk cId="35705815" sldId="383"/>
            <ac:spMk id="2" creationId="{1225D3E9-0115-9B03-63D9-10DF80F3BB68}"/>
          </ac:spMkLst>
        </pc:spChg>
        <pc:spChg chg="mod">
          <ac:chgData name="Caroline Prodger" userId="e4ef2e75-b60b-401b-8ebe-291bdcf405f4" providerId="ADAL" clId="{B1777475-77E4-4508-8168-862391B244E7}" dt="2023-05-04T17:22:54.944" v="6936" actId="20577"/>
          <ac:spMkLst>
            <pc:docMk/>
            <pc:sldMk cId="35705815" sldId="383"/>
            <ac:spMk id="3" creationId="{EEC27472-E849-E7B6-796A-04712E659DDB}"/>
          </ac:spMkLst>
        </pc:spChg>
        <pc:picChg chg="add mod">
          <ac:chgData name="Caroline Prodger" userId="e4ef2e75-b60b-401b-8ebe-291bdcf405f4" providerId="ADAL" clId="{B1777475-77E4-4508-8168-862391B244E7}" dt="2023-05-04T17:22:25.707" v="6920" actId="1076"/>
          <ac:picMkLst>
            <pc:docMk/>
            <pc:sldMk cId="35705815" sldId="383"/>
            <ac:picMk id="5" creationId="{72C3D634-82A1-CB76-575D-E6812AD6A0C3}"/>
          </ac:picMkLst>
        </pc:picChg>
      </pc:sldChg>
      <pc:sldChg chg="addSp modSp new mod ord modNotesTx">
        <pc:chgData name="Caroline Prodger" userId="e4ef2e75-b60b-401b-8ebe-291bdcf405f4" providerId="ADAL" clId="{B1777475-77E4-4508-8168-862391B244E7}" dt="2023-05-05T08:11:23.673" v="8113"/>
        <pc:sldMkLst>
          <pc:docMk/>
          <pc:sldMk cId="1357123404" sldId="384"/>
        </pc:sldMkLst>
        <pc:spChg chg="mod">
          <ac:chgData name="Caroline Prodger" userId="e4ef2e75-b60b-401b-8ebe-291bdcf405f4" providerId="ADAL" clId="{B1777475-77E4-4508-8168-862391B244E7}" dt="2023-05-04T17:32:23.538" v="7635" actId="20577"/>
          <ac:spMkLst>
            <pc:docMk/>
            <pc:sldMk cId="1357123404" sldId="384"/>
            <ac:spMk id="2" creationId="{E9FB6FB8-B5F6-AC91-67D2-015933D873C2}"/>
          </ac:spMkLst>
        </pc:spChg>
        <pc:spChg chg="mod">
          <ac:chgData name="Caroline Prodger" userId="e4ef2e75-b60b-401b-8ebe-291bdcf405f4" providerId="ADAL" clId="{B1777475-77E4-4508-8168-862391B244E7}" dt="2023-05-05T08:11:16.873" v="8111" actId="20577"/>
          <ac:spMkLst>
            <pc:docMk/>
            <pc:sldMk cId="1357123404" sldId="384"/>
            <ac:spMk id="3" creationId="{4E51D619-05DB-1524-E562-9F1B112F4DA2}"/>
          </ac:spMkLst>
        </pc:spChg>
        <pc:picChg chg="add mod">
          <ac:chgData name="Caroline Prodger" userId="e4ef2e75-b60b-401b-8ebe-291bdcf405f4" providerId="ADAL" clId="{B1777475-77E4-4508-8168-862391B244E7}" dt="2023-05-04T17:34:56.241" v="7878" actId="1076"/>
          <ac:picMkLst>
            <pc:docMk/>
            <pc:sldMk cId="1357123404" sldId="384"/>
            <ac:picMk id="5" creationId="{F155B99B-5E4A-E877-B414-D59F3C9A8697}"/>
          </ac:picMkLst>
        </pc:picChg>
      </pc:sldChg>
    </pc:docChg>
  </pc:docChgLst>
  <pc:docChgLst>
    <pc:chgData name="Caroline Prodger" userId="e4ef2e75-b60b-401b-8ebe-291bdcf405f4" providerId="ADAL" clId="{9C507510-0706-4871-98EE-B9EF242F553C}"/>
    <pc:docChg chg="custSel modSld">
      <pc:chgData name="Caroline Prodger" userId="e4ef2e75-b60b-401b-8ebe-291bdcf405f4" providerId="ADAL" clId="{9C507510-0706-4871-98EE-B9EF242F553C}" dt="2023-07-01T00:26:09.680" v="195" actId="1076"/>
      <pc:docMkLst>
        <pc:docMk/>
      </pc:docMkLst>
      <pc:sldChg chg="addSp delSp modSp mod modNotesTx">
        <pc:chgData name="Caroline Prodger" userId="e4ef2e75-b60b-401b-8ebe-291bdcf405f4" providerId="ADAL" clId="{9C507510-0706-4871-98EE-B9EF242F553C}" dt="2023-06-30T23:43:30.754" v="65" actId="20577"/>
        <pc:sldMkLst>
          <pc:docMk/>
          <pc:sldMk cId="0" sldId="328"/>
        </pc:sldMkLst>
        <pc:picChg chg="add mod">
          <ac:chgData name="Caroline Prodger" userId="e4ef2e75-b60b-401b-8ebe-291bdcf405f4" providerId="ADAL" clId="{9C507510-0706-4871-98EE-B9EF242F553C}" dt="2023-06-30T23:43:23.639" v="64" actId="1076"/>
          <ac:picMkLst>
            <pc:docMk/>
            <pc:sldMk cId="0" sldId="328"/>
            <ac:picMk id="3" creationId="{149ADE49-CAA8-C598-4617-F75C0EF39AB4}"/>
          </ac:picMkLst>
        </pc:picChg>
        <pc:picChg chg="del">
          <ac:chgData name="Caroline Prodger" userId="e4ef2e75-b60b-401b-8ebe-291bdcf405f4" providerId="ADAL" clId="{9C507510-0706-4871-98EE-B9EF242F553C}" dt="2023-06-30T23:43:08.657" v="59" actId="478"/>
          <ac:picMkLst>
            <pc:docMk/>
            <pc:sldMk cId="0" sldId="328"/>
            <ac:picMk id="4" creationId="{490CC61B-BCF7-8856-CA54-3606A0DB6286}"/>
          </ac:picMkLst>
        </pc:picChg>
      </pc:sldChg>
      <pc:sldChg chg="addSp delSp modSp mod">
        <pc:chgData name="Caroline Prodger" userId="e4ef2e75-b60b-401b-8ebe-291bdcf405f4" providerId="ADAL" clId="{9C507510-0706-4871-98EE-B9EF242F553C}" dt="2023-07-01T00:19:13.702" v="187" actId="1076"/>
        <pc:sldMkLst>
          <pc:docMk/>
          <pc:sldMk cId="326180094" sldId="344"/>
        </pc:sldMkLst>
        <pc:picChg chg="add mod">
          <ac:chgData name="Caroline Prodger" userId="e4ef2e75-b60b-401b-8ebe-291bdcf405f4" providerId="ADAL" clId="{9C507510-0706-4871-98EE-B9EF242F553C}" dt="2023-07-01T00:19:13.702" v="187" actId="1076"/>
          <ac:picMkLst>
            <pc:docMk/>
            <pc:sldMk cId="326180094" sldId="344"/>
            <ac:picMk id="7" creationId="{A2C54A46-1EA0-CE22-E573-B7B796CD03F1}"/>
          </ac:picMkLst>
        </pc:picChg>
        <pc:picChg chg="del mod">
          <ac:chgData name="Caroline Prodger" userId="e4ef2e75-b60b-401b-8ebe-291bdcf405f4" providerId="ADAL" clId="{9C507510-0706-4871-98EE-B9EF242F553C}" dt="2023-07-01T00:18:56.690" v="179" actId="478"/>
          <ac:picMkLst>
            <pc:docMk/>
            <pc:sldMk cId="326180094" sldId="344"/>
            <ac:picMk id="2049" creationId="{52989202-74FC-A4D7-1C9D-B0AC8134C40C}"/>
          </ac:picMkLst>
        </pc:picChg>
      </pc:sldChg>
      <pc:sldChg chg="addSp delSp modSp mod modNotesTx">
        <pc:chgData name="Caroline Prodger" userId="e4ef2e75-b60b-401b-8ebe-291bdcf405f4" providerId="ADAL" clId="{9C507510-0706-4871-98EE-B9EF242F553C}" dt="2023-06-30T23:39:56.378" v="51" actId="20577"/>
        <pc:sldMkLst>
          <pc:docMk/>
          <pc:sldMk cId="2873549259" sldId="347"/>
        </pc:sldMkLst>
        <pc:picChg chg="del">
          <ac:chgData name="Caroline Prodger" userId="e4ef2e75-b60b-401b-8ebe-291bdcf405f4" providerId="ADAL" clId="{9C507510-0706-4871-98EE-B9EF242F553C}" dt="2023-06-30T23:36:53.568" v="31" actId="478"/>
          <ac:picMkLst>
            <pc:docMk/>
            <pc:sldMk cId="2873549259" sldId="347"/>
            <ac:picMk id="4" creationId="{8AAD271B-1F3D-CFB5-D52B-58F05E1ED927}"/>
          </ac:picMkLst>
        </pc:picChg>
        <pc:picChg chg="add mod modCrop">
          <ac:chgData name="Caroline Prodger" userId="e4ef2e75-b60b-401b-8ebe-291bdcf405f4" providerId="ADAL" clId="{9C507510-0706-4871-98EE-B9EF242F553C}" dt="2023-06-30T23:37:28.162" v="40" actId="1076"/>
          <ac:picMkLst>
            <pc:docMk/>
            <pc:sldMk cId="2873549259" sldId="347"/>
            <ac:picMk id="7" creationId="{56A6D667-3106-B1EF-814C-4062AC03793D}"/>
          </ac:picMkLst>
        </pc:picChg>
      </pc:sldChg>
      <pc:sldChg chg="addSp delSp modSp mod modNotesTx">
        <pc:chgData name="Caroline Prodger" userId="e4ef2e75-b60b-401b-8ebe-291bdcf405f4" providerId="ADAL" clId="{9C507510-0706-4871-98EE-B9EF242F553C}" dt="2023-06-30T23:41:19.490" v="58" actId="20577"/>
        <pc:sldMkLst>
          <pc:docMk/>
          <pc:sldMk cId="425075801" sldId="351"/>
        </pc:sldMkLst>
        <pc:picChg chg="del">
          <ac:chgData name="Caroline Prodger" userId="e4ef2e75-b60b-401b-8ebe-291bdcf405f4" providerId="ADAL" clId="{9C507510-0706-4871-98EE-B9EF242F553C}" dt="2023-06-30T23:40:52.158" v="52" actId="478"/>
          <ac:picMkLst>
            <pc:docMk/>
            <pc:sldMk cId="425075801" sldId="351"/>
            <ac:picMk id="5" creationId="{79E05045-8E16-A5BE-5639-D05672FB9F3E}"/>
          </ac:picMkLst>
        </pc:picChg>
        <pc:picChg chg="add mod">
          <ac:chgData name="Caroline Prodger" userId="e4ef2e75-b60b-401b-8ebe-291bdcf405f4" providerId="ADAL" clId="{9C507510-0706-4871-98EE-B9EF242F553C}" dt="2023-06-30T23:41:15.611" v="57" actId="14100"/>
          <ac:picMkLst>
            <pc:docMk/>
            <pc:sldMk cId="425075801" sldId="351"/>
            <ac:picMk id="6" creationId="{5A0E382B-5F62-DECF-05CF-9E2DE599FA11}"/>
          </ac:picMkLst>
        </pc:picChg>
      </pc:sldChg>
      <pc:sldChg chg="modSp mod">
        <pc:chgData name="Caroline Prodger" userId="e4ef2e75-b60b-401b-8ebe-291bdcf405f4" providerId="ADAL" clId="{9C507510-0706-4871-98EE-B9EF242F553C}" dt="2023-06-30T23:43:56.232" v="70" actId="20577"/>
        <pc:sldMkLst>
          <pc:docMk/>
          <pc:sldMk cId="1576730953" sldId="353"/>
        </pc:sldMkLst>
        <pc:spChg chg="mod">
          <ac:chgData name="Caroline Prodger" userId="e4ef2e75-b60b-401b-8ebe-291bdcf405f4" providerId="ADAL" clId="{9C507510-0706-4871-98EE-B9EF242F553C}" dt="2023-06-30T23:43:56.232" v="70" actId="20577"/>
          <ac:spMkLst>
            <pc:docMk/>
            <pc:sldMk cId="1576730953" sldId="353"/>
            <ac:spMk id="3" creationId="{4CB6BBA4-F46B-F5F8-F59A-101CC64FF672}"/>
          </ac:spMkLst>
        </pc:spChg>
      </pc:sldChg>
      <pc:sldChg chg="addSp delSp modSp mod">
        <pc:chgData name="Caroline Prodger" userId="e4ef2e75-b60b-401b-8ebe-291bdcf405f4" providerId="ADAL" clId="{9C507510-0706-4871-98EE-B9EF242F553C}" dt="2023-07-01T00:10:07.666" v="127" actId="1076"/>
        <pc:sldMkLst>
          <pc:docMk/>
          <pc:sldMk cId="161605375" sldId="357"/>
        </pc:sldMkLst>
        <pc:picChg chg="add mod">
          <ac:chgData name="Caroline Prodger" userId="e4ef2e75-b60b-401b-8ebe-291bdcf405f4" providerId="ADAL" clId="{9C507510-0706-4871-98EE-B9EF242F553C}" dt="2023-07-01T00:10:07.666" v="127" actId="1076"/>
          <ac:picMkLst>
            <pc:docMk/>
            <pc:sldMk cId="161605375" sldId="357"/>
            <ac:picMk id="8" creationId="{C7001823-AF4B-EBE9-FF5B-8C93317A6D00}"/>
          </ac:picMkLst>
        </pc:picChg>
        <pc:picChg chg="del">
          <ac:chgData name="Caroline Prodger" userId="e4ef2e75-b60b-401b-8ebe-291bdcf405f4" providerId="ADAL" clId="{9C507510-0706-4871-98EE-B9EF242F553C}" dt="2023-07-01T00:05:16.082" v="121" actId="478"/>
          <ac:picMkLst>
            <pc:docMk/>
            <pc:sldMk cId="161605375" sldId="357"/>
            <ac:picMk id="1025" creationId="{B62D0701-4C1D-FCB7-D0A8-E716458C3A29}"/>
          </ac:picMkLst>
        </pc:picChg>
      </pc:sldChg>
      <pc:sldChg chg="addSp delSp modSp mod">
        <pc:chgData name="Caroline Prodger" userId="e4ef2e75-b60b-401b-8ebe-291bdcf405f4" providerId="ADAL" clId="{9C507510-0706-4871-98EE-B9EF242F553C}" dt="2023-06-30T23:31:18.464" v="7" actId="1076"/>
        <pc:sldMkLst>
          <pc:docMk/>
          <pc:sldMk cId="3784900056" sldId="359"/>
        </pc:sldMkLst>
        <pc:picChg chg="add mod">
          <ac:chgData name="Caroline Prodger" userId="e4ef2e75-b60b-401b-8ebe-291bdcf405f4" providerId="ADAL" clId="{9C507510-0706-4871-98EE-B9EF242F553C}" dt="2023-06-30T23:31:18.464" v="7" actId="1076"/>
          <ac:picMkLst>
            <pc:docMk/>
            <pc:sldMk cId="3784900056" sldId="359"/>
            <ac:picMk id="3" creationId="{EE6AA73A-1628-0904-24F1-8A4438E9D6C5}"/>
          </ac:picMkLst>
        </pc:picChg>
        <pc:picChg chg="del">
          <ac:chgData name="Caroline Prodger" userId="e4ef2e75-b60b-401b-8ebe-291bdcf405f4" providerId="ADAL" clId="{9C507510-0706-4871-98EE-B9EF242F553C}" dt="2023-06-30T23:30:39.346" v="0" actId="478"/>
          <ac:picMkLst>
            <pc:docMk/>
            <pc:sldMk cId="3784900056" sldId="359"/>
            <ac:picMk id="7" creationId="{1F4B2010-3358-CCBA-DF88-CA94CF8EFF93}"/>
          </ac:picMkLst>
        </pc:picChg>
      </pc:sldChg>
      <pc:sldChg chg="addSp delSp modSp mod modNotesTx">
        <pc:chgData name="Caroline Prodger" userId="e4ef2e75-b60b-401b-8ebe-291bdcf405f4" providerId="ADAL" clId="{9C507510-0706-4871-98EE-B9EF242F553C}" dt="2023-06-30T23:46:04.285" v="79" actId="20577"/>
        <pc:sldMkLst>
          <pc:docMk/>
          <pc:sldMk cId="3477081385" sldId="360"/>
        </pc:sldMkLst>
        <pc:picChg chg="add mod modCrop">
          <ac:chgData name="Caroline Prodger" userId="e4ef2e75-b60b-401b-8ebe-291bdcf405f4" providerId="ADAL" clId="{9C507510-0706-4871-98EE-B9EF242F553C}" dt="2023-06-30T23:45:51.783" v="78" actId="14100"/>
          <ac:picMkLst>
            <pc:docMk/>
            <pc:sldMk cId="3477081385" sldId="360"/>
            <ac:picMk id="5" creationId="{1A274DD9-EBB9-4C65-CA92-5074A41A0923}"/>
          </ac:picMkLst>
        </pc:picChg>
        <pc:picChg chg="del">
          <ac:chgData name="Caroline Prodger" userId="e4ef2e75-b60b-401b-8ebe-291bdcf405f4" providerId="ADAL" clId="{9C507510-0706-4871-98EE-B9EF242F553C}" dt="2023-06-30T23:45:23.690" v="71" actId="478"/>
          <ac:picMkLst>
            <pc:docMk/>
            <pc:sldMk cId="3477081385" sldId="360"/>
            <ac:picMk id="6" creationId="{4225BFA3-9E2E-F84D-0232-7B56F8398968}"/>
          </ac:picMkLst>
        </pc:picChg>
      </pc:sldChg>
      <pc:sldChg chg="modSp mod">
        <pc:chgData name="Caroline Prodger" userId="e4ef2e75-b60b-401b-8ebe-291bdcf405f4" providerId="ADAL" clId="{9C507510-0706-4871-98EE-B9EF242F553C}" dt="2023-06-30T23:31:33.014" v="11" actId="20577"/>
        <pc:sldMkLst>
          <pc:docMk/>
          <pc:sldMk cId="790962899" sldId="362"/>
        </pc:sldMkLst>
        <pc:spChg chg="mod">
          <ac:chgData name="Caroline Prodger" userId="e4ef2e75-b60b-401b-8ebe-291bdcf405f4" providerId="ADAL" clId="{9C507510-0706-4871-98EE-B9EF242F553C}" dt="2023-06-30T23:31:33.014" v="11" actId="20577"/>
          <ac:spMkLst>
            <pc:docMk/>
            <pc:sldMk cId="790962899" sldId="362"/>
            <ac:spMk id="4" creationId="{9BD02391-D4D1-ADF2-133F-6CDCB1BF2087}"/>
          </ac:spMkLst>
        </pc:spChg>
      </pc:sldChg>
      <pc:sldChg chg="addSp delSp modSp mod modNotesTx">
        <pc:chgData name="Caroline Prodger" userId="e4ef2e75-b60b-401b-8ebe-291bdcf405f4" providerId="ADAL" clId="{9C507510-0706-4871-98EE-B9EF242F553C}" dt="2023-06-30T23:39:49.840" v="50" actId="20577"/>
        <pc:sldMkLst>
          <pc:docMk/>
          <pc:sldMk cId="4094562983" sldId="363"/>
        </pc:sldMkLst>
        <pc:picChg chg="add mod">
          <ac:chgData name="Caroline Prodger" userId="e4ef2e75-b60b-401b-8ebe-291bdcf405f4" providerId="ADAL" clId="{9C507510-0706-4871-98EE-B9EF242F553C}" dt="2023-06-30T23:39:39.215" v="49" actId="1076"/>
          <ac:picMkLst>
            <pc:docMk/>
            <pc:sldMk cId="4094562983" sldId="363"/>
            <ac:picMk id="5" creationId="{FECFA56F-D463-1CD1-DA0C-9BDE16B7E91C}"/>
          </ac:picMkLst>
        </pc:picChg>
        <pc:picChg chg="del">
          <ac:chgData name="Caroline Prodger" userId="e4ef2e75-b60b-401b-8ebe-291bdcf405f4" providerId="ADAL" clId="{9C507510-0706-4871-98EE-B9EF242F553C}" dt="2023-06-30T23:39:17.740" v="41" actId="478"/>
          <ac:picMkLst>
            <pc:docMk/>
            <pc:sldMk cId="4094562983" sldId="363"/>
            <ac:picMk id="6" creationId="{91A1E4BB-B295-47FB-77E8-25C99B2DB735}"/>
          </ac:picMkLst>
        </pc:picChg>
      </pc:sldChg>
      <pc:sldChg chg="addSp delSp modSp mod">
        <pc:chgData name="Caroline Prodger" userId="e4ef2e75-b60b-401b-8ebe-291bdcf405f4" providerId="ADAL" clId="{9C507510-0706-4871-98EE-B9EF242F553C}" dt="2023-06-30T23:55:32.019" v="101" actId="14100"/>
        <pc:sldMkLst>
          <pc:docMk/>
          <pc:sldMk cId="3139340396" sldId="365"/>
        </pc:sldMkLst>
        <pc:spChg chg="mod">
          <ac:chgData name="Caroline Prodger" userId="e4ef2e75-b60b-401b-8ebe-291bdcf405f4" providerId="ADAL" clId="{9C507510-0706-4871-98EE-B9EF242F553C}" dt="2023-06-30T23:52:33.848" v="95" actId="14100"/>
          <ac:spMkLst>
            <pc:docMk/>
            <pc:sldMk cId="3139340396" sldId="365"/>
            <ac:spMk id="3" creationId="{767C589C-ADCB-7E42-C8A6-2C41AC9A787E}"/>
          </ac:spMkLst>
        </pc:spChg>
        <pc:picChg chg="add del mod">
          <ac:chgData name="Caroline Prodger" userId="e4ef2e75-b60b-401b-8ebe-291bdcf405f4" providerId="ADAL" clId="{9C507510-0706-4871-98EE-B9EF242F553C}" dt="2023-06-30T23:52:56.904" v="96" actId="478"/>
          <ac:picMkLst>
            <pc:docMk/>
            <pc:sldMk cId="3139340396" sldId="365"/>
            <ac:picMk id="6" creationId="{CA2D04A2-2CFA-BA39-555A-0E2F7C5E53D8}"/>
          </ac:picMkLst>
        </pc:picChg>
        <pc:picChg chg="add mod">
          <ac:chgData name="Caroline Prodger" userId="e4ef2e75-b60b-401b-8ebe-291bdcf405f4" providerId="ADAL" clId="{9C507510-0706-4871-98EE-B9EF242F553C}" dt="2023-06-30T23:55:32.019" v="101" actId="14100"/>
          <ac:picMkLst>
            <pc:docMk/>
            <pc:sldMk cId="3139340396" sldId="365"/>
            <ac:picMk id="8" creationId="{B9AE2678-17A9-BC2C-91F5-F461B3D4E622}"/>
          </ac:picMkLst>
        </pc:picChg>
        <pc:picChg chg="del">
          <ac:chgData name="Caroline Prodger" userId="e4ef2e75-b60b-401b-8ebe-291bdcf405f4" providerId="ADAL" clId="{9C507510-0706-4871-98EE-B9EF242F553C}" dt="2023-06-30T23:52:14.543" v="89" actId="478"/>
          <ac:picMkLst>
            <pc:docMk/>
            <pc:sldMk cId="3139340396" sldId="365"/>
            <ac:picMk id="3073" creationId="{4CFED4D3-46B1-40BA-EF81-26B34F9FEFDE}"/>
          </ac:picMkLst>
        </pc:picChg>
      </pc:sldChg>
      <pc:sldChg chg="delSp modSp mod">
        <pc:chgData name="Caroline Prodger" userId="e4ef2e75-b60b-401b-8ebe-291bdcf405f4" providerId="ADAL" clId="{9C507510-0706-4871-98EE-B9EF242F553C}" dt="2023-07-01T00:20:58.418" v="189" actId="14100"/>
        <pc:sldMkLst>
          <pc:docMk/>
          <pc:sldMk cId="1590055891" sldId="375"/>
        </pc:sldMkLst>
        <pc:spChg chg="mod">
          <ac:chgData name="Caroline Prodger" userId="e4ef2e75-b60b-401b-8ebe-291bdcf405f4" providerId="ADAL" clId="{9C507510-0706-4871-98EE-B9EF242F553C}" dt="2023-07-01T00:20:58.418" v="189" actId="14100"/>
          <ac:spMkLst>
            <pc:docMk/>
            <pc:sldMk cId="1590055891" sldId="375"/>
            <ac:spMk id="3" creationId="{8560B3FE-1551-22F2-1B6D-E9F0CFBA081E}"/>
          </ac:spMkLst>
        </pc:spChg>
        <pc:picChg chg="del">
          <ac:chgData name="Caroline Prodger" userId="e4ef2e75-b60b-401b-8ebe-291bdcf405f4" providerId="ADAL" clId="{9C507510-0706-4871-98EE-B9EF242F553C}" dt="2023-07-01T00:20:54.298" v="188" actId="478"/>
          <ac:picMkLst>
            <pc:docMk/>
            <pc:sldMk cId="1590055891" sldId="375"/>
            <ac:picMk id="5" creationId="{B4DDF6A1-58B1-7B7B-185E-75BC017B4AC4}"/>
          </ac:picMkLst>
        </pc:picChg>
      </pc:sldChg>
      <pc:sldChg chg="addSp delSp modSp mod">
        <pc:chgData name="Caroline Prodger" userId="e4ef2e75-b60b-401b-8ebe-291bdcf405f4" providerId="ADAL" clId="{9C507510-0706-4871-98EE-B9EF242F553C}" dt="2023-07-01T00:26:09.680" v="195" actId="1076"/>
        <pc:sldMkLst>
          <pc:docMk/>
          <pc:sldMk cId="3709227287" sldId="376"/>
        </pc:sldMkLst>
        <pc:picChg chg="del">
          <ac:chgData name="Caroline Prodger" userId="e4ef2e75-b60b-401b-8ebe-291bdcf405f4" providerId="ADAL" clId="{9C507510-0706-4871-98EE-B9EF242F553C}" dt="2023-07-01T00:21:15.835" v="190" actId="21"/>
          <ac:picMkLst>
            <pc:docMk/>
            <pc:sldMk cId="3709227287" sldId="376"/>
            <ac:picMk id="5" creationId="{2481D874-D616-F9AC-A833-88441BF2AC31}"/>
          </ac:picMkLst>
        </pc:picChg>
        <pc:picChg chg="add mod">
          <ac:chgData name="Caroline Prodger" userId="e4ef2e75-b60b-401b-8ebe-291bdcf405f4" providerId="ADAL" clId="{9C507510-0706-4871-98EE-B9EF242F553C}" dt="2023-07-01T00:26:09.680" v="195" actId="1076"/>
          <ac:picMkLst>
            <pc:docMk/>
            <pc:sldMk cId="3709227287" sldId="376"/>
            <ac:picMk id="6" creationId="{E2F312DA-4B27-E64D-D6D2-FC887A9FD725}"/>
          </ac:picMkLst>
        </pc:picChg>
      </pc:sldChg>
      <pc:sldChg chg="addSp delSp modSp mod modNotesTx">
        <pc:chgData name="Caroline Prodger" userId="e4ef2e75-b60b-401b-8ebe-291bdcf405f4" providerId="ADAL" clId="{9C507510-0706-4871-98EE-B9EF242F553C}" dt="2023-06-30T23:47:34.166" v="88" actId="20577"/>
        <pc:sldMkLst>
          <pc:docMk/>
          <pc:sldMk cId="2711170499" sldId="379"/>
        </pc:sldMkLst>
        <pc:picChg chg="del">
          <ac:chgData name="Caroline Prodger" userId="e4ef2e75-b60b-401b-8ebe-291bdcf405f4" providerId="ADAL" clId="{9C507510-0706-4871-98EE-B9EF242F553C}" dt="2023-06-30T23:47:12.873" v="80" actId="478"/>
          <ac:picMkLst>
            <pc:docMk/>
            <pc:sldMk cId="2711170499" sldId="379"/>
            <ac:picMk id="5" creationId="{37DB42FA-EE2A-8F62-00A7-D3198DF0FAF7}"/>
          </ac:picMkLst>
        </pc:picChg>
        <pc:picChg chg="add mod">
          <ac:chgData name="Caroline Prodger" userId="e4ef2e75-b60b-401b-8ebe-291bdcf405f4" providerId="ADAL" clId="{9C507510-0706-4871-98EE-B9EF242F553C}" dt="2023-06-30T23:47:30.067" v="87" actId="1076"/>
          <ac:picMkLst>
            <pc:docMk/>
            <pc:sldMk cId="2711170499" sldId="379"/>
            <ac:picMk id="6" creationId="{1589D3B2-17C6-8DEA-E8F3-54E19154C8F5}"/>
          </ac:picMkLst>
        </pc:picChg>
      </pc:sldChg>
      <pc:sldChg chg="addSp delSp modSp mod delCm">
        <pc:chgData name="Caroline Prodger" userId="e4ef2e75-b60b-401b-8ebe-291bdcf405f4" providerId="ADAL" clId="{9C507510-0706-4871-98EE-B9EF242F553C}" dt="2023-07-01T00:01:54.390" v="113" actId="1076"/>
        <pc:sldMkLst>
          <pc:docMk/>
          <pc:sldMk cId="3671943228" sldId="380"/>
        </pc:sldMkLst>
        <pc:picChg chg="del">
          <ac:chgData name="Caroline Prodger" userId="e4ef2e75-b60b-401b-8ebe-291bdcf405f4" providerId="ADAL" clId="{9C507510-0706-4871-98EE-B9EF242F553C}" dt="2023-06-30T23:57:15.308" v="103" actId="21"/>
          <ac:picMkLst>
            <pc:docMk/>
            <pc:sldMk cId="3671943228" sldId="380"/>
            <ac:picMk id="5" creationId="{0B4CEFED-649E-4C1E-BECD-9C26AE037491}"/>
          </ac:picMkLst>
        </pc:picChg>
        <pc:picChg chg="add mod modCrop">
          <ac:chgData name="Caroline Prodger" userId="e4ef2e75-b60b-401b-8ebe-291bdcf405f4" providerId="ADAL" clId="{9C507510-0706-4871-98EE-B9EF242F553C}" dt="2023-07-01T00:01:54.390" v="113" actId="1076"/>
          <ac:picMkLst>
            <pc:docMk/>
            <pc:sldMk cId="3671943228" sldId="380"/>
            <ac:picMk id="6" creationId="{1B19BA5E-9B7E-ECEC-2D98-5ECBD5D4B2AB}"/>
          </ac:picMkLst>
        </pc:picChg>
      </pc:sldChg>
      <pc:sldChg chg="addSp delSp modSp mod">
        <pc:chgData name="Caroline Prodger" userId="e4ef2e75-b60b-401b-8ebe-291bdcf405f4" providerId="ADAL" clId="{9C507510-0706-4871-98EE-B9EF242F553C}" dt="2023-07-01T00:03:35.333" v="120" actId="1076"/>
        <pc:sldMkLst>
          <pc:docMk/>
          <pc:sldMk cId="1039717558" sldId="381"/>
        </pc:sldMkLst>
        <pc:picChg chg="del">
          <ac:chgData name="Caroline Prodger" userId="e4ef2e75-b60b-401b-8ebe-291bdcf405f4" providerId="ADAL" clId="{9C507510-0706-4871-98EE-B9EF242F553C}" dt="2023-07-01T00:03:19.134" v="114" actId="478"/>
          <ac:picMkLst>
            <pc:docMk/>
            <pc:sldMk cId="1039717558" sldId="381"/>
            <ac:picMk id="5" creationId="{4B4DCC82-A989-2547-08FC-7F384BE3C55B}"/>
          </ac:picMkLst>
        </pc:picChg>
        <pc:picChg chg="add mod">
          <ac:chgData name="Caroline Prodger" userId="e4ef2e75-b60b-401b-8ebe-291bdcf405f4" providerId="ADAL" clId="{9C507510-0706-4871-98EE-B9EF242F553C}" dt="2023-07-01T00:03:35.333" v="120" actId="1076"/>
          <ac:picMkLst>
            <pc:docMk/>
            <pc:sldMk cId="1039717558" sldId="381"/>
            <ac:picMk id="6" creationId="{174F6A8C-6179-5FE4-3DDD-742E8FF835E4}"/>
          </ac:picMkLst>
        </pc:picChg>
      </pc:sldChg>
      <pc:sldChg chg="addSp delSp modSp mod modNotesTx">
        <pc:chgData name="Caroline Prodger" userId="e4ef2e75-b60b-401b-8ebe-291bdcf405f4" providerId="ADAL" clId="{9C507510-0706-4871-98EE-B9EF242F553C}" dt="2023-07-01T00:13:47.224" v="177" actId="20577"/>
        <pc:sldMkLst>
          <pc:docMk/>
          <pc:sldMk cId="35705815" sldId="383"/>
        </pc:sldMkLst>
        <pc:spChg chg="mod">
          <ac:chgData name="Caroline Prodger" userId="e4ef2e75-b60b-401b-8ebe-291bdcf405f4" providerId="ADAL" clId="{9C507510-0706-4871-98EE-B9EF242F553C}" dt="2023-07-01T00:13:47.224" v="177" actId="20577"/>
          <ac:spMkLst>
            <pc:docMk/>
            <pc:sldMk cId="35705815" sldId="383"/>
            <ac:spMk id="3" creationId="{EEC27472-E849-E7B6-796A-04712E659DDB}"/>
          </ac:spMkLst>
        </pc:spChg>
        <pc:picChg chg="del mod">
          <ac:chgData name="Caroline Prodger" userId="e4ef2e75-b60b-401b-8ebe-291bdcf405f4" providerId="ADAL" clId="{9C507510-0706-4871-98EE-B9EF242F553C}" dt="2023-07-01T00:13:11.068" v="169" actId="478"/>
          <ac:picMkLst>
            <pc:docMk/>
            <pc:sldMk cId="35705815" sldId="383"/>
            <ac:picMk id="5" creationId="{72C3D634-82A1-CB76-575D-E6812AD6A0C3}"/>
          </ac:picMkLst>
        </pc:picChg>
        <pc:picChg chg="add mod">
          <ac:chgData name="Caroline Prodger" userId="e4ef2e75-b60b-401b-8ebe-291bdcf405f4" providerId="ADAL" clId="{9C507510-0706-4871-98EE-B9EF242F553C}" dt="2023-07-01T00:13:39.403" v="176" actId="1076"/>
          <ac:picMkLst>
            <pc:docMk/>
            <pc:sldMk cId="35705815" sldId="383"/>
            <ac:picMk id="6" creationId="{D2689425-9E3D-9B6E-4978-D6D6BA348F8C}"/>
          </ac:picMkLst>
        </pc:picChg>
      </pc:sldChg>
      <pc:sldChg chg="modSp">
        <pc:chgData name="Caroline Prodger" userId="e4ef2e75-b60b-401b-8ebe-291bdcf405f4" providerId="ADAL" clId="{9C507510-0706-4871-98EE-B9EF242F553C}" dt="2023-06-30T23:35:37.554" v="30" actId="255"/>
        <pc:sldMkLst>
          <pc:docMk/>
          <pc:sldMk cId="3716072896" sldId="387"/>
        </pc:sldMkLst>
        <pc:graphicFrameChg chg="mod">
          <ac:chgData name="Caroline Prodger" userId="e4ef2e75-b60b-401b-8ebe-291bdcf405f4" providerId="ADAL" clId="{9C507510-0706-4871-98EE-B9EF242F553C}" dt="2023-06-30T23:35:37.554" v="30" actId="255"/>
          <ac:graphicFrameMkLst>
            <pc:docMk/>
            <pc:sldMk cId="3716072896" sldId="387"/>
            <ac:graphicFrameMk id="7" creationId="{1590A82D-E46F-4FBF-53A6-9DD46D9938CE}"/>
          </ac:graphicFrameMkLst>
        </pc:graphicFrameChg>
      </pc:sldChg>
    </pc:docChg>
  </pc:docChgLst>
  <pc:docChgLst>
    <pc:chgData name="Caroline Prodger" userId="e4ef2e75-b60b-401b-8ebe-291bdcf405f4" providerId="ADAL" clId="{C2597037-E661-4AEA-B224-6ABE1B135B03}"/>
    <pc:docChg chg="custSel modSld">
      <pc:chgData name="Caroline Prodger" userId="e4ef2e75-b60b-401b-8ebe-291bdcf405f4" providerId="ADAL" clId="{C2597037-E661-4AEA-B224-6ABE1B135B03}" dt="2024-01-16T13:54:29.879" v="18" actId="14100"/>
      <pc:docMkLst>
        <pc:docMk/>
      </pc:docMkLst>
      <pc:sldChg chg="addSp delSp modSp mod">
        <pc:chgData name="Caroline Prodger" userId="e4ef2e75-b60b-401b-8ebe-291bdcf405f4" providerId="ADAL" clId="{C2597037-E661-4AEA-B224-6ABE1B135B03}" dt="2024-01-16T13:54:29.879" v="18" actId="14100"/>
        <pc:sldMkLst>
          <pc:docMk/>
          <pc:sldMk cId="1590055891" sldId="375"/>
        </pc:sldMkLst>
        <pc:spChg chg="mod">
          <ac:chgData name="Caroline Prodger" userId="e4ef2e75-b60b-401b-8ebe-291bdcf405f4" providerId="ADAL" clId="{C2597037-E661-4AEA-B224-6ABE1B135B03}" dt="2024-01-16T13:54:29.879" v="18" actId="14100"/>
          <ac:spMkLst>
            <pc:docMk/>
            <pc:sldMk cId="1590055891" sldId="375"/>
            <ac:spMk id="3" creationId="{8560B3FE-1551-22F2-1B6D-E9F0CFBA081E}"/>
          </ac:spMkLst>
        </pc:spChg>
        <pc:spChg chg="del">
          <ac:chgData name="Caroline Prodger" userId="e4ef2e75-b60b-401b-8ebe-291bdcf405f4" providerId="ADAL" clId="{C2597037-E661-4AEA-B224-6ABE1B135B03}" dt="2024-01-16T13:54:15.579" v="13" actId="478"/>
          <ac:spMkLst>
            <pc:docMk/>
            <pc:sldMk cId="1590055891" sldId="375"/>
            <ac:spMk id="6" creationId="{BF874FC1-947A-F5FA-D08B-A70D4D4C137F}"/>
          </ac:spMkLst>
        </pc:spChg>
        <pc:picChg chg="add mod modCrop">
          <ac:chgData name="Caroline Prodger" userId="e4ef2e75-b60b-401b-8ebe-291bdcf405f4" providerId="ADAL" clId="{C2597037-E661-4AEA-B224-6ABE1B135B03}" dt="2024-01-16T13:54:25.562" v="17" actId="1076"/>
          <ac:picMkLst>
            <pc:docMk/>
            <pc:sldMk cId="1590055891" sldId="375"/>
            <ac:picMk id="5" creationId="{52EF3726-E68C-B4A0-CC71-E195D379E1F4}"/>
          </ac:picMkLst>
        </pc:picChg>
      </pc:sldChg>
      <pc:sldChg chg="addSp modSp mod">
        <pc:chgData name="Caroline Prodger" userId="e4ef2e75-b60b-401b-8ebe-291bdcf405f4" providerId="ADAL" clId="{C2597037-E661-4AEA-B224-6ABE1B135B03}" dt="2024-01-16T13:44:14.289" v="6" actId="1076"/>
        <pc:sldMkLst>
          <pc:docMk/>
          <pc:sldMk cId="2711170499" sldId="379"/>
        </pc:sldMkLst>
        <pc:picChg chg="add mod">
          <ac:chgData name="Caroline Prodger" userId="e4ef2e75-b60b-401b-8ebe-291bdcf405f4" providerId="ADAL" clId="{C2597037-E661-4AEA-B224-6ABE1B135B03}" dt="2024-01-16T13:44:14.289" v="6" actId="1076"/>
          <ac:picMkLst>
            <pc:docMk/>
            <pc:sldMk cId="2711170499" sldId="379"/>
            <ac:picMk id="5" creationId="{CB2FE11E-1914-2CA0-7FD8-061B6A56E821}"/>
          </ac:picMkLst>
        </pc:picChg>
        <pc:picChg chg="mod">
          <ac:chgData name="Caroline Prodger" userId="e4ef2e75-b60b-401b-8ebe-291bdcf405f4" providerId="ADAL" clId="{C2597037-E661-4AEA-B224-6ABE1B135B03}" dt="2024-01-16T12:13:58.744" v="1" actId="1076"/>
          <ac:picMkLst>
            <pc:docMk/>
            <pc:sldMk cId="2711170499" sldId="379"/>
            <ac:picMk id="6" creationId="{1589D3B2-17C6-8DEA-E8F3-54E19154C8F5}"/>
          </ac:picMkLst>
        </pc:picChg>
      </pc:sldChg>
    </pc:docChg>
  </pc:docChgLst>
  <pc:docChgLst>
    <pc:chgData name="Caroline Prodger" userId="e4ef2e75-b60b-401b-8ebe-291bdcf405f4" providerId="ADAL" clId="{FD2759DE-C0C5-4C20-B7EF-6E6C599D0FAC}"/>
    <pc:docChg chg="undo redo custSel addSld delSld modSld sldOrd">
      <pc:chgData name="Caroline Prodger" userId="e4ef2e75-b60b-401b-8ebe-291bdcf405f4" providerId="ADAL" clId="{FD2759DE-C0C5-4C20-B7EF-6E6C599D0FAC}" dt="2023-06-20T12:03:04.878" v="406"/>
      <pc:docMkLst>
        <pc:docMk/>
      </pc:docMkLst>
      <pc:sldChg chg="addSp delSp modSp mod modNotesTx">
        <pc:chgData name="Caroline Prodger" userId="e4ef2e75-b60b-401b-8ebe-291bdcf405f4" providerId="ADAL" clId="{FD2759DE-C0C5-4C20-B7EF-6E6C599D0FAC}" dt="2023-06-19T14:03:58.996" v="354" actId="1076"/>
        <pc:sldMkLst>
          <pc:docMk/>
          <pc:sldMk cId="0" sldId="328"/>
        </pc:sldMkLst>
        <pc:picChg chg="del">
          <ac:chgData name="Caroline Prodger" userId="e4ef2e75-b60b-401b-8ebe-291bdcf405f4" providerId="ADAL" clId="{FD2759DE-C0C5-4C20-B7EF-6E6C599D0FAC}" dt="2023-06-19T14:03:40.576" v="349" actId="478"/>
          <ac:picMkLst>
            <pc:docMk/>
            <pc:sldMk cId="0" sldId="328"/>
            <ac:picMk id="3" creationId="{CFE061F1-9417-6FF8-B0CA-0F8D8466FEC8}"/>
          </ac:picMkLst>
        </pc:picChg>
        <pc:picChg chg="add mod">
          <ac:chgData name="Caroline Prodger" userId="e4ef2e75-b60b-401b-8ebe-291bdcf405f4" providerId="ADAL" clId="{FD2759DE-C0C5-4C20-B7EF-6E6C599D0FAC}" dt="2023-06-19T14:03:58.996" v="354" actId="1076"/>
          <ac:picMkLst>
            <pc:docMk/>
            <pc:sldMk cId="0" sldId="328"/>
            <ac:picMk id="4" creationId="{490CC61B-BCF7-8856-CA54-3606A0DB6286}"/>
          </ac:picMkLst>
        </pc:picChg>
      </pc:sldChg>
      <pc:sldChg chg="modNotesTx">
        <pc:chgData name="Caroline Prodger" userId="e4ef2e75-b60b-401b-8ebe-291bdcf405f4" providerId="ADAL" clId="{FD2759DE-C0C5-4C20-B7EF-6E6C599D0FAC}" dt="2023-06-19T13:54:09.717" v="340"/>
        <pc:sldMkLst>
          <pc:docMk/>
          <pc:sldMk cId="2873549259" sldId="347"/>
        </pc:sldMkLst>
      </pc:sldChg>
      <pc:sldChg chg="delSp del mod">
        <pc:chgData name="Caroline Prodger" userId="e4ef2e75-b60b-401b-8ebe-291bdcf405f4" providerId="ADAL" clId="{FD2759DE-C0C5-4C20-B7EF-6E6C599D0FAC}" dt="2023-06-19T13:52:39.862" v="339" actId="2696"/>
        <pc:sldMkLst>
          <pc:docMk/>
          <pc:sldMk cId="2455602033" sldId="349"/>
        </pc:sldMkLst>
        <pc:picChg chg="del">
          <ac:chgData name="Caroline Prodger" userId="e4ef2e75-b60b-401b-8ebe-291bdcf405f4" providerId="ADAL" clId="{FD2759DE-C0C5-4C20-B7EF-6E6C599D0FAC}" dt="2023-06-19T13:52:14.586" v="336" actId="21"/>
          <ac:picMkLst>
            <pc:docMk/>
            <pc:sldMk cId="2455602033" sldId="349"/>
            <ac:picMk id="4" creationId="{0AC6C547-389B-C0D6-50B3-E7ACDCE78776}"/>
          </ac:picMkLst>
        </pc:picChg>
      </pc:sldChg>
      <pc:sldChg chg="ord delCm">
        <pc:chgData name="Caroline Prodger" userId="e4ef2e75-b60b-401b-8ebe-291bdcf405f4" providerId="ADAL" clId="{FD2759DE-C0C5-4C20-B7EF-6E6C599D0FAC}" dt="2023-06-19T14:04:56.480" v="359"/>
        <pc:sldMkLst>
          <pc:docMk/>
          <pc:sldMk cId="1576730953" sldId="353"/>
        </pc:sldMkLst>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FD2759DE-C0C5-4C20-B7EF-6E6C599D0FAC}" dt="2023-06-19T14:04:20.874" v="355"/>
              <pc2:cmMkLst xmlns:pc2="http://schemas.microsoft.com/office/powerpoint/2019/9/main/command">
                <pc:docMk/>
                <pc:sldMk cId="1576730953" sldId="353"/>
                <pc2:cmMk id="{DBF14E18-CB73-44B0-9F2F-2CF3922E9FD4}"/>
              </pc2:cmMkLst>
            </pc226:cmChg>
          </p:ext>
        </pc:extLst>
      </pc:sldChg>
      <pc:sldChg chg="del">
        <pc:chgData name="Caroline Prodger" userId="e4ef2e75-b60b-401b-8ebe-291bdcf405f4" providerId="ADAL" clId="{FD2759DE-C0C5-4C20-B7EF-6E6C599D0FAC}" dt="2023-06-19T14:14:15.993" v="401" actId="2696"/>
        <pc:sldMkLst>
          <pc:docMk/>
          <pc:sldMk cId="2749792195" sldId="356"/>
        </pc:sldMkLst>
      </pc:sldChg>
      <pc:sldChg chg="addSp delSp modSp mod delCm modCm modNotesTx">
        <pc:chgData name="Caroline Prodger" userId="e4ef2e75-b60b-401b-8ebe-291bdcf405f4" providerId="ADAL" clId="{FD2759DE-C0C5-4C20-B7EF-6E6C599D0FAC}" dt="2023-06-20T12:02:10.756" v="404"/>
        <pc:sldMkLst>
          <pc:docMk/>
          <pc:sldMk cId="3784900056" sldId="359"/>
        </pc:sldMkLst>
        <pc:picChg chg="del">
          <ac:chgData name="Caroline Prodger" userId="e4ef2e75-b60b-401b-8ebe-291bdcf405f4" providerId="ADAL" clId="{FD2759DE-C0C5-4C20-B7EF-6E6C599D0FAC}" dt="2023-06-19T13:49:51.945" v="316" actId="478"/>
          <ac:picMkLst>
            <pc:docMk/>
            <pc:sldMk cId="3784900056" sldId="359"/>
            <ac:picMk id="3" creationId="{DA1AA3F8-6DF4-6FE7-B5CB-C3EFD368F9E1}"/>
          </ac:picMkLst>
        </pc:picChg>
        <pc:picChg chg="add mod">
          <ac:chgData name="Caroline Prodger" userId="e4ef2e75-b60b-401b-8ebe-291bdcf405f4" providerId="ADAL" clId="{FD2759DE-C0C5-4C20-B7EF-6E6C599D0FAC}" dt="2023-06-19T13:50:35.891" v="323" actId="14100"/>
          <ac:picMkLst>
            <pc:docMk/>
            <pc:sldMk cId="3784900056" sldId="359"/>
            <ac:picMk id="7" creationId="{1F4B2010-3358-CCBA-DF88-CA94CF8EFF93}"/>
          </ac:picMkLst>
        </pc:picChg>
        <pc:extLst>
          <p:ext xmlns:p="http://schemas.openxmlformats.org/presentationml/2006/main" uri="{D6D511B9-2390-475A-947B-AFAB55BFBCF1}">
            <pc226:cmChg xmlns:pc226="http://schemas.microsoft.com/office/powerpoint/2022/06/main/command" chg="del mod">
              <pc226:chgData name="Caroline Prodger" userId="e4ef2e75-b60b-401b-8ebe-291bdcf405f4" providerId="ADAL" clId="{FD2759DE-C0C5-4C20-B7EF-6E6C599D0FAC}" dt="2023-06-20T12:02:10.756" v="404"/>
              <pc2:cmMkLst xmlns:pc2="http://schemas.microsoft.com/office/powerpoint/2019/9/main/command">
                <pc:docMk/>
                <pc:sldMk cId="3784900056" sldId="359"/>
                <pc2:cmMk id="{A3DDDCD3-C270-4ED2-B8E2-456C38C1A6F0}"/>
              </pc2:cmMkLst>
            </pc226:cmChg>
          </p:ext>
        </pc:extLst>
      </pc:sldChg>
      <pc:sldChg chg="addSp delSp modSp mod modNotesTx">
        <pc:chgData name="Caroline Prodger" userId="e4ef2e75-b60b-401b-8ebe-291bdcf405f4" providerId="ADAL" clId="{FD2759DE-C0C5-4C20-B7EF-6E6C599D0FAC}" dt="2023-06-19T14:07:53.746" v="373"/>
        <pc:sldMkLst>
          <pc:docMk/>
          <pc:sldMk cId="3477081385" sldId="360"/>
        </pc:sldMkLst>
        <pc:picChg chg="del">
          <ac:chgData name="Caroline Prodger" userId="e4ef2e75-b60b-401b-8ebe-291bdcf405f4" providerId="ADAL" clId="{FD2759DE-C0C5-4C20-B7EF-6E6C599D0FAC}" dt="2023-06-19T14:06:59.123" v="360" actId="478"/>
          <ac:picMkLst>
            <pc:docMk/>
            <pc:sldMk cId="3477081385" sldId="360"/>
            <ac:picMk id="5" creationId="{62B14959-FB7E-8CF7-900E-70F2DC8FE9C5}"/>
          </ac:picMkLst>
        </pc:picChg>
        <pc:picChg chg="add mod modCrop">
          <ac:chgData name="Caroline Prodger" userId="e4ef2e75-b60b-401b-8ebe-291bdcf405f4" providerId="ADAL" clId="{FD2759DE-C0C5-4C20-B7EF-6E6C599D0FAC}" dt="2023-06-19T14:07:44.176" v="372" actId="1076"/>
          <ac:picMkLst>
            <pc:docMk/>
            <pc:sldMk cId="3477081385" sldId="360"/>
            <ac:picMk id="6" creationId="{4225BFA3-9E2E-F84D-0232-7B56F8398968}"/>
          </ac:picMkLst>
        </pc:picChg>
      </pc:sldChg>
      <pc:sldChg chg="addSp delSp modSp mod modNotesTx">
        <pc:chgData name="Caroline Prodger" userId="e4ef2e75-b60b-401b-8ebe-291bdcf405f4" providerId="ADAL" clId="{FD2759DE-C0C5-4C20-B7EF-6E6C599D0FAC}" dt="2023-06-19T14:01:40.463" v="347" actId="1076"/>
        <pc:sldMkLst>
          <pc:docMk/>
          <pc:sldMk cId="4094562983" sldId="363"/>
        </pc:sldMkLst>
        <pc:picChg chg="del">
          <ac:chgData name="Caroline Prodger" userId="e4ef2e75-b60b-401b-8ebe-291bdcf405f4" providerId="ADAL" clId="{FD2759DE-C0C5-4C20-B7EF-6E6C599D0FAC}" dt="2023-06-19T14:01:21.934" v="342" actId="478"/>
          <ac:picMkLst>
            <pc:docMk/>
            <pc:sldMk cId="4094562983" sldId="363"/>
            <ac:picMk id="5" creationId="{C3412D8F-7707-7E63-A80C-B9CB2E522A56}"/>
          </ac:picMkLst>
        </pc:picChg>
        <pc:picChg chg="add mod">
          <ac:chgData name="Caroline Prodger" userId="e4ef2e75-b60b-401b-8ebe-291bdcf405f4" providerId="ADAL" clId="{FD2759DE-C0C5-4C20-B7EF-6E6C599D0FAC}" dt="2023-06-19T14:01:40.463" v="347" actId="1076"/>
          <ac:picMkLst>
            <pc:docMk/>
            <pc:sldMk cId="4094562983" sldId="363"/>
            <ac:picMk id="6" creationId="{91A1E4BB-B295-47FB-77E8-25C99B2DB735}"/>
          </ac:picMkLst>
        </pc:picChg>
      </pc:sldChg>
      <pc:sldChg chg="del">
        <pc:chgData name="Caroline Prodger" userId="e4ef2e75-b60b-401b-8ebe-291bdcf405f4" providerId="ADAL" clId="{FD2759DE-C0C5-4C20-B7EF-6E6C599D0FAC}" dt="2023-06-19T14:09:50.396" v="375" actId="2696"/>
        <pc:sldMkLst>
          <pc:docMk/>
          <pc:sldMk cId="1695537156" sldId="367"/>
        </pc:sldMkLst>
      </pc:sldChg>
      <pc:sldChg chg="modSp mod">
        <pc:chgData name="Caroline Prodger" userId="e4ef2e75-b60b-401b-8ebe-291bdcf405f4" providerId="ADAL" clId="{FD2759DE-C0C5-4C20-B7EF-6E6C599D0FAC}" dt="2023-06-19T14:13:53.808" v="400" actId="5793"/>
        <pc:sldMkLst>
          <pc:docMk/>
          <pc:sldMk cId="420759131" sldId="370"/>
        </pc:sldMkLst>
        <pc:spChg chg="mod">
          <ac:chgData name="Caroline Prodger" userId="e4ef2e75-b60b-401b-8ebe-291bdcf405f4" providerId="ADAL" clId="{FD2759DE-C0C5-4C20-B7EF-6E6C599D0FAC}" dt="2023-06-19T14:13:53.808" v="400" actId="5793"/>
          <ac:spMkLst>
            <pc:docMk/>
            <pc:sldMk cId="420759131" sldId="370"/>
            <ac:spMk id="3" creationId="{9BF4B2E8-FCCD-ED26-62A5-3B6FA5B44B34}"/>
          </ac:spMkLst>
        </pc:spChg>
      </pc:sldChg>
      <pc:sldChg chg="addSp delSp mod">
        <pc:chgData name="Caroline Prodger" userId="e4ef2e75-b60b-401b-8ebe-291bdcf405f4" providerId="ADAL" clId="{FD2759DE-C0C5-4C20-B7EF-6E6C599D0FAC}" dt="2023-06-19T13:52:24.899" v="338" actId="478"/>
        <pc:sldMkLst>
          <pc:docMk/>
          <pc:sldMk cId="3470525710" sldId="378"/>
        </pc:sldMkLst>
        <pc:picChg chg="add del">
          <ac:chgData name="Caroline Prodger" userId="e4ef2e75-b60b-401b-8ebe-291bdcf405f4" providerId="ADAL" clId="{FD2759DE-C0C5-4C20-B7EF-6E6C599D0FAC}" dt="2023-06-19T13:52:24.899" v="338" actId="478"/>
          <ac:picMkLst>
            <pc:docMk/>
            <pc:sldMk cId="3470525710" sldId="378"/>
            <ac:picMk id="5" creationId="{FFFA8452-AF93-C245-5383-B914E94B56DE}"/>
          </ac:picMkLst>
        </pc:picChg>
      </pc:sldChg>
      <pc:sldChg chg="addCm delCm">
        <pc:chgData name="Caroline Prodger" userId="e4ef2e75-b60b-401b-8ebe-291bdcf405f4" providerId="ADAL" clId="{FD2759DE-C0C5-4C20-B7EF-6E6C599D0FAC}" dt="2023-06-20T12:03:04.878" v="406"/>
        <pc:sldMkLst>
          <pc:docMk/>
          <pc:sldMk cId="2711170499" sldId="379"/>
        </pc:sldMkLst>
        <pc:extLst>
          <p:ext xmlns:p="http://schemas.openxmlformats.org/presentationml/2006/main" uri="{D6D511B9-2390-475A-947B-AFAB55BFBCF1}">
            <pc226:cmChg xmlns:pc226="http://schemas.microsoft.com/office/powerpoint/2022/06/main/command" chg="add del">
              <pc226:chgData name="Caroline Prodger" userId="e4ef2e75-b60b-401b-8ebe-291bdcf405f4" providerId="ADAL" clId="{FD2759DE-C0C5-4C20-B7EF-6E6C599D0FAC}" dt="2023-06-20T12:03:04.878" v="406"/>
              <pc2:cmMkLst xmlns:pc2="http://schemas.microsoft.com/office/powerpoint/2019/9/main/command">
                <pc:docMk/>
                <pc:sldMk cId="2711170499" sldId="379"/>
                <pc2:cmMk id="{5EE0B6B0-4238-4E5E-84B1-7062907CFC8D}"/>
              </pc2:cmMkLst>
            </pc226:cmChg>
          </p:ext>
        </pc:extLst>
      </pc:sldChg>
      <pc:sldChg chg="delSp del mod ord addCm">
        <pc:chgData name="Caroline Prodger" userId="e4ef2e75-b60b-401b-8ebe-291bdcf405f4" providerId="ADAL" clId="{FD2759DE-C0C5-4C20-B7EF-6E6C599D0FAC}" dt="2023-06-19T15:37:13.616" v="403" actId="2696"/>
        <pc:sldMkLst>
          <pc:docMk/>
          <pc:sldMk cId="1357123404" sldId="384"/>
        </pc:sldMkLst>
        <pc:picChg chg="del">
          <ac:chgData name="Caroline Prodger" userId="e4ef2e75-b60b-401b-8ebe-291bdcf405f4" providerId="ADAL" clId="{FD2759DE-C0C5-4C20-B7EF-6E6C599D0FAC}" dt="2023-06-19T15:36:18.403" v="402" actId="21"/>
          <ac:picMkLst>
            <pc:docMk/>
            <pc:sldMk cId="1357123404" sldId="384"/>
            <ac:picMk id="5" creationId="{F155B99B-5E4A-E877-B414-D59F3C9A8697}"/>
          </ac:picMkLst>
        </pc:pic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FD2759DE-C0C5-4C20-B7EF-6E6C599D0FAC}" dt="2023-06-19T14:10:37.979" v="378"/>
              <pc2:cmMkLst xmlns:pc2="http://schemas.microsoft.com/office/powerpoint/2019/9/main/command">
                <pc:docMk/>
                <pc:sldMk cId="1357123404" sldId="384"/>
                <pc2:cmMk id="{D56329F2-B3C1-4D5A-99B7-78D80DC27250}"/>
              </pc2:cmMkLst>
            </pc226:cmChg>
          </p:ext>
        </pc:extLst>
      </pc:sldChg>
      <pc:sldChg chg="modSp mod modNotesTx">
        <pc:chgData name="Caroline Prodger" userId="e4ef2e75-b60b-401b-8ebe-291bdcf405f4" providerId="ADAL" clId="{FD2759DE-C0C5-4C20-B7EF-6E6C599D0FAC}" dt="2023-06-19T14:12:55.400" v="399" actId="313"/>
        <pc:sldMkLst>
          <pc:docMk/>
          <pc:sldMk cId="2325940942" sldId="385"/>
        </pc:sldMkLst>
        <pc:spChg chg="mod">
          <ac:chgData name="Caroline Prodger" userId="e4ef2e75-b60b-401b-8ebe-291bdcf405f4" providerId="ADAL" clId="{FD2759DE-C0C5-4C20-B7EF-6E6C599D0FAC}" dt="2023-06-19T14:12:48.151" v="398" actId="20577"/>
          <ac:spMkLst>
            <pc:docMk/>
            <pc:sldMk cId="2325940942" sldId="385"/>
            <ac:spMk id="3" creationId="{BE4AE91B-AD99-07D0-D44C-49DBDE5ECCC1}"/>
          </ac:spMkLst>
        </pc:spChg>
      </pc:sldChg>
      <pc:sldChg chg="addSp delSp modSp new mod ord">
        <pc:chgData name="Caroline Prodger" userId="e4ef2e75-b60b-401b-8ebe-291bdcf405f4" providerId="ADAL" clId="{FD2759DE-C0C5-4C20-B7EF-6E6C599D0FAC}" dt="2023-06-20T12:02:29.666" v="405" actId="255"/>
        <pc:sldMkLst>
          <pc:docMk/>
          <pc:sldMk cId="3716072896" sldId="387"/>
        </pc:sldMkLst>
        <pc:spChg chg="mod">
          <ac:chgData name="Caroline Prodger" userId="e4ef2e75-b60b-401b-8ebe-291bdcf405f4" providerId="ADAL" clId="{FD2759DE-C0C5-4C20-B7EF-6E6C599D0FAC}" dt="2023-06-19T13:52:09.015" v="335" actId="20577"/>
          <ac:spMkLst>
            <pc:docMk/>
            <pc:sldMk cId="3716072896" sldId="387"/>
            <ac:spMk id="2" creationId="{5DB78325-A20C-2B5F-1580-3570CB8CDBBB}"/>
          </ac:spMkLst>
        </pc:spChg>
        <pc:spChg chg="del">
          <ac:chgData name="Caroline Prodger" userId="e4ef2e75-b60b-401b-8ebe-291bdcf405f4" providerId="ADAL" clId="{FD2759DE-C0C5-4C20-B7EF-6E6C599D0FAC}" dt="2023-06-19T13:35:25.301" v="38" actId="1032"/>
          <ac:spMkLst>
            <pc:docMk/>
            <pc:sldMk cId="3716072896" sldId="387"/>
            <ac:spMk id="3" creationId="{89713C58-CDE9-BA97-1D27-36CDEC29C32F}"/>
          </ac:spMkLst>
        </pc:spChg>
        <pc:spChg chg="add del mod">
          <ac:chgData name="Caroline Prodger" userId="e4ef2e75-b60b-401b-8ebe-291bdcf405f4" providerId="ADAL" clId="{FD2759DE-C0C5-4C20-B7EF-6E6C599D0FAC}" dt="2023-06-19T13:37:07.593" v="52" actId="1032"/>
          <ac:spMkLst>
            <pc:docMk/>
            <pc:sldMk cId="3716072896" sldId="387"/>
            <ac:spMk id="6" creationId="{10E8C649-0894-8BBF-FE27-41D4007C79A6}"/>
          </ac:spMkLst>
        </pc:spChg>
        <pc:graphicFrameChg chg="add del mod modGraphic">
          <ac:chgData name="Caroline Prodger" userId="e4ef2e75-b60b-401b-8ebe-291bdcf405f4" providerId="ADAL" clId="{FD2759DE-C0C5-4C20-B7EF-6E6C599D0FAC}" dt="2023-06-19T13:36:40.473" v="51" actId="21"/>
          <ac:graphicFrameMkLst>
            <pc:docMk/>
            <pc:sldMk cId="3716072896" sldId="387"/>
            <ac:graphicFrameMk id="4" creationId="{1C3B7BCC-7012-9E22-2B7D-CBA46623C7D3}"/>
          </ac:graphicFrameMkLst>
        </pc:graphicFrameChg>
        <pc:graphicFrameChg chg="add mod modGraphic">
          <ac:chgData name="Caroline Prodger" userId="e4ef2e75-b60b-401b-8ebe-291bdcf405f4" providerId="ADAL" clId="{FD2759DE-C0C5-4C20-B7EF-6E6C599D0FAC}" dt="2023-06-20T12:02:29.666" v="405" actId="255"/>
          <ac:graphicFrameMkLst>
            <pc:docMk/>
            <pc:sldMk cId="3716072896" sldId="387"/>
            <ac:graphicFrameMk id="7" creationId="{1590A82D-E46F-4FBF-53A6-9DD46D9938CE}"/>
          </ac:graphicFrameMkLst>
        </pc:graphicFrameChg>
        <pc:cxnChg chg="add del mod">
          <ac:chgData name="Caroline Prodger" userId="e4ef2e75-b60b-401b-8ebe-291bdcf405f4" providerId="ADAL" clId="{FD2759DE-C0C5-4C20-B7EF-6E6C599D0FAC}" dt="2023-06-19T13:48:27.096" v="302" actId="14100"/>
          <ac:cxnSpMkLst>
            <pc:docMk/>
            <pc:sldMk cId="3716072896" sldId="387"/>
            <ac:cxnSpMk id="9" creationId="{58C50229-D73D-8374-5BC8-0CA27E90B7EB}"/>
          </ac:cxnSpMkLst>
        </pc:cxnChg>
        <pc:cxnChg chg="add del mod">
          <ac:chgData name="Caroline Prodger" userId="e4ef2e75-b60b-401b-8ebe-291bdcf405f4" providerId="ADAL" clId="{FD2759DE-C0C5-4C20-B7EF-6E6C599D0FAC}" dt="2023-06-19T13:48:40.156" v="305" actId="14100"/>
          <ac:cxnSpMkLst>
            <pc:docMk/>
            <pc:sldMk cId="3716072896" sldId="387"/>
            <ac:cxnSpMk id="11" creationId="{5DFCB21F-6849-2B2B-7D60-71BA200C471A}"/>
          </ac:cxnSpMkLst>
        </pc:cxnChg>
        <pc:cxnChg chg="add mod">
          <ac:chgData name="Caroline Prodger" userId="e4ef2e75-b60b-401b-8ebe-291bdcf405f4" providerId="ADAL" clId="{FD2759DE-C0C5-4C20-B7EF-6E6C599D0FAC}" dt="2023-06-19T13:48:43.936" v="306" actId="14100"/>
          <ac:cxnSpMkLst>
            <pc:docMk/>
            <pc:sldMk cId="3716072896" sldId="387"/>
            <ac:cxnSpMk id="15" creationId="{DF516658-1E2F-F756-01F9-F86DB98E4554}"/>
          </ac:cxnSpMkLst>
        </pc:cxnChg>
        <pc:cxnChg chg="add mod">
          <ac:chgData name="Caroline Prodger" userId="e4ef2e75-b60b-401b-8ebe-291bdcf405f4" providerId="ADAL" clId="{FD2759DE-C0C5-4C20-B7EF-6E6C599D0FAC}" dt="2023-06-19T13:48:35.791" v="304" actId="14100"/>
          <ac:cxnSpMkLst>
            <pc:docMk/>
            <pc:sldMk cId="3716072896" sldId="387"/>
            <ac:cxnSpMk id="18" creationId="{CFFD8F8A-8719-BC00-C5D3-F73EBCDA3420}"/>
          </ac:cxnSpMkLst>
        </pc:cxnChg>
        <pc:cxnChg chg="add mod">
          <ac:chgData name="Caroline Prodger" userId="e4ef2e75-b60b-401b-8ebe-291bdcf405f4" providerId="ADAL" clId="{FD2759DE-C0C5-4C20-B7EF-6E6C599D0FAC}" dt="2023-06-19T13:49:01.730" v="311" actId="14100"/>
          <ac:cxnSpMkLst>
            <pc:docMk/>
            <pc:sldMk cId="3716072896" sldId="387"/>
            <ac:cxnSpMk id="20" creationId="{0BE5B61A-3B99-B34B-B252-D2FE28EA790F}"/>
          </ac:cxnSpMkLst>
        </pc:cxnChg>
        <pc:cxnChg chg="add mod">
          <ac:chgData name="Caroline Prodger" userId="e4ef2e75-b60b-401b-8ebe-291bdcf405f4" providerId="ADAL" clId="{FD2759DE-C0C5-4C20-B7EF-6E6C599D0FAC}" dt="2023-06-19T13:48:30.836" v="303" actId="14100"/>
          <ac:cxnSpMkLst>
            <pc:docMk/>
            <pc:sldMk cId="3716072896" sldId="387"/>
            <ac:cxnSpMk id="22" creationId="{35E3AD09-9D09-BF07-96F7-591AD24052DC}"/>
          </ac:cxnSpMkLst>
        </pc:cxnChg>
        <pc:cxnChg chg="add mod">
          <ac:chgData name="Caroline Prodger" userId="e4ef2e75-b60b-401b-8ebe-291bdcf405f4" providerId="ADAL" clId="{FD2759DE-C0C5-4C20-B7EF-6E6C599D0FAC}" dt="2023-06-19T13:48:47.793" v="307" actId="14100"/>
          <ac:cxnSpMkLst>
            <pc:docMk/>
            <pc:sldMk cId="3716072896" sldId="387"/>
            <ac:cxnSpMk id="24" creationId="{5109B269-A5B8-B819-2617-F9063A317B3E}"/>
          </ac:cxnSpMkLst>
        </pc:cxnChg>
        <pc:cxnChg chg="add mod">
          <ac:chgData name="Caroline Prodger" userId="e4ef2e75-b60b-401b-8ebe-291bdcf405f4" providerId="ADAL" clId="{FD2759DE-C0C5-4C20-B7EF-6E6C599D0FAC}" dt="2023-06-19T13:48:52.145" v="309" actId="14100"/>
          <ac:cxnSpMkLst>
            <pc:docMk/>
            <pc:sldMk cId="3716072896" sldId="387"/>
            <ac:cxnSpMk id="26" creationId="{468C6E85-C301-D014-2C62-2AE3BA3690C4}"/>
          </ac:cxnSpMkLst>
        </pc:cxnChg>
        <pc:cxnChg chg="add mod">
          <ac:chgData name="Caroline Prodger" userId="e4ef2e75-b60b-401b-8ebe-291bdcf405f4" providerId="ADAL" clId="{FD2759DE-C0C5-4C20-B7EF-6E6C599D0FAC}" dt="2023-06-19T13:49:14.778" v="314" actId="14100"/>
          <ac:cxnSpMkLst>
            <pc:docMk/>
            <pc:sldMk cId="3716072896" sldId="387"/>
            <ac:cxnSpMk id="28" creationId="{0C9BE1E8-B2CE-3450-1C39-8311E4C0C04D}"/>
          </ac:cxnSpMkLst>
        </pc:cxnChg>
        <pc:cxnChg chg="add mod">
          <ac:chgData name="Caroline Prodger" userId="e4ef2e75-b60b-401b-8ebe-291bdcf405f4" providerId="ADAL" clId="{FD2759DE-C0C5-4C20-B7EF-6E6C599D0FAC}" dt="2023-06-19T13:49:07.270" v="312" actId="14100"/>
          <ac:cxnSpMkLst>
            <pc:docMk/>
            <pc:sldMk cId="3716072896" sldId="387"/>
            <ac:cxnSpMk id="30" creationId="{7FBF7BF3-5A45-71A7-12D0-28AB5F4A3821}"/>
          </ac:cxnSpMkLst>
        </pc:cxnChg>
        <pc:cxnChg chg="add mod">
          <ac:chgData name="Caroline Prodger" userId="e4ef2e75-b60b-401b-8ebe-291bdcf405f4" providerId="ADAL" clId="{FD2759DE-C0C5-4C20-B7EF-6E6C599D0FAC}" dt="2023-06-19T13:48:10.138" v="300" actId="11529"/>
          <ac:cxnSpMkLst>
            <pc:docMk/>
            <pc:sldMk cId="3716072896" sldId="387"/>
            <ac:cxnSpMk id="33" creationId="{1CE39997-1226-CA68-99AC-5AC07F6AADBF}"/>
          </ac:cxnSpMkLst>
        </pc:cxnChg>
        <pc:cxnChg chg="add mod">
          <ac:chgData name="Caroline Prodger" userId="e4ef2e75-b60b-401b-8ebe-291bdcf405f4" providerId="ADAL" clId="{FD2759DE-C0C5-4C20-B7EF-6E6C599D0FAC}" dt="2023-06-19T13:48:19.822" v="301" actId="11529"/>
          <ac:cxnSpMkLst>
            <pc:docMk/>
            <pc:sldMk cId="3716072896" sldId="387"/>
            <ac:cxnSpMk id="35" creationId="{BD5678EC-294F-DC93-6FC1-464308FA824D}"/>
          </ac:cxnSpMkLst>
        </pc:cxn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9C845E2-F269-4D62-A128-1977A6CE4655}" type="doc">
      <dgm:prSet loTypeId="urn:microsoft.com/office/officeart/2005/8/layout/radial3" loCatId="relationship" qsTypeId="urn:microsoft.com/office/officeart/2005/8/quickstyle/simple1" qsCatId="simple" csTypeId="urn:microsoft.com/office/officeart/2005/8/colors/accent1_2" csCatId="accent1" phldr="1"/>
      <dgm:spPr/>
      <dgm:t>
        <a:bodyPr/>
        <a:lstStyle/>
        <a:p>
          <a:endParaRPr lang="en-GB"/>
        </a:p>
      </dgm:t>
    </dgm:pt>
    <dgm:pt modelId="{ED81F9E9-331A-434E-9A63-F3961CEEA876}">
      <dgm:prSet phldrT="[Text]"/>
      <dgm:spPr>
        <a:solidFill>
          <a:schemeClr val="accent2">
            <a:alpha val="50000"/>
          </a:schemeClr>
        </a:solidFill>
      </dgm:spPr>
      <dgm:t>
        <a:bodyPr/>
        <a:lstStyle/>
        <a:p>
          <a:r>
            <a:rPr lang="en-US" dirty="0"/>
            <a:t>Business stakeholders</a:t>
          </a:r>
          <a:endParaRPr lang="en-GB" dirty="0"/>
        </a:p>
      </dgm:t>
    </dgm:pt>
    <dgm:pt modelId="{339F4ADA-D85C-4EB0-98AC-025AE7430F06}" type="parTrans" cxnId="{7A3C6BA5-8486-4C11-A111-119857ECB803}">
      <dgm:prSet/>
      <dgm:spPr/>
      <dgm:t>
        <a:bodyPr/>
        <a:lstStyle/>
        <a:p>
          <a:endParaRPr lang="en-GB"/>
        </a:p>
      </dgm:t>
    </dgm:pt>
    <dgm:pt modelId="{4B252625-E841-45AE-A590-E5BC1298E649}" type="sibTrans" cxnId="{7A3C6BA5-8486-4C11-A111-119857ECB803}">
      <dgm:prSet/>
      <dgm:spPr/>
      <dgm:t>
        <a:bodyPr/>
        <a:lstStyle/>
        <a:p>
          <a:endParaRPr lang="en-GB"/>
        </a:p>
      </dgm:t>
    </dgm:pt>
    <dgm:pt modelId="{60AEC40E-C636-4835-93B6-C55F56C93690}">
      <dgm:prSet phldrT="[Text]" custT="1"/>
      <dgm:spPr>
        <a:solidFill>
          <a:srgbClr val="FFFF00">
            <a:alpha val="50000"/>
          </a:srgbClr>
        </a:solidFill>
      </dgm:spPr>
      <dgm:t>
        <a:bodyPr/>
        <a:lstStyle/>
        <a:p>
          <a:r>
            <a:rPr lang="en-US" sz="1100" dirty="0"/>
            <a:t>Owners</a:t>
          </a:r>
          <a:endParaRPr lang="en-GB" sz="1100" dirty="0"/>
        </a:p>
      </dgm:t>
    </dgm:pt>
    <dgm:pt modelId="{26BD2F1C-D31D-4B92-80A8-E991D1F83A77}" type="parTrans" cxnId="{AEE24CB0-D6F0-46E6-A145-BE9A22A478AF}">
      <dgm:prSet/>
      <dgm:spPr/>
      <dgm:t>
        <a:bodyPr/>
        <a:lstStyle/>
        <a:p>
          <a:endParaRPr lang="en-GB"/>
        </a:p>
      </dgm:t>
    </dgm:pt>
    <dgm:pt modelId="{0B1D22B7-12AE-4D3C-94F7-856A37AA96D6}" type="sibTrans" cxnId="{AEE24CB0-D6F0-46E6-A145-BE9A22A478AF}">
      <dgm:prSet/>
      <dgm:spPr/>
      <dgm:t>
        <a:bodyPr/>
        <a:lstStyle/>
        <a:p>
          <a:endParaRPr lang="en-GB"/>
        </a:p>
      </dgm:t>
    </dgm:pt>
    <dgm:pt modelId="{0163C6C7-B8BC-4427-A202-6E6E88499D91}">
      <dgm:prSet phldrT="[Text]" custT="1"/>
      <dgm:spPr>
        <a:solidFill>
          <a:srgbClr val="92D050">
            <a:alpha val="50000"/>
          </a:srgbClr>
        </a:solidFill>
      </dgm:spPr>
      <dgm:t>
        <a:bodyPr/>
        <a:lstStyle/>
        <a:p>
          <a:r>
            <a:rPr lang="en-US" sz="1100" dirty="0"/>
            <a:t>Employees</a:t>
          </a:r>
          <a:endParaRPr lang="en-GB" sz="1100" dirty="0"/>
        </a:p>
      </dgm:t>
    </dgm:pt>
    <dgm:pt modelId="{5AB42AAC-F03B-4725-9029-187FC5E0AC77}" type="parTrans" cxnId="{5FCA2795-F412-48BE-95C4-11F8B5E25B7E}">
      <dgm:prSet/>
      <dgm:spPr/>
      <dgm:t>
        <a:bodyPr/>
        <a:lstStyle/>
        <a:p>
          <a:endParaRPr lang="en-GB"/>
        </a:p>
      </dgm:t>
    </dgm:pt>
    <dgm:pt modelId="{C01EE9FC-7E55-404D-9C67-AAA5D36164F9}" type="sibTrans" cxnId="{5FCA2795-F412-48BE-95C4-11F8B5E25B7E}">
      <dgm:prSet/>
      <dgm:spPr/>
      <dgm:t>
        <a:bodyPr/>
        <a:lstStyle/>
        <a:p>
          <a:endParaRPr lang="en-GB"/>
        </a:p>
      </dgm:t>
    </dgm:pt>
    <dgm:pt modelId="{B9D18A1B-A19D-4EDB-9A72-9486CB4A2B67}">
      <dgm:prSet phldrT="[Text]" custT="1"/>
      <dgm:spPr>
        <a:solidFill>
          <a:srgbClr val="FF0000">
            <a:alpha val="50000"/>
          </a:srgbClr>
        </a:solidFill>
      </dgm:spPr>
      <dgm:t>
        <a:bodyPr/>
        <a:lstStyle/>
        <a:p>
          <a:r>
            <a:rPr lang="en-US" sz="1050" dirty="0"/>
            <a:t>Customers</a:t>
          </a:r>
          <a:endParaRPr lang="en-GB" sz="1050" dirty="0"/>
        </a:p>
      </dgm:t>
    </dgm:pt>
    <dgm:pt modelId="{258A6F2F-6C98-4CE6-B728-E86B28453AFA}" type="parTrans" cxnId="{3178AF16-0F58-424B-A7C0-AF29F309F72F}">
      <dgm:prSet/>
      <dgm:spPr/>
      <dgm:t>
        <a:bodyPr/>
        <a:lstStyle/>
        <a:p>
          <a:endParaRPr lang="en-GB"/>
        </a:p>
      </dgm:t>
    </dgm:pt>
    <dgm:pt modelId="{CA5594EC-D2F8-4394-8577-9E2A8AEA25D2}" type="sibTrans" cxnId="{3178AF16-0F58-424B-A7C0-AF29F309F72F}">
      <dgm:prSet/>
      <dgm:spPr/>
      <dgm:t>
        <a:bodyPr/>
        <a:lstStyle/>
        <a:p>
          <a:endParaRPr lang="en-GB"/>
        </a:p>
      </dgm:t>
    </dgm:pt>
    <dgm:pt modelId="{C25E023C-AFF6-4687-91E5-B789AEEB5D08}">
      <dgm:prSet phldrT="[Text]" custT="1"/>
      <dgm:spPr>
        <a:solidFill>
          <a:srgbClr val="FFC000">
            <a:alpha val="50000"/>
          </a:srgbClr>
        </a:solidFill>
      </dgm:spPr>
      <dgm:t>
        <a:bodyPr/>
        <a:lstStyle/>
        <a:p>
          <a:r>
            <a:rPr lang="en-US" sz="1100" dirty="0"/>
            <a:t>Suppliers</a:t>
          </a:r>
          <a:endParaRPr lang="en-GB" sz="1100" dirty="0"/>
        </a:p>
      </dgm:t>
    </dgm:pt>
    <dgm:pt modelId="{7D97200D-0B14-48DB-999E-468D40A060A9}" type="parTrans" cxnId="{3DAFED4E-C519-454F-9076-761E8F724963}">
      <dgm:prSet/>
      <dgm:spPr/>
      <dgm:t>
        <a:bodyPr/>
        <a:lstStyle/>
        <a:p>
          <a:endParaRPr lang="en-GB"/>
        </a:p>
      </dgm:t>
    </dgm:pt>
    <dgm:pt modelId="{A95813B0-4E7D-4695-8E78-BAFF86889387}" type="sibTrans" cxnId="{3DAFED4E-C519-454F-9076-761E8F724963}">
      <dgm:prSet/>
      <dgm:spPr/>
      <dgm:t>
        <a:bodyPr/>
        <a:lstStyle/>
        <a:p>
          <a:endParaRPr lang="en-GB"/>
        </a:p>
      </dgm:t>
    </dgm:pt>
    <dgm:pt modelId="{1523B8AA-832F-4037-9F6D-B1EFCBC8C9B2}">
      <dgm:prSet custT="1"/>
      <dgm:spPr>
        <a:solidFill>
          <a:srgbClr val="FFFF00">
            <a:alpha val="50000"/>
          </a:srgbClr>
        </a:solidFill>
      </dgm:spPr>
      <dgm:t>
        <a:bodyPr/>
        <a:lstStyle/>
        <a:p>
          <a:r>
            <a:rPr lang="en-US" sz="1050" dirty="0"/>
            <a:t>Contractors</a:t>
          </a:r>
          <a:endParaRPr lang="en-GB" sz="1050" dirty="0"/>
        </a:p>
      </dgm:t>
    </dgm:pt>
    <dgm:pt modelId="{5D6A98BF-B925-4768-8A8C-DBB2113CDC2A}" type="parTrans" cxnId="{568CDEEF-79A5-4C2E-A3AF-4B17733F6E17}">
      <dgm:prSet/>
      <dgm:spPr/>
      <dgm:t>
        <a:bodyPr/>
        <a:lstStyle/>
        <a:p>
          <a:endParaRPr lang="en-GB"/>
        </a:p>
      </dgm:t>
    </dgm:pt>
    <dgm:pt modelId="{6B5D43D6-383C-4BBD-BE81-6462665F49E3}" type="sibTrans" cxnId="{568CDEEF-79A5-4C2E-A3AF-4B17733F6E17}">
      <dgm:prSet/>
      <dgm:spPr/>
      <dgm:t>
        <a:bodyPr/>
        <a:lstStyle/>
        <a:p>
          <a:endParaRPr lang="en-GB"/>
        </a:p>
      </dgm:t>
    </dgm:pt>
    <dgm:pt modelId="{53EBB09C-83D6-4A1A-A3C0-91F23872CA68}">
      <dgm:prSet custT="1"/>
      <dgm:spPr>
        <a:solidFill>
          <a:srgbClr val="FFC000">
            <a:alpha val="50000"/>
          </a:srgbClr>
        </a:solidFill>
      </dgm:spPr>
      <dgm:t>
        <a:bodyPr/>
        <a:lstStyle/>
        <a:p>
          <a:r>
            <a:rPr lang="en-US" sz="1100" dirty="0"/>
            <a:t>Investors</a:t>
          </a:r>
          <a:endParaRPr lang="en-GB" sz="1100" dirty="0"/>
        </a:p>
      </dgm:t>
    </dgm:pt>
    <dgm:pt modelId="{2CE62796-E3EE-418C-947B-FDCC346CF285}" type="parTrans" cxnId="{749723E0-3D44-4C62-8986-2088883B9131}">
      <dgm:prSet/>
      <dgm:spPr/>
      <dgm:t>
        <a:bodyPr/>
        <a:lstStyle/>
        <a:p>
          <a:endParaRPr lang="en-GB"/>
        </a:p>
      </dgm:t>
    </dgm:pt>
    <dgm:pt modelId="{82C2A062-718A-4F63-9C04-C28D6706F7E7}" type="sibTrans" cxnId="{749723E0-3D44-4C62-8986-2088883B9131}">
      <dgm:prSet/>
      <dgm:spPr/>
      <dgm:t>
        <a:bodyPr/>
        <a:lstStyle/>
        <a:p>
          <a:endParaRPr lang="en-GB"/>
        </a:p>
      </dgm:t>
    </dgm:pt>
    <dgm:pt modelId="{FFD7F9CD-542B-4321-B252-3BB8007D8F44}">
      <dgm:prSet custT="1"/>
      <dgm:spPr>
        <a:solidFill>
          <a:srgbClr val="92D050">
            <a:alpha val="50000"/>
          </a:srgbClr>
        </a:solidFill>
      </dgm:spPr>
      <dgm:t>
        <a:bodyPr/>
        <a:lstStyle/>
        <a:p>
          <a:r>
            <a:rPr lang="en-US" sz="1100" dirty="0"/>
            <a:t>Creditors</a:t>
          </a:r>
          <a:endParaRPr lang="en-GB" sz="1100" dirty="0"/>
        </a:p>
      </dgm:t>
    </dgm:pt>
    <dgm:pt modelId="{A8051CAB-B0A2-48BB-BB32-41A60375953E}" type="parTrans" cxnId="{93F62B30-7C94-40A6-B7AE-F3409EF04B4B}">
      <dgm:prSet/>
      <dgm:spPr/>
      <dgm:t>
        <a:bodyPr/>
        <a:lstStyle/>
        <a:p>
          <a:endParaRPr lang="en-GB"/>
        </a:p>
      </dgm:t>
    </dgm:pt>
    <dgm:pt modelId="{84821876-6767-4E45-9736-803CA0E4B1E0}" type="sibTrans" cxnId="{93F62B30-7C94-40A6-B7AE-F3409EF04B4B}">
      <dgm:prSet/>
      <dgm:spPr/>
      <dgm:t>
        <a:bodyPr/>
        <a:lstStyle/>
        <a:p>
          <a:endParaRPr lang="en-GB"/>
        </a:p>
      </dgm:t>
    </dgm:pt>
    <dgm:pt modelId="{F3EEE89E-5A43-4820-BD06-20F69209411D}">
      <dgm:prSet custT="1"/>
      <dgm:spPr>
        <a:solidFill>
          <a:srgbClr val="FF0000">
            <a:alpha val="50000"/>
          </a:srgbClr>
        </a:solidFill>
      </dgm:spPr>
      <dgm:t>
        <a:bodyPr/>
        <a:lstStyle/>
        <a:p>
          <a:r>
            <a:rPr lang="en-US" sz="1100" dirty="0"/>
            <a:t>Media</a:t>
          </a:r>
          <a:endParaRPr lang="en-GB" sz="1100" dirty="0"/>
        </a:p>
      </dgm:t>
    </dgm:pt>
    <dgm:pt modelId="{BF1F2C44-5B88-4BF8-A41E-8E1860FBAD52}" type="parTrans" cxnId="{1DCC44A7-E239-4279-A541-EB043D0A0D3C}">
      <dgm:prSet/>
      <dgm:spPr/>
      <dgm:t>
        <a:bodyPr/>
        <a:lstStyle/>
        <a:p>
          <a:endParaRPr lang="en-GB"/>
        </a:p>
      </dgm:t>
    </dgm:pt>
    <dgm:pt modelId="{8C66EEA4-C592-4035-90FF-672B30DDCE00}" type="sibTrans" cxnId="{1DCC44A7-E239-4279-A541-EB043D0A0D3C}">
      <dgm:prSet/>
      <dgm:spPr/>
      <dgm:t>
        <a:bodyPr/>
        <a:lstStyle/>
        <a:p>
          <a:endParaRPr lang="en-GB"/>
        </a:p>
      </dgm:t>
    </dgm:pt>
    <dgm:pt modelId="{BD28EB4C-FF92-4E32-94A2-D4E37337A76A}">
      <dgm:prSet custT="1"/>
      <dgm:spPr>
        <a:solidFill>
          <a:srgbClr val="FFFF00">
            <a:alpha val="50000"/>
          </a:srgbClr>
        </a:solidFill>
      </dgm:spPr>
      <dgm:t>
        <a:bodyPr/>
        <a:lstStyle/>
        <a:p>
          <a:r>
            <a:rPr lang="en-US" sz="900" dirty="0"/>
            <a:t>Communities</a:t>
          </a:r>
          <a:endParaRPr lang="en-GB" sz="900" dirty="0"/>
        </a:p>
      </dgm:t>
    </dgm:pt>
    <dgm:pt modelId="{9A9A077D-A03C-4169-ADCD-936AFC8DB6DB}" type="parTrans" cxnId="{48E6A474-00B1-41BF-98B7-402222F0390D}">
      <dgm:prSet/>
      <dgm:spPr/>
      <dgm:t>
        <a:bodyPr/>
        <a:lstStyle/>
        <a:p>
          <a:endParaRPr lang="en-GB"/>
        </a:p>
      </dgm:t>
    </dgm:pt>
    <dgm:pt modelId="{FD2CDB50-0EEC-45D1-84A3-1577B38D0421}" type="sibTrans" cxnId="{48E6A474-00B1-41BF-98B7-402222F0390D}">
      <dgm:prSet/>
      <dgm:spPr/>
      <dgm:t>
        <a:bodyPr/>
        <a:lstStyle/>
        <a:p>
          <a:endParaRPr lang="en-GB"/>
        </a:p>
      </dgm:t>
    </dgm:pt>
    <dgm:pt modelId="{B3A2FF07-C28D-490B-9CE1-64303B67D776}">
      <dgm:prSet custT="1"/>
      <dgm:spPr>
        <a:solidFill>
          <a:srgbClr val="FFC000">
            <a:alpha val="50000"/>
          </a:srgbClr>
        </a:solidFill>
      </dgm:spPr>
      <dgm:t>
        <a:bodyPr/>
        <a:lstStyle/>
        <a:p>
          <a:r>
            <a:rPr lang="en-US" sz="1100" dirty="0"/>
            <a:t>Trade </a:t>
          </a:r>
        </a:p>
        <a:p>
          <a:r>
            <a:rPr lang="en-US" sz="1100" dirty="0"/>
            <a:t>unions</a:t>
          </a:r>
          <a:endParaRPr lang="en-GB" sz="1100" dirty="0"/>
        </a:p>
      </dgm:t>
    </dgm:pt>
    <dgm:pt modelId="{4B68F11C-62DA-46CC-BD85-86A329BA6FA7}" type="parTrans" cxnId="{7186FEE8-AC6A-4E0E-A381-0718A3F9D8B4}">
      <dgm:prSet/>
      <dgm:spPr/>
      <dgm:t>
        <a:bodyPr/>
        <a:lstStyle/>
        <a:p>
          <a:endParaRPr lang="en-GB"/>
        </a:p>
      </dgm:t>
    </dgm:pt>
    <dgm:pt modelId="{E6E3427F-FF4D-4155-9D50-CA27CC708002}" type="sibTrans" cxnId="{7186FEE8-AC6A-4E0E-A381-0718A3F9D8B4}">
      <dgm:prSet/>
      <dgm:spPr/>
      <dgm:t>
        <a:bodyPr/>
        <a:lstStyle/>
        <a:p>
          <a:endParaRPr lang="en-GB"/>
        </a:p>
      </dgm:t>
    </dgm:pt>
    <dgm:pt modelId="{3DBD656D-04AA-4936-AE77-4D0665A9B1A8}">
      <dgm:prSet custT="1"/>
      <dgm:spPr>
        <a:solidFill>
          <a:srgbClr val="92D050">
            <a:alpha val="50000"/>
          </a:srgbClr>
        </a:solidFill>
      </dgm:spPr>
      <dgm:t>
        <a:bodyPr/>
        <a:lstStyle/>
        <a:p>
          <a:r>
            <a:rPr lang="en-US" sz="1000" dirty="0"/>
            <a:t>Government agencies</a:t>
          </a:r>
          <a:endParaRPr lang="en-GB" sz="1000" dirty="0"/>
        </a:p>
      </dgm:t>
    </dgm:pt>
    <dgm:pt modelId="{E579CBFF-FD76-4CB9-9FB1-DF6A893BF4BF}" type="parTrans" cxnId="{DB56394A-716E-4EF8-A801-52AF41664BAF}">
      <dgm:prSet/>
      <dgm:spPr/>
      <dgm:t>
        <a:bodyPr/>
        <a:lstStyle/>
        <a:p>
          <a:endParaRPr lang="en-GB"/>
        </a:p>
      </dgm:t>
    </dgm:pt>
    <dgm:pt modelId="{596BDC0D-A917-40FE-893C-1AE09CC40B0D}" type="sibTrans" cxnId="{DB56394A-716E-4EF8-A801-52AF41664BAF}">
      <dgm:prSet/>
      <dgm:spPr/>
      <dgm:t>
        <a:bodyPr/>
        <a:lstStyle/>
        <a:p>
          <a:endParaRPr lang="en-GB"/>
        </a:p>
      </dgm:t>
    </dgm:pt>
    <dgm:pt modelId="{E8363314-62EF-4E38-8331-023B240ECBF7}">
      <dgm:prSet custT="1"/>
      <dgm:spPr>
        <a:solidFill>
          <a:srgbClr val="FF0000">
            <a:alpha val="50000"/>
          </a:srgbClr>
        </a:solidFill>
      </dgm:spPr>
      <dgm:t>
        <a:bodyPr/>
        <a:lstStyle/>
        <a:p>
          <a:r>
            <a:rPr lang="en-US" sz="1000" dirty="0"/>
            <a:t>Associations</a:t>
          </a:r>
          <a:endParaRPr lang="en-GB" sz="1000" dirty="0"/>
        </a:p>
      </dgm:t>
    </dgm:pt>
    <dgm:pt modelId="{1A05A021-7A71-4CEA-A81E-1AA74EFCB809}" type="parTrans" cxnId="{FA3E1C6C-964D-45FA-B653-2B9F7A9AE66A}">
      <dgm:prSet/>
      <dgm:spPr/>
      <dgm:t>
        <a:bodyPr/>
        <a:lstStyle/>
        <a:p>
          <a:endParaRPr lang="en-GB"/>
        </a:p>
      </dgm:t>
    </dgm:pt>
    <dgm:pt modelId="{8C5FA603-29BE-40C5-9D86-59249E3CA4AC}" type="sibTrans" cxnId="{FA3E1C6C-964D-45FA-B653-2B9F7A9AE66A}">
      <dgm:prSet/>
      <dgm:spPr/>
      <dgm:t>
        <a:bodyPr/>
        <a:lstStyle/>
        <a:p>
          <a:endParaRPr lang="en-GB"/>
        </a:p>
      </dgm:t>
    </dgm:pt>
    <dgm:pt modelId="{13B22ACC-667B-4DA4-9252-B0F7BA8DC6D0}" type="pres">
      <dgm:prSet presAssocID="{19C845E2-F269-4D62-A128-1977A6CE4655}" presName="composite" presStyleCnt="0">
        <dgm:presLayoutVars>
          <dgm:chMax val="1"/>
          <dgm:dir/>
          <dgm:resizeHandles val="exact"/>
        </dgm:presLayoutVars>
      </dgm:prSet>
      <dgm:spPr/>
    </dgm:pt>
    <dgm:pt modelId="{D82E2379-29EA-4578-B56F-EEA84C0560EA}" type="pres">
      <dgm:prSet presAssocID="{19C845E2-F269-4D62-A128-1977A6CE4655}" presName="radial" presStyleCnt="0">
        <dgm:presLayoutVars>
          <dgm:animLvl val="ctr"/>
        </dgm:presLayoutVars>
      </dgm:prSet>
      <dgm:spPr/>
    </dgm:pt>
    <dgm:pt modelId="{42736401-C4F6-47C5-A979-C76AB71D8E19}" type="pres">
      <dgm:prSet presAssocID="{ED81F9E9-331A-434E-9A63-F3961CEEA876}" presName="centerShape" presStyleLbl="vennNode1" presStyleIdx="0" presStyleCnt="13"/>
      <dgm:spPr/>
    </dgm:pt>
    <dgm:pt modelId="{9405C5EA-DCAB-4B6F-859C-73AA6B4CE0C5}" type="pres">
      <dgm:prSet presAssocID="{60AEC40E-C636-4835-93B6-C55F56C93690}" presName="node" presStyleLbl="vennNode1" presStyleIdx="1" presStyleCnt="13" custRadScaleRad="105071" custRadScaleInc="-1645">
        <dgm:presLayoutVars>
          <dgm:bulletEnabled val="1"/>
        </dgm:presLayoutVars>
      </dgm:prSet>
      <dgm:spPr/>
    </dgm:pt>
    <dgm:pt modelId="{52E5EC53-F17C-44A7-B2C1-8ABE0A7681A2}" type="pres">
      <dgm:prSet presAssocID="{0163C6C7-B8BC-4427-A202-6E6E88499D91}" presName="node" presStyleLbl="vennNode1" presStyleIdx="2" presStyleCnt="13" custRadScaleRad="121445" custRadScaleInc="22636">
        <dgm:presLayoutVars>
          <dgm:bulletEnabled val="1"/>
        </dgm:presLayoutVars>
      </dgm:prSet>
      <dgm:spPr/>
    </dgm:pt>
    <dgm:pt modelId="{53ACBC93-1660-4828-BD4F-C88C26564A88}" type="pres">
      <dgm:prSet presAssocID="{B9D18A1B-A19D-4EDB-9A72-9486CB4A2B67}" presName="node" presStyleLbl="vennNode1" presStyleIdx="3" presStyleCnt="13" custRadScaleRad="144736" custRadScaleInc="16412">
        <dgm:presLayoutVars>
          <dgm:bulletEnabled val="1"/>
        </dgm:presLayoutVars>
      </dgm:prSet>
      <dgm:spPr/>
    </dgm:pt>
    <dgm:pt modelId="{4F5E20CB-4C85-4491-AF16-4644D73C57C2}" type="pres">
      <dgm:prSet presAssocID="{C25E023C-AFF6-4687-91E5-B789AEEB5D08}" presName="node" presStyleLbl="vennNode1" presStyleIdx="4" presStyleCnt="13" custRadScaleRad="149058" custRadScaleInc="1930">
        <dgm:presLayoutVars>
          <dgm:bulletEnabled val="1"/>
        </dgm:presLayoutVars>
      </dgm:prSet>
      <dgm:spPr/>
    </dgm:pt>
    <dgm:pt modelId="{4ED203C5-3CBA-47BC-AE9F-C52472AD66FB}" type="pres">
      <dgm:prSet presAssocID="{1523B8AA-832F-4037-9F6D-B1EFCBC8C9B2}" presName="node" presStyleLbl="vennNode1" presStyleIdx="5" presStyleCnt="13" custRadScaleRad="136000" custRadScaleInc="-12945">
        <dgm:presLayoutVars>
          <dgm:bulletEnabled val="1"/>
        </dgm:presLayoutVars>
      </dgm:prSet>
      <dgm:spPr/>
    </dgm:pt>
    <dgm:pt modelId="{8EA8E1F4-79F3-4100-8E66-136A314C6963}" type="pres">
      <dgm:prSet presAssocID="{53EBB09C-83D6-4A1A-A3C0-91F23872CA68}" presName="node" presStyleLbl="vennNode1" presStyleIdx="6" presStyleCnt="13" custRadScaleRad="117606" custRadScaleInc="-18233">
        <dgm:presLayoutVars>
          <dgm:bulletEnabled val="1"/>
        </dgm:presLayoutVars>
      </dgm:prSet>
      <dgm:spPr/>
    </dgm:pt>
    <dgm:pt modelId="{ED57CA44-D6A2-4ADC-AC2C-AD86D3E69CF4}" type="pres">
      <dgm:prSet presAssocID="{FFD7F9CD-542B-4321-B252-3BB8007D8F44}" presName="node" presStyleLbl="vennNode1" presStyleIdx="7" presStyleCnt="13">
        <dgm:presLayoutVars>
          <dgm:bulletEnabled val="1"/>
        </dgm:presLayoutVars>
      </dgm:prSet>
      <dgm:spPr/>
    </dgm:pt>
    <dgm:pt modelId="{E8D41A87-A75A-410D-AEC2-820021FFC3E6}" type="pres">
      <dgm:prSet presAssocID="{F3EEE89E-5A43-4820-BD06-20F69209411D}" presName="node" presStyleLbl="vennNode1" presStyleIdx="8" presStyleCnt="13" custRadScaleRad="116565" custRadScaleInc="15817">
        <dgm:presLayoutVars>
          <dgm:bulletEnabled val="1"/>
        </dgm:presLayoutVars>
      </dgm:prSet>
      <dgm:spPr/>
    </dgm:pt>
    <dgm:pt modelId="{54DCFDC9-8C65-49A4-95F7-DFF7EBE51042}" type="pres">
      <dgm:prSet presAssocID="{BD28EB4C-FF92-4E32-94A2-D4E37337A76A}" presName="node" presStyleLbl="vennNode1" presStyleIdx="9" presStyleCnt="13" custRadScaleRad="138411" custRadScaleInc="14573">
        <dgm:presLayoutVars>
          <dgm:bulletEnabled val="1"/>
        </dgm:presLayoutVars>
      </dgm:prSet>
      <dgm:spPr/>
    </dgm:pt>
    <dgm:pt modelId="{FBBEFF0F-147A-44B6-AD8C-E7493EDF4997}" type="pres">
      <dgm:prSet presAssocID="{B3A2FF07-C28D-490B-9CE1-64303B67D776}" presName="node" presStyleLbl="vennNode1" presStyleIdx="10" presStyleCnt="13" custRadScaleRad="156226" custRadScaleInc="-1842">
        <dgm:presLayoutVars>
          <dgm:bulletEnabled val="1"/>
        </dgm:presLayoutVars>
      </dgm:prSet>
      <dgm:spPr/>
    </dgm:pt>
    <dgm:pt modelId="{B1517C9C-EB75-460B-83E5-B9CD978586A7}" type="pres">
      <dgm:prSet presAssocID="{3DBD656D-04AA-4936-AE77-4D0665A9B1A8}" presName="node" presStyleLbl="vennNode1" presStyleIdx="11" presStyleCnt="13" custRadScaleRad="152149" custRadScaleInc="-14202">
        <dgm:presLayoutVars>
          <dgm:bulletEnabled val="1"/>
        </dgm:presLayoutVars>
      </dgm:prSet>
      <dgm:spPr/>
    </dgm:pt>
    <dgm:pt modelId="{F150970C-0B60-4426-A5EF-44F148D3AB97}" type="pres">
      <dgm:prSet presAssocID="{E8363314-62EF-4E38-8331-023B240ECBF7}" presName="node" presStyleLbl="vennNode1" presStyleIdx="12" presStyleCnt="13" custScaleX="101743" custRadScaleRad="120370" custRadScaleInc="-20336">
        <dgm:presLayoutVars>
          <dgm:bulletEnabled val="1"/>
        </dgm:presLayoutVars>
      </dgm:prSet>
      <dgm:spPr/>
    </dgm:pt>
  </dgm:ptLst>
  <dgm:cxnLst>
    <dgm:cxn modelId="{3178AF16-0F58-424B-A7C0-AF29F309F72F}" srcId="{ED81F9E9-331A-434E-9A63-F3961CEEA876}" destId="{B9D18A1B-A19D-4EDB-9A72-9486CB4A2B67}" srcOrd="2" destOrd="0" parTransId="{258A6F2F-6C98-4CE6-B728-E86B28453AFA}" sibTransId="{CA5594EC-D2F8-4394-8577-9E2A8AEA25D2}"/>
    <dgm:cxn modelId="{D9E54621-5539-4607-A8E5-AB464A70C8AB}" type="presOf" srcId="{0163C6C7-B8BC-4427-A202-6E6E88499D91}" destId="{52E5EC53-F17C-44A7-B2C1-8ABE0A7681A2}" srcOrd="0" destOrd="0" presId="urn:microsoft.com/office/officeart/2005/8/layout/radial3"/>
    <dgm:cxn modelId="{93F62B30-7C94-40A6-B7AE-F3409EF04B4B}" srcId="{ED81F9E9-331A-434E-9A63-F3961CEEA876}" destId="{FFD7F9CD-542B-4321-B252-3BB8007D8F44}" srcOrd="6" destOrd="0" parTransId="{A8051CAB-B0A2-48BB-BB32-41A60375953E}" sibTransId="{84821876-6767-4E45-9736-803CA0E4B1E0}"/>
    <dgm:cxn modelId="{93B1C966-D979-4BDB-8419-9BCBFB2252B7}" type="presOf" srcId="{ED81F9E9-331A-434E-9A63-F3961CEEA876}" destId="{42736401-C4F6-47C5-A979-C76AB71D8E19}" srcOrd="0" destOrd="0" presId="urn:microsoft.com/office/officeart/2005/8/layout/radial3"/>
    <dgm:cxn modelId="{63527E48-97FA-47F8-A821-E8C2F3DEB9E2}" type="presOf" srcId="{E8363314-62EF-4E38-8331-023B240ECBF7}" destId="{F150970C-0B60-4426-A5EF-44F148D3AB97}" srcOrd="0" destOrd="0" presId="urn:microsoft.com/office/officeart/2005/8/layout/radial3"/>
    <dgm:cxn modelId="{DB56394A-716E-4EF8-A801-52AF41664BAF}" srcId="{ED81F9E9-331A-434E-9A63-F3961CEEA876}" destId="{3DBD656D-04AA-4936-AE77-4D0665A9B1A8}" srcOrd="10" destOrd="0" parTransId="{E579CBFF-FD76-4CB9-9FB1-DF6A893BF4BF}" sibTransId="{596BDC0D-A917-40FE-893C-1AE09CC40B0D}"/>
    <dgm:cxn modelId="{FA3E1C6C-964D-45FA-B653-2B9F7A9AE66A}" srcId="{ED81F9E9-331A-434E-9A63-F3961CEEA876}" destId="{E8363314-62EF-4E38-8331-023B240ECBF7}" srcOrd="11" destOrd="0" parTransId="{1A05A021-7A71-4CEA-A81E-1AA74EFCB809}" sibTransId="{8C5FA603-29BE-40C5-9D86-59249E3CA4AC}"/>
    <dgm:cxn modelId="{3DAFED4E-C519-454F-9076-761E8F724963}" srcId="{ED81F9E9-331A-434E-9A63-F3961CEEA876}" destId="{C25E023C-AFF6-4687-91E5-B789AEEB5D08}" srcOrd="3" destOrd="0" parTransId="{7D97200D-0B14-48DB-999E-468D40A060A9}" sibTransId="{A95813B0-4E7D-4695-8E78-BAFF86889387}"/>
    <dgm:cxn modelId="{62E88853-2B56-4915-AC88-6993CC4D2698}" type="presOf" srcId="{BD28EB4C-FF92-4E32-94A2-D4E37337A76A}" destId="{54DCFDC9-8C65-49A4-95F7-DFF7EBE51042}" srcOrd="0" destOrd="0" presId="urn:microsoft.com/office/officeart/2005/8/layout/radial3"/>
    <dgm:cxn modelId="{48E6A474-00B1-41BF-98B7-402222F0390D}" srcId="{ED81F9E9-331A-434E-9A63-F3961CEEA876}" destId="{BD28EB4C-FF92-4E32-94A2-D4E37337A76A}" srcOrd="8" destOrd="0" parTransId="{9A9A077D-A03C-4169-ADCD-936AFC8DB6DB}" sibTransId="{FD2CDB50-0EEC-45D1-84A3-1577B38D0421}"/>
    <dgm:cxn modelId="{5FCA2795-F412-48BE-95C4-11F8B5E25B7E}" srcId="{ED81F9E9-331A-434E-9A63-F3961CEEA876}" destId="{0163C6C7-B8BC-4427-A202-6E6E88499D91}" srcOrd="1" destOrd="0" parTransId="{5AB42AAC-F03B-4725-9029-187FC5E0AC77}" sibTransId="{C01EE9FC-7E55-404D-9C67-AAA5D36164F9}"/>
    <dgm:cxn modelId="{78782A98-BED7-4725-9EB1-FBB0E406989A}" type="presOf" srcId="{53EBB09C-83D6-4A1A-A3C0-91F23872CA68}" destId="{8EA8E1F4-79F3-4100-8E66-136A314C6963}" srcOrd="0" destOrd="0" presId="urn:microsoft.com/office/officeart/2005/8/layout/radial3"/>
    <dgm:cxn modelId="{E0C2E59C-3429-48D1-92D1-7D71A1EEFE43}" type="presOf" srcId="{F3EEE89E-5A43-4820-BD06-20F69209411D}" destId="{E8D41A87-A75A-410D-AEC2-820021FFC3E6}" srcOrd="0" destOrd="0" presId="urn:microsoft.com/office/officeart/2005/8/layout/radial3"/>
    <dgm:cxn modelId="{7A3C6BA5-8486-4C11-A111-119857ECB803}" srcId="{19C845E2-F269-4D62-A128-1977A6CE4655}" destId="{ED81F9E9-331A-434E-9A63-F3961CEEA876}" srcOrd="0" destOrd="0" parTransId="{339F4ADA-D85C-4EB0-98AC-025AE7430F06}" sibTransId="{4B252625-E841-45AE-A590-E5BC1298E649}"/>
    <dgm:cxn modelId="{1AB241A6-0726-40F7-AD6C-01D0D9AC9BD4}" type="presOf" srcId="{B3A2FF07-C28D-490B-9CE1-64303B67D776}" destId="{FBBEFF0F-147A-44B6-AD8C-E7493EDF4997}" srcOrd="0" destOrd="0" presId="urn:microsoft.com/office/officeart/2005/8/layout/radial3"/>
    <dgm:cxn modelId="{1DCC44A7-E239-4279-A541-EB043D0A0D3C}" srcId="{ED81F9E9-331A-434E-9A63-F3961CEEA876}" destId="{F3EEE89E-5A43-4820-BD06-20F69209411D}" srcOrd="7" destOrd="0" parTransId="{BF1F2C44-5B88-4BF8-A41E-8E1860FBAD52}" sibTransId="{8C66EEA4-C592-4035-90FF-672B30DDCE00}"/>
    <dgm:cxn modelId="{E5CC4EAA-4F56-44A0-A1F4-1B95F9CF5581}" type="presOf" srcId="{FFD7F9CD-542B-4321-B252-3BB8007D8F44}" destId="{ED57CA44-D6A2-4ADC-AC2C-AD86D3E69CF4}" srcOrd="0" destOrd="0" presId="urn:microsoft.com/office/officeart/2005/8/layout/radial3"/>
    <dgm:cxn modelId="{4851DDAF-3006-46B8-83A9-8AB377F683EC}" type="presOf" srcId="{1523B8AA-832F-4037-9F6D-B1EFCBC8C9B2}" destId="{4ED203C5-3CBA-47BC-AE9F-C52472AD66FB}" srcOrd="0" destOrd="0" presId="urn:microsoft.com/office/officeart/2005/8/layout/radial3"/>
    <dgm:cxn modelId="{AEE24CB0-D6F0-46E6-A145-BE9A22A478AF}" srcId="{ED81F9E9-331A-434E-9A63-F3961CEEA876}" destId="{60AEC40E-C636-4835-93B6-C55F56C93690}" srcOrd="0" destOrd="0" parTransId="{26BD2F1C-D31D-4B92-80A8-E991D1F83A77}" sibTransId="{0B1D22B7-12AE-4D3C-94F7-856A37AA96D6}"/>
    <dgm:cxn modelId="{A89787B6-8496-4F4B-B9AD-17B822E300DF}" type="presOf" srcId="{60AEC40E-C636-4835-93B6-C55F56C93690}" destId="{9405C5EA-DCAB-4B6F-859C-73AA6B4CE0C5}" srcOrd="0" destOrd="0" presId="urn:microsoft.com/office/officeart/2005/8/layout/radial3"/>
    <dgm:cxn modelId="{2AB8B6B8-95BC-4079-9EC0-70BE5936534C}" type="presOf" srcId="{B9D18A1B-A19D-4EDB-9A72-9486CB4A2B67}" destId="{53ACBC93-1660-4828-BD4F-C88C26564A88}" srcOrd="0" destOrd="0" presId="urn:microsoft.com/office/officeart/2005/8/layout/radial3"/>
    <dgm:cxn modelId="{CB12E2CA-02BE-4D11-9937-C6D93B814B1A}" type="presOf" srcId="{C25E023C-AFF6-4687-91E5-B789AEEB5D08}" destId="{4F5E20CB-4C85-4491-AF16-4644D73C57C2}" srcOrd="0" destOrd="0" presId="urn:microsoft.com/office/officeart/2005/8/layout/radial3"/>
    <dgm:cxn modelId="{C020D6CE-3E07-47AA-8B40-F9445FAA00F5}" type="presOf" srcId="{3DBD656D-04AA-4936-AE77-4D0665A9B1A8}" destId="{B1517C9C-EB75-460B-83E5-B9CD978586A7}" srcOrd="0" destOrd="0" presId="urn:microsoft.com/office/officeart/2005/8/layout/radial3"/>
    <dgm:cxn modelId="{5FD73AD1-95D9-4A49-8F96-774B8306D3A1}" type="presOf" srcId="{19C845E2-F269-4D62-A128-1977A6CE4655}" destId="{13B22ACC-667B-4DA4-9252-B0F7BA8DC6D0}" srcOrd="0" destOrd="0" presId="urn:microsoft.com/office/officeart/2005/8/layout/radial3"/>
    <dgm:cxn modelId="{749723E0-3D44-4C62-8986-2088883B9131}" srcId="{ED81F9E9-331A-434E-9A63-F3961CEEA876}" destId="{53EBB09C-83D6-4A1A-A3C0-91F23872CA68}" srcOrd="5" destOrd="0" parTransId="{2CE62796-E3EE-418C-947B-FDCC346CF285}" sibTransId="{82C2A062-718A-4F63-9C04-C28D6706F7E7}"/>
    <dgm:cxn modelId="{7186FEE8-AC6A-4E0E-A381-0718A3F9D8B4}" srcId="{ED81F9E9-331A-434E-9A63-F3961CEEA876}" destId="{B3A2FF07-C28D-490B-9CE1-64303B67D776}" srcOrd="9" destOrd="0" parTransId="{4B68F11C-62DA-46CC-BD85-86A329BA6FA7}" sibTransId="{E6E3427F-FF4D-4155-9D50-CA27CC708002}"/>
    <dgm:cxn modelId="{568CDEEF-79A5-4C2E-A3AF-4B17733F6E17}" srcId="{ED81F9E9-331A-434E-9A63-F3961CEEA876}" destId="{1523B8AA-832F-4037-9F6D-B1EFCBC8C9B2}" srcOrd="4" destOrd="0" parTransId="{5D6A98BF-B925-4768-8A8C-DBB2113CDC2A}" sibTransId="{6B5D43D6-383C-4BBD-BE81-6462665F49E3}"/>
    <dgm:cxn modelId="{EE61C7E4-210E-49DD-90D3-EE4022E2AB04}" type="presParOf" srcId="{13B22ACC-667B-4DA4-9252-B0F7BA8DC6D0}" destId="{D82E2379-29EA-4578-B56F-EEA84C0560EA}" srcOrd="0" destOrd="0" presId="urn:microsoft.com/office/officeart/2005/8/layout/radial3"/>
    <dgm:cxn modelId="{7515E4CA-C9EA-4567-843C-C01827D35151}" type="presParOf" srcId="{D82E2379-29EA-4578-B56F-EEA84C0560EA}" destId="{42736401-C4F6-47C5-A979-C76AB71D8E19}" srcOrd="0" destOrd="0" presId="urn:microsoft.com/office/officeart/2005/8/layout/radial3"/>
    <dgm:cxn modelId="{A0B7D022-94FC-4E47-9D06-0E893EB4AC96}" type="presParOf" srcId="{D82E2379-29EA-4578-B56F-EEA84C0560EA}" destId="{9405C5EA-DCAB-4B6F-859C-73AA6B4CE0C5}" srcOrd="1" destOrd="0" presId="urn:microsoft.com/office/officeart/2005/8/layout/radial3"/>
    <dgm:cxn modelId="{62B91E82-AF3B-4824-8D72-181EEE360C36}" type="presParOf" srcId="{D82E2379-29EA-4578-B56F-EEA84C0560EA}" destId="{52E5EC53-F17C-44A7-B2C1-8ABE0A7681A2}" srcOrd="2" destOrd="0" presId="urn:microsoft.com/office/officeart/2005/8/layout/radial3"/>
    <dgm:cxn modelId="{9ADABAD5-4527-409A-80BF-EE78CBD0151A}" type="presParOf" srcId="{D82E2379-29EA-4578-B56F-EEA84C0560EA}" destId="{53ACBC93-1660-4828-BD4F-C88C26564A88}" srcOrd="3" destOrd="0" presId="urn:microsoft.com/office/officeart/2005/8/layout/radial3"/>
    <dgm:cxn modelId="{ABEFA52D-62DE-4296-8FE2-9F6736DF16BB}" type="presParOf" srcId="{D82E2379-29EA-4578-B56F-EEA84C0560EA}" destId="{4F5E20CB-4C85-4491-AF16-4644D73C57C2}" srcOrd="4" destOrd="0" presId="urn:microsoft.com/office/officeart/2005/8/layout/radial3"/>
    <dgm:cxn modelId="{2B583D64-CBEE-4177-8B26-75FA93714A44}" type="presParOf" srcId="{D82E2379-29EA-4578-B56F-EEA84C0560EA}" destId="{4ED203C5-3CBA-47BC-AE9F-C52472AD66FB}" srcOrd="5" destOrd="0" presId="urn:microsoft.com/office/officeart/2005/8/layout/radial3"/>
    <dgm:cxn modelId="{0EA80B31-673C-4A2B-A912-DF7BF57C3966}" type="presParOf" srcId="{D82E2379-29EA-4578-B56F-EEA84C0560EA}" destId="{8EA8E1F4-79F3-4100-8E66-136A314C6963}" srcOrd="6" destOrd="0" presId="urn:microsoft.com/office/officeart/2005/8/layout/radial3"/>
    <dgm:cxn modelId="{F79B3219-1314-4F1F-A3B4-24A0D758C38A}" type="presParOf" srcId="{D82E2379-29EA-4578-B56F-EEA84C0560EA}" destId="{ED57CA44-D6A2-4ADC-AC2C-AD86D3E69CF4}" srcOrd="7" destOrd="0" presId="urn:microsoft.com/office/officeart/2005/8/layout/radial3"/>
    <dgm:cxn modelId="{091361F3-6415-4548-BE3D-EB04CA3EA89F}" type="presParOf" srcId="{D82E2379-29EA-4578-B56F-EEA84C0560EA}" destId="{E8D41A87-A75A-410D-AEC2-820021FFC3E6}" srcOrd="8" destOrd="0" presId="urn:microsoft.com/office/officeart/2005/8/layout/radial3"/>
    <dgm:cxn modelId="{29214C10-2BFD-440D-B15C-751B1ECA7C94}" type="presParOf" srcId="{D82E2379-29EA-4578-B56F-EEA84C0560EA}" destId="{54DCFDC9-8C65-49A4-95F7-DFF7EBE51042}" srcOrd="9" destOrd="0" presId="urn:microsoft.com/office/officeart/2005/8/layout/radial3"/>
    <dgm:cxn modelId="{2A4C1C9A-F5A7-4A32-A318-41B5519326E1}" type="presParOf" srcId="{D82E2379-29EA-4578-B56F-EEA84C0560EA}" destId="{FBBEFF0F-147A-44B6-AD8C-E7493EDF4997}" srcOrd="10" destOrd="0" presId="urn:microsoft.com/office/officeart/2005/8/layout/radial3"/>
    <dgm:cxn modelId="{0DAA1596-0019-477C-89B1-7BAA934C8E0F}" type="presParOf" srcId="{D82E2379-29EA-4578-B56F-EEA84C0560EA}" destId="{B1517C9C-EB75-460B-83E5-B9CD978586A7}" srcOrd="11" destOrd="0" presId="urn:microsoft.com/office/officeart/2005/8/layout/radial3"/>
    <dgm:cxn modelId="{306C6E21-6851-4031-9A2D-606A54EC6EAC}" type="presParOf" srcId="{D82E2379-29EA-4578-B56F-EEA84C0560EA}" destId="{F150970C-0B60-4426-A5EF-44F148D3AB97}" srcOrd="12"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736401-C4F6-47C5-A979-C76AB71D8E19}">
      <dsp:nvSpPr>
        <dsp:cNvPr id="0" name=""/>
        <dsp:cNvSpPr/>
      </dsp:nvSpPr>
      <dsp:spPr>
        <a:xfrm>
          <a:off x="3077654" y="1086929"/>
          <a:ext cx="2074291" cy="2074291"/>
        </a:xfrm>
        <a:prstGeom prst="ellipse">
          <a:avLst/>
        </a:prstGeom>
        <a:solidFill>
          <a:schemeClr val="accent2">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4130" tIns="24130" rIns="24130" bIns="24130" numCol="1" spcCol="1270" anchor="ctr" anchorCtr="0">
          <a:noAutofit/>
        </a:bodyPr>
        <a:lstStyle/>
        <a:p>
          <a:pPr marL="0" lvl="0" indent="0" algn="ctr" defTabSz="844550">
            <a:lnSpc>
              <a:spcPct val="90000"/>
            </a:lnSpc>
            <a:spcBef>
              <a:spcPct val="0"/>
            </a:spcBef>
            <a:spcAft>
              <a:spcPct val="35000"/>
            </a:spcAft>
            <a:buNone/>
          </a:pPr>
          <a:r>
            <a:rPr lang="en-US" sz="1900" kern="1200" dirty="0"/>
            <a:t>Business stakeholders</a:t>
          </a:r>
          <a:endParaRPr lang="en-GB" sz="1900" kern="1200" dirty="0"/>
        </a:p>
      </dsp:txBody>
      <dsp:txXfrm>
        <a:off x="3381427" y="1390702"/>
        <a:ext cx="1466745" cy="1466745"/>
      </dsp:txXfrm>
    </dsp:sp>
    <dsp:sp modelId="{9405C5EA-DCAB-4B6F-859C-73AA6B4CE0C5}">
      <dsp:nvSpPr>
        <dsp:cNvPr id="0" name=""/>
        <dsp:cNvSpPr/>
      </dsp:nvSpPr>
      <dsp:spPr>
        <a:xfrm>
          <a:off x="3581710" y="0"/>
          <a:ext cx="1037145" cy="1037145"/>
        </a:xfrm>
        <a:prstGeom prst="ellipse">
          <a:avLst/>
        </a:prstGeom>
        <a:solidFill>
          <a:srgbClr val="FFFF0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Owners</a:t>
          </a:r>
          <a:endParaRPr lang="en-GB" sz="1100" kern="1200" dirty="0"/>
        </a:p>
      </dsp:txBody>
      <dsp:txXfrm>
        <a:off x="3733596" y="151886"/>
        <a:ext cx="733373" cy="733373"/>
      </dsp:txXfrm>
    </dsp:sp>
    <dsp:sp modelId="{52E5EC53-F17C-44A7-B2C1-8ABE0A7681A2}">
      <dsp:nvSpPr>
        <dsp:cNvPr id="0" name=""/>
        <dsp:cNvSpPr/>
      </dsp:nvSpPr>
      <dsp:spPr>
        <a:xfrm>
          <a:off x="4762867" y="45498"/>
          <a:ext cx="1037145" cy="1037145"/>
        </a:xfrm>
        <a:prstGeom prst="ellipse">
          <a:avLst/>
        </a:prstGeom>
        <a:solidFill>
          <a:srgbClr val="92D05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Employees</a:t>
          </a:r>
          <a:endParaRPr lang="en-GB" sz="1100" kern="1200" dirty="0"/>
        </a:p>
      </dsp:txBody>
      <dsp:txXfrm>
        <a:off x="4914753" y="197384"/>
        <a:ext cx="733373" cy="733373"/>
      </dsp:txXfrm>
    </dsp:sp>
    <dsp:sp modelId="{53ACBC93-1660-4828-BD4F-C88C26564A88}">
      <dsp:nvSpPr>
        <dsp:cNvPr id="0" name=""/>
        <dsp:cNvSpPr/>
      </dsp:nvSpPr>
      <dsp:spPr>
        <a:xfrm>
          <a:off x="5698981" y="621555"/>
          <a:ext cx="1037145" cy="1037145"/>
        </a:xfrm>
        <a:prstGeom prst="ellipse">
          <a:avLst/>
        </a:prstGeom>
        <a:solidFill>
          <a:srgbClr val="FF000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66725">
            <a:lnSpc>
              <a:spcPct val="90000"/>
            </a:lnSpc>
            <a:spcBef>
              <a:spcPct val="0"/>
            </a:spcBef>
            <a:spcAft>
              <a:spcPct val="35000"/>
            </a:spcAft>
            <a:buNone/>
          </a:pPr>
          <a:r>
            <a:rPr lang="en-US" sz="1050" kern="1200" dirty="0"/>
            <a:t>Customers</a:t>
          </a:r>
          <a:endParaRPr lang="en-GB" sz="1050" kern="1200" dirty="0"/>
        </a:p>
      </dsp:txBody>
      <dsp:txXfrm>
        <a:off x="5850867" y="773441"/>
        <a:ext cx="733373" cy="733373"/>
      </dsp:txXfrm>
    </dsp:sp>
    <dsp:sp modelId="{4F5E20CB-4C85-4491-AF16-4644D73C57C2}">
      <dsp:nvSpPr>
        <dsp:cNvPr id="0" name=""/>
        <dsp:cNvSpPr/>
      </dsp:nvSpPr>
      <dsp:spPr>
        <a:xfrm>
          <a:off x="5987008" y="1629662"/>
          <a:ext cx="1037145" cy="1037145"/>
        </a:xfrm>
        <a:prstGeom prst="ellipse">
          <a:avLst/>
        </a:prstGeom>
        <a:solidFill>
          <a:srgbClr val="FFC00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Suppliers</a:t>
          </a:r>
          <a:endParaRPr lang="en-GB" sz="1100" kern="1200" dirty="0"/>
        </a:p>
      </dsp:txBody>
      <dsp:txXfrm>
        <a:off x="6138894" y="1781548"/>
        <a:ext cx="733373" cy="733373"/>
      </dsp:txXfrm>
    </dsp:sp>
    <dsp:sp modelId="{4ED203C5-3CBA-47BC-AE9F-C52472AD66FB}">
      <dsp:nvSpPr>
        <dsp:cNvPr id="0" name=""/>
        <dsp:cNvSpPr/>
      </dsp:nvSpPr>
      <dsp:spPr>
        <a:xfrm>
          <a:off x="5554955" y="2565772"/>
          <a:ext cx="1037145" cy="1037145"/>
        </a:xfrm>
        <a:prstGeom prst="ellipse">
          <a:avLst/>
        </a:prstGeom>
        <a:solidFill>
          <a:srgbClr val="FFFF0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66725">
            <a:lnSpc>
              <a:spcPct val="90000"/>
            </a:lnSpc>
            <a:spcBef>
              <a:spcPct val="0"/>
            </a:spcBef>
            <a:spcAft>
              <a:spcPct val="35000"/>
            </a:spcAft>
            <a:buNone/>
          </a:pPr>
          <a:r>
            <a:rPr lang="en-US" sz="1050" kern="1200" dirty="0"/>
            <a:t>Contractors</a:t>
          </a:r>
          <a:endParaRPr lang="en-GB" sz="1050" kern="1200" dirty="0"/>
        </a:p>
      </dsp:txBody>
      <dsp:txXfrm>
        <a:off x="5706841" y="2717658"/>
        <a:ext cx="733373" cy="733373"/>
      </dsp:txXfrm>
    </dsp:sp>
    <dsp:sp modelId="{8EA8E1F4-79F3-4100-8E66-136A314C6963}">
      <dsp:nvSpPr>
        <dsp:cNvPr id="0" name=""/>
        <dsp:cNvSpPr/>
      </dsp:nvSpPr>
      <dsp:spPr>
        <a:xfrm>
          <a:off x="4690864" y="3141833"/>
          <a:ext cx="1037145" cy="1037145"/>
        </a:xfrm>
        <a:prstGeom prst="ellipse">
          <a:avLst/>
        </a:prstGeom>
        <a:solidFill>
          <a:srgbClr val="FFC00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Investors</a:t>
          </a:r>
          <a:endParaRPr lang="en-GB" sz="1100" kern="1200" dirty="0"/>
        </a:p>
      </dsp:txBody>
      <dsp:txXfrm>
        <a:off x="4842750" y="3293719"/>
        <a:ext cx="733373" cy="733373"/>
      </dsp:txXfrm>
    </dsp:sp>
    <dsp:sp modelId="{ED57CA44-D6A2-4ADC-AC2C-AD86D3E69CF4}">
      <dsp:nvSpPr>
        <dsp:cNvPr id="0" name=""/>
        <dsp:cNvSpPr/>
      </dsp:nvSpPr>
      <dsp:spPr>
        <a:xfrm>
          <a:off x="3596227" y="3209511"/>
          <a:ext cx="1037145" cy="1037145"/>
        </a:xfrm>
        <a:prstGeom prst="ellipse">
          <a:avLst/>
        </a:prstGeom>
        <a:solidFill>
          <a:srgbClr val="92D05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Creditors</a:t>
          </a:r>
          <a:endParaRPr lang="en-GB" sz="1100" kern="1200" dirty="0"/>
        </a:p>
      </dsp:txBody>
      <dsp:txXfrm>
        <a:off x="3748113" y="3361397"/>
        <a:ext cx="733373" cy="733373"/>
      </dsp:txXfrm>
    </dsp:sp>
    <dsp:sp modelId="{E8D41A87-A75A-410D-AEC2-820021FFC3E6}">
      <dsp:nvSpPr>
        <dsp:cNvPr id="0" name=""/>
        <dsp:cNvSpPr/>
      </dsp:nvSpPr>
      <dsp:spPr>
        <a:xfrm>
          <a:off x="2530627" y="3141837"/>
          <a:ext cx="1037145" cy="1037145"/>
        </a:xfrm>
        <a:prstGeom prst="ellipse">
          <a:avLst/>
        </a:prstGeom>
        <a:solidFill>
          <a:srgbClr val="FF000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Media</a:t>
          </a:r>
          <a:endParaRPr lang="en-GB" sz="1100" kern="1200" dirty="0"/>
        </a:p>
      </dsp:txBody>
      <dsp:txXfrm>
        <a:off x="2682513" y="3293723"/>
        <a:ext cx="733373" cy="733373"/>
      </dsp:txXfrm>
    </dsp:sp>
    <dsp:sp modelId="{54DCFDC9-8C65-49A4-95F7-DFF7EBE51042}">
      <dsp:nvSpPr>
        <dsp:cNvPr id="0" name=""/>
        <dsp:cNvSpPr/>
      </dsp:nvSpPr>
      <dsp:spPr>
        <a:xfrm>
          <a:off x="1594516" y="2565768"/>
          <a:ext cx="1037145" cy="1037145"/>
        </a:xfrm>
        <a:prstGeom prst="ellipse">
          <a:avLst/>
        </a:prstGeom>
        <a:solidFill>
          <a:srgbClr val="FFFF0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lang="en-US" sz="900" kern="1200" dirty="0"/>
            <a:t>Communities</a:t>
          </a:r>
          <a:endParaRPr lang="en-GB" sz="900" kern="1200" dirty="0"/>
        </a:p>
      </dsp:txBody>
      <dsp:txXfrm>
        <a:off x="1746402" y="2717654"/>
        <a:ext cx="733373" cy="733373"/>
      </dsp:txXfrm>
    </dsp:sp>
    <dsp:sp modelId="{FBBEFF0F-147A-44B6-AD8C-E7493EDF4997}">
      <dsp:nvSpPr>
        <dsp:cNvPr id="0" name=""/>
        <dsp:cNvSpPr/>
      </dsp:nvSpPr>
      <dsp:spPr>
        <a:xfrm>
          <a:off x="1090464" y="1629670"/>
          <a:ext cx="1037145" cy="1037145"/>
        </a:xfrm>
        <a:prstGeom prst="ellipse">
          <a:avLst/>
        </a:prstGeom>
        <a:solidFill>
          <a:srgbClr val="FFC00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t>Trade </a:t>
          </a:r>
        </a:p>
        <a:p>
          <a:pPr marL="0" lvl="0" indent="0" algn="ctr" defTabSz="488950">
            <a:lnSpc>
              <a:spcPct val="90000"/>
            </a:lnSpc>
            <a:spcBef>
              <a:spcPct val="0"/>
            </a:spcBef>
            <a:spcAft>
              <a:spcPct val="35000"/>
            </a:spcAft>
            <a:buNone/>
          </a:pPr>
          <a:r>
            <a:rPr lang="en-US" sz="1100" kern="1200" dirty="0"/>
            <a:t>unions</a:t>
          </a:r>
          <a:endParaRPr lang="en-GB" sz="1100" kern="1200" dirty="0"/>
        </a:p>
      </dsp:txBody>
      <dsp:txXfrm>
        <a:off x="1242350" y="1781556"/>
        <a:ext cx="733373" cy="733373"/>
      </dsp:txXfrm>
    </dsp:sp>
    <dsp:sp modelId="{B1517C9C-EB75-460B-83E5-B9CD978586A7}">
      <dsp:nvSpPr>
        <dsp:cNvPr id="0" name=""/>
        <dsp:cNvSpPr/>
      </dsp:nvSpPr>
      <dsp:spPr>
        <a:xfrm>
          <a:off x="1397891" y="545652"/>
          <a:ext cx="1037145" cy="1037145"/>
        </a:xfrm>
        <a:prstGeom prst="ellipse">
          <a:avLst/>
        </a:prstGeom>
        <a:solidFill>
          <a:srgbClr val="92D05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US" sz="1000" kern="1200" dirty="0"/>
            <a:t>Government agencies</a:t>
          </a:r>
          <a:endParaRPr lang="en-GB" sz="1000" kern="1200" dirty="0"/>
        </a:p>
      </dsp:txBody>
      <dsp:txXfrm>
        <a:off x="1549777" y="697538"/>
        <a:ext cx="733373" cy="733373"/>
      </dsp:txXfrm>
    </dsp:sp>
    <dsp:sp modelId="{F150970C-0B60-4426-A5EF-44F148D3AB97}">
      <dsp:nvSpPr>
        <dsp:cNvPr id="0" name=""/>
        <dsp:cNvSpPr/>
      </dsp:nvSpPr>
      <dsp:spPr>
        <a:xfrm>
          <a:off x="2449578" y="45494"/>
          <a:ext cx="1055223" cy="1037145"/>
        </a:xfrm>
        <a:prstGeom prst="ellipse">
          <a:avLst/>
        </a:prstGeom>
        <a:solidFill>
          <a:srgbClr val="FF000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lang="en-US" sz="1000" kern="1200" dirty="0"/>
            <a:t>Associations</a:t>
          </a:r>
          <a:endParaRPr lang="en-GB" sz="1000" kern="1200" dirty="0"/>
        </a:p>
      </dsp:txBody>
      <dsp:txXfrm>
        <a:off x="2604112" y="197380"/>
        <a:ext cx="746155" cy="733373"/>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3/14/2024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gov.uk/government/organisations#department-for-environment-food-rural-affairs"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shutterstock.com/image-illustration/business-planning-concept-200772740"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1311602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Learners might consider the media’s role in promoting health benefits of organic foods or raw food trends, rise in veganism/vegetarianism, concerns about deforestation, reporting of sewage spills, greater awareness of climate change, etc.</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37777189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Learner can be asked to check the list here </a:t>
            </a:r>
            <a:r>
              <a:rPr lang="en-US" dirty="0">
                <a:hlinkClick r:id="rId3"/>
              </a:rPr>
              <a:t>Departments, agencies and public bodies - GOV.UK - GOV.UK (www.gov.uk)</a:t>
            </a:r>
            <a:r>
              <a:rPr lang="en-US" dirty="0"/>
              <a:t> to identify government bodies that may influence their industry.</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27</a:t>
            </a:fld>
            <a:endParaRPr lang="en-GB" dirty="0"/>
          </a:p>
        </p:txBody>
      </p:sp>
    </p:spTree>
    <p:extLst>
      <p:ext uri="{BB962C8B-B14F-4D97-AF65-F5344CB8AC3E}">
        <p14:creationId xmlns:p14="http://schemas.microsoft.com/office/powerpoint/2010/main" val="20011902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could direct students to trade associations such as Dairy UK, Crop Protection Association, Soil Association, Sustain etc. </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30</a:t>
            </a:fld>
            <a:endParaRPr lang="en-GB" dirty="0"/>
          </a:p>
        </p:txBody>
      </p:sp>
    </p:spTree>
    <p:extLst>
      <p:ext uri="{BB962C8B-B14F-4D97-AF65-F5344CB8AC3E}">
        <p14:creationId xmlns:p14="http://schemas.microsoft.com/office/powerpoint/2010/main" val="40443540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Business Planning Concept Stock Illustration 200772740 | Shutterstock</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30156390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External- outside of the business- e.g. customers, media, government agencies. E.g. government agencies have a stake as they may regulate a business or inspect it.</a:t>
            </a:r>
          </a:p>
          <a:p>
            <a:r>
              <a:rPr lang="en-US" dirty="0"/>
              <a:t>Internal- inside the business- owners, employees. e.g. employees have a stake as their livelihood is dependent on the business thriving.</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258839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2182273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42425308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6342180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907377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10602582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39603845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hyperlink" Target="https://www.gov.uk/government/organisations/department-for-environment-food-rural-affairs"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hyperlink" Target="https://www.gov.uk/government/organisations/natural-england" TargetMode="External"/><Relationship Id="rId5" Type="http://schemas.openxmlformats.org/officeDocument/2006/relationships/hyperlink" Target="https://www.gov.uk/government/organisations/forestry-commission" TargetMode="External"/><Relationship Id="rId4" Type="http://schemas.openxmlformats.org/officeDocument/2006/relationships/hyperlink" Target="https://www.gov.uk/government/organisations/environment-agency" TargetMode="External"/></Relationships>
</file>

<file path=ppt/slides/_rels/slide28.xml.rels><?xml version="1.0" encoding="UTF-8" standalone="yes"?>
<Relationships xmlns="http://schemas.openxmlformats.org/package/2006/relationships"><Relationship Id="rId2" Type="http://schemas.openxmlformats.org/officeDocument/2006/relationships/hyperlink" Target="https://www.nfuonline.com/about-us" TargetMode="Externa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076436"/>
            <a:ext cx="8001000" cy="1245312"/>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8. Relationship management</a:t>
            </a:r>
          </a:p>
          <a:p>
            <a:endParaRPr lang="en-GB" sz="2400" b="1" dirty="0"/>
          </a:p>
          <a:p>
            <a:r>
              <a:rPr lang="en-GB" sz="2400" b="1" dirty="0">
                <a:effectLst/>
                <a:latin typeface="Arial" panose="020B0604020202020204" pitchFamily="34" charset="0"/>
                <a:ea typeface="&quot;Courier New&quot;"/>
                <a:cs typeface="Arial" panose="020B0604020202020204" pitchFamily="34" charset="0"/>
              </a:rPr>
              <a:t>8.2 Roles of different stakeholders</a:t>
            </a:r>
          </a:p>
          <a:p>
            <a:endParaRPr lang="en-GB" sz="2400" b="1" dirty="0"/>
          </a:p>
        </p:txBody>
      </p:sp>
      <p:sp>
        <p:nvSpPr>
          <p:cNvPr id="2053" name="Rectangle 15"/>
          <p:cNvSpPr>
            <a:spLocks noGrp="1" noChangeArrowheads="1"/>
          </p:cNvSpPr>
          <p:nvPr>
            <p:ph type="title"/>
          </p:nvPr>
        </p:nvSpPr>
        <p:spPr>
          <a:xfrm>
            <a:off x="457200" y="3786663"/>
            <a:ext cx="8153400" cy="1874585"/>
          </a:xfrm>
        </p:spPr>
        <p:txBody>
          <a:bodyPr anchor="t"/>
          <a:lstStyle/>
          <a:p>
            <a:pPr>
              <a:spcBef>
                <a:spcPts val="200"/>
              </a:spcBef>
              <a:spcAft>
                <a:spcPts val="200"/>
              </a:spcAft>
            </a:pPr>
            <a:r>
              <a:rPr lang="en-GB" dirty="0">
                <a:latin typeface="Arial" panose="020B0604020202020204" pitchFamily="34" charset="0"/>
                <a:ea typeface="ＭＳ Ｐゴシック" pitchFamily="-105" charset="-128"/>
                <a:cs typeface="Arial" panose="020B0604020202020204" pitchFamily="34" charset="0"/>
              </a:rPr>
              <a:t>PowerPoint 5: </a:t>
            </a:r>
            <a:r>
              <a:rPr lang="en-GB" dirty="0">
                <a:effectLst/>
                <a:latin typeface="Arial" panose="020B0604020202020204" pitchFamily="34" charset="0"/>
                <a:ea typeface="&quot;Courier New&quot;"/>
                <a:cs typeface="&quot;Courier New&quot;"/>
              </a:rPr>
              <a:t>S</a:t>
            </a:r>
            <a:r>
              <a:rPr lang="en-GB" b="1" dirty="0">
                <a:effectLst/>
                <a:latin typeface="Arial" panose="020B0604020202020204" pitchFamily="34" charset="0"/>
                <a:ea typeface="&quot;Courier New&quot;"/>
                <a:cs typeface="&quot;Courier New&quot;"/>
              </a:rPr>
              <a:t>takeholders</a:t>
            </a:r>
            <a:br>
              <a:rPr lang="en-GB" sz="1800" dirty="0">
                <a:effectLst/>
                <a:latin typeface="Courier New" panose="02070309020205020404" pitchFamily="49" charset="0"/>
                <a:ea typeface="&quot;Courier New&quot;"/>
                <a:cs typeface="&quot;Courier New&quot;"/>
              </a:rPr>
            </a:br>
            <a:br>
              <a:rPr lang="en-GB" sz="1800" dirty="0">
                <a:effectLst/>
                <a:latin typeface="MS Mincho" panose="02020609040205080304" pitchFamily="49" charset="-128"/>
                <a:ea typeface="MS Mincho" panose="02020609040205080304" pitchFamily="49" charset="-128"/>
                <a:cs typeface="MS Mincho" panose="02020609040205080304" pitchFamily="49" charset="-128"/>
              </a:rPr>
            </a:br>
            <a:br>
              <a:rPr lang="en-GB" sz="1800" dirty="0">
                <a:effectLst/>
                <a:latin typeface="Courier New" panose="02070309020205020404" pitchFamily="49" charset="0"/>
                <a:ea typeface="&quot;Courier New&quot;"/>
              </a:rPr>
            </a:br>
            <a:br>
              <a:rPr lang="en-GB" sz="1800" dirty="0">
                <a:effectLst/>
                <a:latin typeface="Courier New" panose="02070309020205020404" pitchFamily="49" charset="0"/>
                <a:ea typeface="&quot;Courier New&quot;"/>
              </a:rPr>
            </a:br>
            <a:br>
              <a:rPr lang="en-GB" sz="2000" dirty="0">
                <a:latin typeface="Arial" panose="020B0604020202020204" pitchFamily="34" charset="0"/>
                <a:ea typeface="ＭＳ Ｐゴシック" pitchFamily="-105" charset="-128"/>
                <a:cs typeface="Arial" panose="020B0604020202020204" pitchFamily="34" charset="0"/>
              </a:rPr>
            </a:br>
            <a:br>
              <a:rPr lang="en-GB" sz="1800" dirty="0">
                <a:effectLst/>
                <a:latin typeface="Courier New" panose="02070309020205020404" pitchFamily="49" charset="0"/>
                <a:ea typeface="&quot;Courier New&quot;"/>
              </a:rPr>
            </a:br>
            <a:r>
              <a:rPr lang="en-GB" dirty="0">
                <a:ea typeface="ＭＳ Ｐゴシック" pitchFamily="-105" charset="-128"/>
                <a:cs typeface="ＭＳ Ｐゴシック" pitchFamily="-105" charset="-128"/>
              </a:rPr>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latin typeface="Arial" panose="020B0604020202020204" pitchFamily="34" charset="0"/>
                <a:ea typeface="&quot;Courier New&quot;"/>
                <a:cs typeface="&quot;Courier New&quot;"/>
              </a:rPr>
              <a:t>Managers</a:t>
            </a:r>
            <a:br>
              <a:rPr lang="en-GB" sz="1800" dirty="0">
                <a:effectLst/>
                <a:latin typeface="Courier New" panose="02070309020205020404" pitchFamily="49" charset="0"/>
                <a:ea typeface="&quot;Courier New&quot;"/>
                <a:cs typeface="&quot;Courier New&quot;"/>
              </a:rPr>
            </a:b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83669" y="1537406"/>
            <a:ext cx="5050904" cy="4846724"/>
          </a:xfrm>
        </p:spPr>
        <p:txBody>
          <a:bodyPr/>
          <a:lstStyle/>
          <a:p>
            <a:pPr>
              <a:lnSpc>
                <a:spcPct val="150000"/>
              </a:lnSpc>
              <a:spcBef>
                <a:spcPts val="0"/>
              </a:spcBef>
              <a:spcAft>
                <a:spcPts val="0"/>
              </a:spcAft>
              <a:buClr>
                <a:srgbClr val="0077E3"/>
              </a:buClr>
            </a:pPr>
            <a:r>
              <a:rPr lang="en-GB" sz="1800" b="1" dirty="0">
                <a:solidFill>
                  <a:srgbClr val="231F20"/>
                </a:solidFill>
                <a:ea typeface="Times New Roman" panose="02020603050405020304" pitchFamily="18" charset="0"/>
                <a:cs typeface="Arial" panose="020B0604020202020204" pitchFamily="34" charset="0"/>
              </a:rPr>
              <a:t>Managers</a:t>
            </a:r>
            <a:r>
              <a:rPr lang="en-GB" sz="1800" dirty="0">
                <a:solidFill>
                  <a:srgbClr val="231F20"/>
                </a:solidFill>
                <a:ea typeface="Times New Roman" panose="02020603050405020304" pitchFamily="18" charset="0"/>
                <a:cs typeface="Arial" panose="020B0604020202020204" pitchFamily="34" charset="0"/>
              </a:rPr>
              <a:t> a</a:t>
            </a:r>
            <a:r>
              <a:rPr lang="en-GB" sz="1800" dirty="0">
                <a:solidFill>
                  <a:srgbClr val="231F20"/>
                </a:solidFill>
                <a:effectLst/>
                <a:ea typeface="Times New Roman" panose="02020603050405020304" pitchFamily="18" charset="0"/>
                <a:cs typeface="Arial" panose="020B0604020202020204" pitchFamily="34" charset="0"/>
              </a:rPr>
              <a:t>re also employees. They:</a:t>
            </a:r>
          </a:p>
          <a:p>
            <a:pPr marL="285750" indent="-285750">
              <a:spcBef>
                <a:spcPts val="600"/>
              </a:spcBef>
              <a:spcAft>
                <a:spcPts val="600"/>
              </a:spcAft>
              <a:buClr>
                <a:srgbClr val="0077E3"/>
              </a:buClr>
              <a:buFont typeface="Arial" panose="020B0604020202020204" pitchFamily="34" charset="0"/>
              <a:buChar char="•"/>
            </a:pPr>
            <a:r>
              <a:rPr lang="en-GB" sz="1800" dirty="0">
                <a:solidFill>
                  <a:srgbClr val="231F20"/>
                </a:solidFill>
                <a:ea typeface="Times New Roman" panose="02020603050405020304" pitchFamily="18" charset="0"/>
                <a:cs typeface="Arial" panose="020B0604020202020204" pitchFamily="34" charset="0"/>
              </a:rPr>
              <a:t>are entrusted by owners with the day-to-day running of the businesses</a:t>
            </a:r>
          </a:p>
          <a:p>
            <a:pPr marL="285750" indent="-285750">
              <a:spcBef>
                <a:spcPts val="600"/>
              </a:spcBef>
              <a:spcAft>
                <a:spcPts val="600"/>
              </a:spcAft>
              <a:buClr>
                <a:srgbClr val="0077E3"/>
              </a:buClr>
              <a:buFont typeface="Arial" panose="020B0604020202020204" pitchFamily="34" charset="0"/>
              <a:buChar char="•"/>
            </a:pPr>
            <a:r>
              <a:rPr lang="en-GB" sz="1800" dirty="0">
                <a:solidFill>
                  <a:srgbClr val="231F20"/>
                </a:solidFill>
                <a:effectLst/>
                <a:ea typeface="Times New Roman" panose="02020603050405020304" pitchFamily="18" charset="0"/>
                <a:cs typeface="Arial" panose="020B0604020202020204" pitchFamily="34" charset="0"/>
              </a:rPr>
              <a:t>can have decision-making responsibility which makes their role influential in the business</a:t>
            </a:r>
          </a:p>
          <a:p>
            <a:pPr marL="285750" indent="-285750">
              <a:spcBef>
                <a:spcPts val="600"/>
              </a:spcBef>
              <a:spcAft>
                <a:spcPts val="600"/>
              </a:spcAft>
              <a:buClr>
                <a:srgbClr val="0077E3"/>
              </a:buClr>
              <a:buFont typeface="Arial" panose="020B0604020202020204" pitchFamily="34" charset="0"/>
              <a:buChar char="•"/>
            </a:pPr>
            <a:r>
              <a:rPr lang="en-GB" sz="1800" dirty="0">
                <a:solidFill>
                  <a:srgbClr val="231F20"/>
                </a:solidFill>
                <a:effectLst/>
                <a:ea typeface="Times New Roman" panose="02020603050405020304" pitchFamily="18" charset="0"/>
                <a:cs typeface="Arial" panose="020B0604020202020204" pitchFamily="34" charset="0"/>
              </a:rPr>
              <a:t>have to motivate employees to be productive and to offer excellent customer service </a:t>
            </a:r>
          </a:p>
          <a:p>
            <a:pPr marL="285750" indent="-285750">
              <a:spcBef>
                <a:spcPts val="600"/>
              </a:spcBef>
              <a:spcAft>
                <a:spcPts val="600"/>
              </a:spcAft>
              <a:buClr>
                <a:srgbClr val="0077E3"/>
              </a:buClr>
              <a:buFont typeface="Arial" panose="020B0604020202020204" pitchFamily="34" charset="0"/>
              <a:buChar char="•"/>
            </a:pPr>
            <a:r>
              <a:rPr lang="en-GB" sz="1800" kern="0" dirty="0">
                <a:solidFill>
                  <a:srgbClr val="231F20"/>
                </a:solidFill>
                <a:latin typeface="Arial" panose="020B0604020202020204" pitchFamily="34" charset="0"/>
                <a:ea typeface="Times New Roman" panose="02020603050405020304" pitchFamily="18" charset="0"/>
                <a:cs typeface="Arial" panose="020B0604020202020204" pitchFamily="34" charset="0"/>
              </a:rPr>
              <a:t>may report to the owner(s) or, in larger businesses, to senior managers/directors</a:t>
            </a:r>
            <a:endParaRPr lang="en-GB" sz="1800" kern="0" dirty="0">
              <a:latin typeface="Arial" panose="020B0604020202020204" pitchFamily="34" charset="0"/>
              <a:ea typeface="&quot;Courier New&quot;"/>
              <a:cs typeface="Arial" panose="020B0604020202020204" pitchFamily="34" charset="0"/>
            </a:endParaRPr>
          </a:p>
          <a:p>
            <a:pPr marL="285750" indent="-285750">
              <a:spcBef>
                <a:spcPts val="600"/>
              </a:spcBef>
              <a:spcAft>
                <a:spcPts val="600"/>
              </a:spcAft>
              <a:buClr>
                <a:srgbClr val="0077E3"/>
              </a:buClr>
              <a:buFont typeface="Arial" panose="020B0604020202020204" pitchFamily="34" charset="0"/>
              <a:buChar char="•"/>
            </a:pPr>
            <a:r>
              <a:rPr lang="en-GB" sz="1800" kern="0" dirty="0">
                <a:solidFill>
                  <a:srgbClr val="231F20"/>
                </a:solidFill>
                <a:latin typeface="Arial" panose="020B0604020202020204" pitchFamily="34" charset="0"/>
                <a:ea typeface="Times New Roman" panose="02020603050405020304" pitchFamily="18" charset="0"/>
                <a:cs typeface="Arial" panose="020B0604020202020204" pitchFamily="34" charset="0"/>
              </a:rPr>
              <a:t>live by their results – poorly performing managers do not last long in post.</a:t>
            </a:r>
            <a:endParaRPr lang="en-GB" sz="1800" kern="0" dirty="0">
              <a:latin typeface="Arial" panose="020B0604020202020204" pitchFamily="34" charset="0"/>
              <a:ea typeface="&quot;Courier New&quot;"/>
              <a:cs typeface="Arial" panose="020B0604020202020204" pitchFamily="34" charset="0"/>
            </a:endParaRPr>
          </a:p>
          <a:p>
            <a:pPr marL="285750" indent="-285750">
              <a:lnSpc>
                <a:spcPct val="150000"/>
              </a:lnSpc>
              <a:spcBef>
                <a:spcPts val="0"/>
              </a:spcBef>
              <a:spcAft>
                <a:spcPts val="0"/>
              </a:spcAft>
              <a:buClr>
                <a:srgbClr val="0077E3"/>
              </a:buClr>
              <a:buFont typeface="Arial" panose="020B0604020202020204" pitchFamily="34" charset="0"/>
              <a:buChar char="•"/>
            </a:pPr>
            <a:endParaRPr lang="en-GB" sz="1800" dirty="0">
              <a:effectLst/>
              <a:ea typeface="&quot;Courier New&quot;"/>
              <a:cs typeface="&quot;Courier New&quot;"/>
            </a:endParaRPr>
          </a:p>
          <a:p>
            <a:endParaRPr lang="en-GB" sz="1800" dirty="0">
              <a:effectLst/>
              <a:ea typeface="&quot;Courier New&quot;"/>
              <a:cs typeface="&quot;Courier New&quot;"/>
            </a:endParaRPr>
          </a:p>
          <a:p>
            <a:pPr marL="0" lvl="1" indent="0">
              <a:buNone/>
            </a:pPr>
            <a:endParaRPr lang="en-US" sz="1800" dirty="0"/>
          </a:p>
        </p:txBody>
      </p:sp>
      <p:pic>
        <p:nvPicPr>
          <p:cNvPr id="3" name="Picture 2" descr="A person sitting at a desk with a computer and a phone&#10;&#10;Description automatically generated with low confidence">
            <a:extLst>
              <a:ext uri="{FF2B5EF4-FFF2-40B4-BE49-F238E27FC236}">
                <a16:creationId xmlns:a16="http://schemas.microsoft.com/office/drawing/2014/main" id="{149ADE49-CAA8-C598-4617-F75C0EF39AB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92080" y="2172838"/>
            <a:ext cx="3553499" cy="2512324"/>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8392B43-B003-521F-2340-45ADBE9964AF}"/>
              </a:ext>
            </a:extLst>
          </p:cNvPr>
          <p:cNvSpPr>
            <a:spLocks noGrp="1"/>
          </p:cNvSpPr>
          <p:nvPr>
            <p:ph sz="quarter" idx="10"/>
          </p:nvPr>
        </p:nvSpPr>
        <p:spPr>
          <a:xfrm>
            <a:off x="457200" y="1572568"/>
            <a:ext cx="8229600" cy="4520728"/>
          </a:xfrm>
        </p:spPr>
        <p:txBody>
          <a:bodyPr/>
          <a:lstStyle/>
          <a:p>
            <a:pPr marL="0" lvl="1" indent="0">
              <a:spcBef>
                <a:spcPts val="200"/>
              </a:spcBef>
              <a:spcAft>
                <a:spcPts val="1200"/>
              </a:spcAft>
              <a:buNone/>
            </a:pPr>
            <a:r>
              <a:rPr lang="en-GB" dirty="0">
                <a:solidFill>
                  <a:srgbClr val="231F20"/>
                </a:solidFill>
                <a:effectLst/>
                <a:latin typeface="Arial" panose="020B0604020202020204" pitchFamily="34" charset="0"/>
                <a:ea typeface="Times New Roman" panose="02020603050405020304" pitchFamily="18" charset="0"/>
                <a:cs typeface="&quot;Courier New&quot;"/>
              </a:rPr>
              <a:t>Managers have an interest in a business doing well so that they:</a:t>
            </a:r>
            <a:endParaRPr lang="en-GB" dirty="0">
              <a:effectLst/>
              <a:latin typeface="Courier New" panose="02070309020205020404" pitchFamily="49" charset="0"/>
              <a:ea typeface="&quot;Courier New&quot;"/>
              <a:cs typeface="&quot;Courier New&quot;"/>
            </a:endParaRPr>
          </a:p>
          <a:p>
            <a:pPr marL="558800" lvl="1" indent="-342900">
              <a:spcBef>
                <a:spcPts val="200"/>
              </a:spcBef>
              <a:spcAft>
                <a:spcPts val="600"/>
              </a:spcAft>
              <a:buSzPct val="75000"/>
              <a:buFont typeface="Symbol" pitchFamily="2" charset="2"/>
              <a:buChar char=""/>
              <a:tabLst>
                <a:tab pos="457200" algn="l"/>
              </a:tabLst>
            </a:pPr>
            <a:r>
              <a:rPr lang="en-GB" dirty="0">
                <a:solidFill>
                  <a:srgbClr val="231F20"/>
                </a:solidFill>
                <a:latin typeface="Arial" panose="020B0604020202020204" pitchFamily="34" charset="0"/>
                <a:ea typeface="Times New Roman" panose="02020603050405020304" pitchFamily="18" charset="0"/>
                <a:cs typeface="&quot;Courier New&quot;"/>
              </a:rPr>
              <a:t>have job security</a:t>
            </a:r>
            <a:endParaRPr lang="en-GB" dirty="0">
              <a:latin typeface="Courier New" panose="02070309020205020404" pitchFamily="49" charset="0"/>
              <a:ea typeface="&quot;Courier New&quot;"/>
              <a:cs typeface="&quot;Courier New&quot;"/>
            </a:endParaRPr>
          </a:p>
          <a:p>
            <a:pPr marL="558800" lvl="1" indent="-342900">
              <a:spcBef>
                <a:spcPts val="200"/>
              </a:spcBef>
              <a:spcAft>
                <a:spcPts val="600"/>
              </a:spcAft>
              <a:buSzPct val="75000"/>
              <a:buFont typeface="Symbol" pitchFamily="2" charset="2"/>
              <a:buChar char=""/>
              <a:tabLst>
                <a:tab pos="457200" algn="l"/>
              </a:tabLst>
            </a:pPr>
            <a:r>
              <a:rPr lang="en-GB" dirty="0">
                <a:solidFill>
                  <a:srgbClr val="231F20"/>
                </a:solidFill>
                <a:effectLst/>
                <a:latin typeface="Arial" panose="020B0604020202020204" pitchFamily="34" charset="0"/>
                <a:ea typeface="Times New Roman" panose="02020603050405020304" pitchFamily="18" charset="0"/>
                <a:cs typeface="&quot;Courier New&quot;"/>
              </a:rPr>
              <a:t>get promoted</a:t>
            </a:r>
            <a:endParaRPr lang="en-GB" dirty="0">
              <a:effectLst/>
              <a:latin typeface="Courier New" panose="02070309020205020404" pitchFamily="49" charset="0"/>
              <a:ea typeface="&quot;Courier New&quot;"/>
              <a:cs typeface="&quot;Courier New&quot;"/>
            </a:endParaRPr>
          </a:p>
          <a:p>
            <a:pPr marL="558800" lvl="1" indent="-342900">
              <a:spcBef>
                <a:spcPts val="200"/>
              </a:spcBef>
              <a:spcAft>
                <a:spcPts val="200"/>
              </a:spcAft>
              <a:buSzPct val="75000"/>
              <a:buFont typeface="Symbol" pitchFamily="2" charset="2"/>
              <a:buChar char=""/>
              <a:tabLst>
                <a:tab pos="457200" algn="l"/>
              </a:tabLst>
            </a:pPr>
            <a:r>
              <a:rPr lang="en-GB" dirty="0">
                <a:solidFill>
                  <a:srgbClr val="231F20"/>
                </a:solidFill>
                <a:effectLst/>
                <a:latin typeface="Arial" panose="020B0604020202020204" pitchFamily="34" charset="0"/>
                <a:ea typeface="Times New Roman" panose="02020603050405020304" pitchFamily="18" charset="0"/>
                <a:cs typeface="&quot;Courier New&quot;"/>
              </a:rPr>
              <a:t>win bonuses.</a:t>
            </a:r>
            <a:endParaRPr lang="en-GB" dirty="0">
              <a:effectLst/>
              <a:latin typeface="Courier New" panose="02070309020205020404" pitchFamily="49" charset="0"/>
              <a:ea typeface="&quot;Courier New&quot;"/>
              <a:cs typeface="&quot;Courier New&quot;"/>
            </a:endParaRPr>
          </a:p>
          <a:p>
            <a:pPr marL="0" lvl="1" indent="0">
              <a:spcBef>
                <a:spcPts val="200"/>
              </a:spcBef>
              <a:spcAft>
                <a:spcPts val="1200"/>
              </a:spcAft>
              <a:buNone/>
            </a:pPr>
            <a:endParaRPr lang="en-GB" dirty="0">
              <a:solidFill>
                <a:srgbClr val="231F20"/>
              </a:solidFill>
              <a:effectLst/>
              <a:latin typeface="Arial" panose="020B0604020202020204" pitchFamily="34" charset="0"/>
              <a:ea typeface="Times New Roman" panose="02020603050405020304" pitchFamily="18" charset="0"/>
              <a:cs typeface="&quot;Courier New&quot;"/>
            </a:endParaRPr>
          </a:p>
          <a:p>
            <a:pPr marL="0" lvl="1" indent="0">
              <a:spcBef>
                <a:spcPts val="0"/>
              </a:spcBef>
              <a:spcAft>
                <a:spcPts val="1200"/>
              </a:spcAft>
              <a:buNone/>
            </a:pPr>
            <a:r>
              <a:rPr lang="en-GB" dirty="0">
                <a:solidFill>
                  <a:srgbClr val="231F20"/>
                </a:solidFill>
                <a:effectLst/>
                <a:latin typeface="Arial" panose="020B0604020202020204" pitchFamily="34" charset="0"/>
                <a:ea typeface="Times New Roman" panose="02020603050405020304" pitchFamily="18" charset="0"/>
                <a:cs typeface="&quot;Courier New&quot;"/>
              </a:rPr>
              <a:t>Managers can influence how a business operates by:</a:t>
            </a:r>
            <a:endParaRPr lang="en-GB" dirty="0">
              <a:effectLst/>
              <a:latin typeface="Courier New" panose="02070309020205020404" pitchFamily="49" charset="0"/>
              <a:ea typeface="&quot;Courier New&quot;"/>
              <a:cs typeface="&quot;Courier New&quot;"/>
            </a:endParaRPr>
          </a:p>
          <a:p>
            <a:pPr marL="558800" lvl="1" indent="-342900">
              <a:spcBef>
                <a:spcPts val="200"/>
              </a:spcBef>
              <a:spcAft>
                <a:spcPts val="600"/>
              </a:spcAft>
              <a:buSzPct val="75000"/>
              <a:buFont typeface="Symbol" pitchFamily="2" charset="2"/>
              <a:buChar char=""/>
              <a:tabLst>
                <a:tab pos="457200" algn="l"/>
              </a:tabLst>
            </a:pPr>
            <a:r>
              <a:rPr lang="en-GB" dirty="0">
                <a:solidFill>
                  <a:srgbClr val="231F20"/>
                </a:solidFill>
                <a:latin typeface="Arial" panose="020B0604020202020204" pitchFamily="34" charset="0"/>
                <a:ea typeface="Times New Roman" panose="02020603050405020304" pitchFamily="18" charset="0"/>
                <a:cs typeface="&quot;Courier New&quot;"/>
              </a:rPr>
              <a:t>r</a:t>
            </a:r>
            <a:r>
              <a:rPr lang="en-GB" dirty="0">
                <a:solidFill>
                  <a:srgbClr val="231F20"/>
                </a:solidFill>
                <a:effectLst/>
                <a:latin typeface="Arial" panose="020B0604020202020204" pitchFamily="34" charset="0"/>
                <a:ea typeface="Times New Roman" panose="02020603050405020304" pitchFamily="18" charset="0"/>
                <a:cs typeface="&quot;Courier New&quot;"/>
              </a:rPr>
              <a:t>ecruiting and retaining good staff</a:t>
            </a:r>
            <a:endParaRPr lang="en-GB" dirty="0">
              <a:effectLst/>
              <a:latin typeface="Courier New" panose="02070309020205020404" pitchFamily="49" charset="0"/>
              <a:ea typeface="&quot;Courier New&quot;"/>
              <a:cs typeface="&quot;Courier New&quot;"/>
            </a:endParaRPr>
          </a:p>
          <a:p>
            <a:pPr marL="558800" lvl="1" indent="-342900">
              <a:spcBef>
                <a:spcPts val="200"/>
              </a:spcBef>
              <a:spcAft>
                <a:spcPts val="600"/>
              </a:spcAft>
              <a:buSzPct val="75000"/>
              <a:buFont typeface="Symbol" pitchFamily="2" charset="2"/>
              <a:buChar char=""/>
              <a:tabLst>
                <a:tab pos="457200" algn="l"/>
              </a:tabLst>
            </a:pPr>
            <a:r>
              <a:rPr lang="en-GB" dirty="0">
                <a:solidFill>
                  <a:srgbClr val="231F20"/>
                </a:solidFill>
                <a:effectLst/>
                <a:latin typeface="Arial" panose="020B0604020202020204" pitchFamily="34" charset="0"/>
                <a:ea typeface="Times New Roman" panose="02020603050405020304" pitchFamily="18" charset="0"/>
                <a:cs typeface="&quot;Courier New&quot;"/>
              </a:rPr>
              <a:t>creating company policies and procedures for th</a:t>
            </a:r>
            <a:r>
              <a:rPr lang="en-GB" dirty="0">
                <a:solidFill>
                  <a:srgbClr val="231F20"/>
                </a:solidFill>
                <a:latin typeface="Arial" panose="020B0604020202020204" pitchFamily="34" charset="0"/>
                <a:ea typeface="Times New Roman" panose="02020603050405020304" pitchFamily="18" charset="0"/>
                <a:cs typeface="&quot;Courier New&quot;"/>
              </a:rPr>
              <a:t>e smooth running of the business</a:t>
            </a:r>
            <a:endParaRPr lang="en-GB" dirty="0">
              <a:effectLst/>
              <a:latin typeface="Courier New" panose="02070309020205020404" pitchFamily="49" charset="0"/>
              <a:ea typeface="&quot;Courier New&quot;"/>
              <a:cs typeface="&quot;Courier New&quot;"/>
            </a:endParaRPr>
          </a:p>
          <a:p>
            <a:pPr marL="558800" lvl="1" indent="-342900">
              <a:spcBef>
                <a:spcPts val="200"/>
              </a:spcBef>
              <a:spcAft>
                <a:spcPts val="600"/>
              </a:spcAft>
              <a:buSzPct val="75000"/>
              <a:buFont typeface="Symbol" pitchFamily="2" charset="2"/>
              <a:buChar char=""/>
              <a:tabLst>
                <a:tab pos="457200" algn="l"/>
              </a:tabLst>
            </a:pPr>
            <a:r>
              <a:rPr lang="en-GB" dirty="0">
                <a:solidFill>
                  <a:srgbClr val="231F20"/>
                </a:solidFill>
                <a:effectLst/>
                <a:latin typeface="Arial" panose="020B0604020202020204" pitchFamily="34" charset="0"/>
                <a:ea typeface="Times New Roman" panose="02020603050405020304" pitchFamily="18" charset="0"/>
                <a:cs typeface="&quot;Courier New&quot;"/>
              </a:rPr>
              <a:t>making day-to-day and long-term decisions</a:t>
            </a:r>
          </a:p>
          <a:p>
            <a:pPr marL="558800" lvl="1" indent="-342900">
              <a:spcBef>
                <a:spcPts val="200"/>
              </a:spcBef>
              <a:spcAft>
                <a:spcPts val="600"/>
              </a:spcAft>
              <a:buSzPct val="75000"/>
              <a:buFont typeface="Symbol" pitchFamily="2" charset="2"/>
              <a:buChar char=""/>
              <a:tabLst>
                <a:tab pos="457200" algn="l"/>
              </a:tabLst>
            </a:pPr>
            <a:r>
              <a:rPr lang="en-GB" dirty="0">
                <a:solidFill>
                  <a:srgbClr val="231F20"/>
                </a:solidFill>
                <a:latin typeface="Arial" panose="020B0604020202020204" pitchFamily="34" charset="0"/>
                <a:ea typeface="&quot;Courier New&quot;"/>
                <a:cs typeface="&quot;Courier New&quot;"/>
              </a:rPr>
              <a:t>setting priorities and driving for results from their teams.</a:t>
            </a:r>
            <a:endParaRPr lang="en-GB" dirty="0">
              <a:effectLst/>
              <a:latin typeface="Courier New" panose="02070309020205020404" pitchFamily="49" charset="0"/>
              <a:ea typeface="&quot;Courier New&quot;"/>
              <a:cs typeface="&quot;Courier New&quot;"/>
            </a:endParaRPr>
          </a:p>
          <a:p>
            <a:pPr marL="285750" indent="-285750">
              <a:lnSpc>
                <a:spcPct val="100000"/>
              </a:lnSpc>
              <a:buClr>
                <a:srgbClr val="0077E3"/>
              </a:buClr>
              <a:buFont typeface="Arial" panose="020B0604020202020204" pitchFamily="34" charset="0"/>
              <a:buChar char="•"/>
            </a:pPr>
            <a:endParaRPr lang="en-GB" dirty="0">
              <a:effectLst/>
              <a:latin typeface="Arial" panose="020B0604020202020204" pitchFamily="34" charset="0"/>
              <a:ea typeface="&quot;Courier New&quot;"/>
              <a:cs typeface="Arial" panose="020B0604020202020204" pitchFamily="34" charset="0"/>
            </a:endParaRPr>
          </a:p>
          <a:p>
            <a:pPr marL="342900" indent="-342900">
              <a:lnSpc>
                <a:spcPct val="100000"/>
              </a:lnSpc>
              <a:buClr>
                <a:srgbClr val="0077E3"/>
              </a:buClr>
              <a:buFont typeface="Arial" panose="020B0604020202020204" pitchFamily="34" charset="0"/>
              <a:buChar char="•"/>
            </a:pPr>
            <a:endParaRPr lang="en-US" sz="1800" dirty="0"/>
          </a:p>
        </p:txBody>
      </p:sp>
      <p:sp>
        <p:nvSpPr>
          <p:cNvPr id="5" name="Title 4">
            <a:extLst>
              <a:ext uri="{FF2B5EF4-FFF2-40B4-BE49-F238E27FC236}">
                <a16:creationId xmlns:a16="http://schemas.microsoft.com/office/drawing/2014/main" id="{E384C63D-51EE-0E26-3962-EE047709B980}"/>
              </a:ext>
            </a:extLst>
          </p:cNvPr>
          <p:cNvSpPr>
            <a:spLocks noGrp="1"/>
          </p:cNvSpPr>
          <p:nvPr>
            <p:ph type="title"/>
          </p:nvPr>
        </p:nvSpPr>
        <p:spPr/>
        <p:txBody>
          <a:bodyPr/>
          <a:lstStyle/>
          <a:p>
            <a:r>
              <a:rPr lang="en-US" dirty="0"/>
              <a:t>Managers as stakeholders</a:t>
            </a:r>
          </a:p>
        </p:txBody>
      </p:sp>
    </p:spTree>
    <p:extLst>
      <p:ext uri="{BB962C8B-B14F-4D97-AF65-F5344CB8AC3E}">
        <p14:creationId xmlns:p14="http://schemas.microsoft.com/office/powerpoint/2010/main" val="28626806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C67FA-F795-9F6E-B1B4-354460389148}"/>
              </a:ext>
            </a:extLst>
          </p:cNvPr>
          <p:cNvSpPr>
            <a:spLocks noGrp="1"/>
          </p:cNvSpPr>
          <p:nvPr>
            <p:ph type="title"/>
          </p:nvPr>
        </p:nvSpPr>
        <p:spPr/>
        <p:txBody>
          <a:bodyPr/>
          <a:lstStyle/>
          <a:p>
            <a:r>
              <a:rPr lang="en-GB" dirty="0">
                <a:effectLst/>
                <a:latin typeface="Arial" panose="020B0604020202020204" pitchFamily="34" charset="0"/>
                <a:ea typeface="&quot;Courier New&quot;"/>
                <a:cs typeface="&quot;Courier New&quot;"/>
              </a:rPr>
              <a:t>Things to remember when dealing with employees</a:t>
            </a:r>
            <a:br>
              <a:rPr lang="en-GB" sz="1800" dirty="0">
                <a:effectLst/>
                <a:latin typeface="Courier New" panose="02070309020205020404" pitchFamily="49" charset="0"/>
                <a:ea typeface="&quot;Courier New&quot;"/>
                <a:cs typeface="&quot;Courier New&quot;"/>
              </a:rPr>
            </a:br>
            <a:br>
              <a:rPr lang="en-GB" sz="2400" dirty="0">
                <a:effectLst/>
                <a:latin typeface="Courier New" panose="02070309020205020404" pitchFamily="49" charset="0"/>
                <a:ea typeface="&quot;Courier New&quot;"/>
                <a:cs typeface="&quot;Courier New&quot;"/>
              </a:rPr>
            </a:br>
            <a:endParaRPr lang="en-US" dirty="0"/>
          </a:p>
        </p:txBody>
      </p:sp>
      <p:sp>
        <p:nvSpPr>
          <p:cNvPr id="3" name="Content Placeholder 2">
            <a:extLst>
              <a:ext uri="{FF2B5EF4-FFF2-40B4-BE49-F238E27FC236}">
                <a16:creationId xmlns:a16="http://schemas.microsoft.com/office/drawing/2014/main" id="{4CB6BBA4-F46B-F5F8-F59A-101CC64FF672}"/>
              </a:ext>
            </a:extLst>
          </p:cNvPr>
          <p:cNvSpPr>
            <a:spLocks noGrp="1"/>
          </p:cNvSpPr>
          <p:nvPr>
            <p:ph sz="quarter" idx="10"/>
          </p:nvPr>
        </p:nvSpPr>
        <p:spPr>
          <a:xfrm>
            <a:off x="457200" y="1628800"/>
            <a:ext cx="8229600" cy="4509288"/>
          </a:xfrm>
        </p:spPr>
        <p:txBody>
          <a:bodyPr/>
          <a:lstStyle/>
          <a:p>
            <a:pPr marL="285750" indent="-285750">
              <a:buClr>
                <a:srgbClr val="0077E3"/>
              </a:buClr>
              <a:buFont typeface="Arial" panose="020B0604020202020204" pitchFamily="34" charset="0"/>
              <a:buChar char="•"/>
            </a:pPr>
            <a:r>
              <a:rPr lang="en-GB" dirty="0">
                <a:solidFill>
                  <a:srgbClr val="000000"/>
                </a:solidFill>
                <a:effectLst/>
                <a:ea typeface="Times New Roman" panose="02020603050405020304" pitchFamily="18" charset="0"/>
              </a:rPr>
              <a:t>Develop a </a:t>
            </a:r>
            <a:r>
              <a:rPr lang="en-GB" b="1" dirty="0">
                <a:solidFill>
                  <a:srgbClr val="000000"/>
                </a:solidFill>
                <a:effectLst/>
                <a:ea typeface="Times New Roman" panose="02020603050405020304" pitchFamily="18" charset="0"/>
              </a:rPr>
              <a:t>strong working relationship</a:t>
            </a:r>
            <a:r>
              <a:rPr lang="en-GB" dirty="0">
                <a:solidFill>
                  <a:srgbClr val="000000"/>
                </a:solidFill>
                <a:effectLst/>
                <a:ea typeface="Times New Roman" panose="02020603050405020304" pitchFamily="18" charset="0"/>
              </a:rPr>
              <a:t> between you and your employees so that you can build mutual respect. </a:t>
            </a:r>
            <a:r>
              <a:rPr lang="en-GB" dirty="0">
                <a:solidFill>
                  <a:srgbClr val="000000"/>
                </a:solidFill>
                <a:ea typeface="Times New Roman" panose="02020603050405020304" pitchFamily="18" charset="0"/>
              </a:rPr>
              <a:t>E</a:t>
            </a:r>
            <a:r>
              <a:rPr lang="en-GB" dirty="0">
                <a:solidFill>
                  <a:srgbClr val="000000"/>
                </a:solidFill>
                <a:effectLst/>
                <a:ea typeface="Times New Roman" panose="02020603050405020304" pitchFamily="18" charset="0"/>
              </a:rPr>
              <a:t>mployees will be happier and more productive as a result. </a:t>
            </a:r>
          </a:p>
          <a:p>
            <a:pPr marL="285750" indent="-285750">
              <a:buClr>
                <a:srgbClr val="0077E3"/>
              </a:buClr>
              <a:buFont typeface="Arial" panose="020B0604020202020204" pitchFamily="34" charset="0"/>
              <a:buChar char="•"/>
            </a:pPr>
            <a:r>
              <a:rPr lang="en-GB" b="1" dirty="0">
                <a:solidFill>
                  <a:srgbClr val="000000"/>
                </a:solidFill>
                <a:ea typeface="Times New Roman" panose="02020603050405020304" pitchFamily="18" charset="0"/>
              </a:rPr>
              <a:t>T</a:t>
            </a:r>
            <a:r>
              <a:rPr lang="en-GB" b="1" dirty="0">
                <a:solidFill>
                  <a:srgbClr val="000000"/>
                </a:solidFill>
                <a:effectLst/>
                <a:ea typeface="Times New Roman" panose="02020603050405020304" pitchFamily="18" charset="0"/>
              </a:rPr>
              <a:t>otal clarification of rights</a:t>
            </a:r>
            <a:r>
              <a:rPr lang="en-GB" dirty="0">
                <a:solidFill>
                  <a:srgbClr val="000000"/>
                </a:solidFill>
                <a:effectLst/>
                <a:ea typeface="Times New Roman" panose="02020603050405020304" pitchFamily="18" charset="0"/>
              </a:rPr>
              <a:t>, roles and responsibilities is necessary between employers and the employees, and will reduce complaints.</a:t>
            </a:r>
            <a:endParaRPr lang="en-GB" dirty="0">
              <a:ea typeface="Times New Roman" panose="02020603050405020304" pitchFamily="18" charset="0"/>
            </a:endParaRPr>
          </a:p>
          <a:p>
            <a:pPr marL="285750" indent="-285750">
              <a:buClr>
                <a:srgbClr val="0077E3"/>
              </a:buClr>
              <a:buFont typeface="Arial" panose="020B0604020202020204" pitchFamily="34" charset="0"/>
              <a:buChar char="•"/>
            </a:pPr>
            <a:r>
              <a:rPr lang="en-GB" dirty="0">
                <a:solidFill>
                  <a:srgbClr val="231F20"/>
                </a:solidFill>
                <a:ea typeface="Times New Roman" panose="02020603050405020304" pitchFamily="18" charset="0"/>
                <a:cs typeface="Arial" panose="020B0604020202020204" pitchFamily="34" charset="0"/>
              </a:rPr>
              <a:t>Disgruntled employees can have a</a:t>
            </a:r>
            <a:r>
              <a:rPr lang="en-GB" dirty="0">
                <a:solidFill>
                  <a:srgbClr val="231F20"/>
                </a:solidFill>
                <a:effectLst/>
                <a:ea typeface="Times New Roman" panose="02020603050405020304" pitchFamily="18" charset="0"/>
                <a:cs typeface="Arial" panose="020B0604020202020204" pitchFamily="34" charset="0"/>
              </a:rPr>
              <a:t> massive effect on the outcome of a business.</a:t>
            </a:r>
            <a:endParaRPr lang="en-GB" dirty="0">
              <a:solidFill>
                <a:srgbClr val="231F20"/>
              </a:solidFill>
              <a:effectLst/>
              <a:ea typeface="&quot;Courier New&quot;"/>
              <a:cs typeface="Arial" panose="020B0604020202020204" pitchFamily="34" charset="0"/>
            </a:endParaRPr>
          </a:p>
          <a:p>
            <a:pPr>
              <a:spcBef>
                <a:spcPts val="0"/>
              </a:spcBef>
              <a:spcAft>
                <a:spcPts val="0"/>
              </a:spcAft>
            </a:pPr>
            <a:endParaRPr lang="en-GB" dirty="0">
              <a:effectLst/>
              <a:latin typeface="Arial" panose="020B0604020202020204" pitchFamily="34" charset="0"/>
              <a:ea typeface="&quot;Courier New&quot;"/>
              <a:cs typeface="Arial" panose="020B0604020202020204" pitchFamily="34" charset="0"/>
            </a:endParaRPr>
          </a:p>
          <a:p>
            <a:endParaRPr lang="en-GB" sz="1800" dirty="0">
              <a:effectLst/>
              <a:latin typeface="Courier New" panose="02070309020205020404" pitchFamily="49" charset="0"/>
              <a:ea typeface="&quot;Courier New&quot;"/>
              <a:cs typeface="&quot;Courier New&quot;"/>
            </a:endParaRPr>
          </a:p>
        </p:txBody>
      </p:sp>
    </p:spTree>
    <p:extLst>
      <p:ext uri="{BB962C8B-B14F-4D97-AF65-F5344CB8AC3E}">
        <p14:creationId xmlns:p14="http://schemas.microsoft.com/office/powerpoint/2010/main" val="15767309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964FD-78D6-8C96-BA8A-81F49A5FDB89}"/>
              </a:ext>
            </a:extLst>
          </p:cNvPr>
          <p:cNvSpPr>
            <a:spLocks noGrp="1"/>
          </p:cNvSpPr>
          <p:nvPr>
            <p:ph type="title"/>
          </p:nvPr>
        </p:nvSpPr>
        <p:spPr/>
        <p:txBody>
          <a:bodyPr/>
          <a:lstStyle/>
          <a:p>
            <a:r>
              <a:rPr lang="en-GB" sz="2400" dirty="0">
                <a:effectLst/>
                <a:latin typeface="Arial" panose="020B0604020202020204" pitchFamily="34" charset="0"/>
                <a:ea typeface="&quot;Courier New&quot;"/>
                <a:cs typeface="&quot;Courier New&quot;"/>
              </a:rPr>
              <a:t>Customers</a:t>
            </a:r>
            <a:br>
              <a:rPr lang="en-GB" sz="2400" dirty="0">
                <a:effectLst/>
                <a:latin typeface="Courier New" panose="02070309020205020404" pitchFamily="49" charset="0"/>
                <a:ea typeface="&quot;Courier New&quot;"/>
                <a:cs typeface="&quot;Courier New&quot;"/>
              </a:rPr>
            </a:br>
            <a:endParaRPr lang="en-US" dirty="0"/>
          </a:p>
        </p:txBody>
      </p:sp>
      <p:sp>
        <p:nvSpPr>
          <p:cNvPr id="3" name="Content Placeholder 2">
            <a:extLst>
              <a:ext uri="{FF2B5EF4-FFF2-40B4-BE49-F238E27FC236}">
                <a16:creationId xmlns:a16="http://schemas.microsoft.com/office/drawing/2014/main" id="{681F8EF2-D078-8F4C-4B7A-D5BDB61674D9}"/>
              </a:ext>
            </a:extLst>
          </p:cNvPr>
          <p:cNvSpPr>
            <a:spLocks noGrp="1"/>
          </p:cNvSpPr>
          <p:nvPr>
            <p:ph sz="quarter" idx="10"/>
          </p:nvPr>
        </p:nvSpPr>
        <p:spPr>
          <a:xfrm>
            <a:off x="457200" y="1484784"/>
            <a:ext cx="5842992" cy="4630700"/>
          </a:xfrm>
        </p:spPr>
        <p:txBody>
          <a:bodyPr/>
          <a:lstStyle/>
          <a:p>
            <a:pPr>
              <a:spcBef>
                <a:spcPts val="0"/>
              </a:spcBef>
              <a:spcAft>
                <a:spcPts val="0"/>
              </a:spcAft>
            </a:pPr>
            <a:r>
              <a:rPr lang="en-GB" sz="1800" b="1" dirty="0">
                <a:solidFill>
                  <a:srgbClr val="231F20"/>
                </a:solidFill>
                <a:effectLst/>
                <a:latin typeface="Arial" panose="020B0604020202020204" pitchFamily="34" charset="0"/>
                <a:ea typeface="Times New Roman" panose="02020603050405020304" pitchFamily="18" charset="0"/>
              </a:rPr>
              <a:t>Customers</a:t>
            </a:r>
            <a:r>
              <a:rPr lang="en-GB" sz="1800" dirty="0">
                <a:solidFill>
                  <a:srgbClr val="231F20"/>
                </a:solidFill>
                <a:effectLst/>
                <a:latin typeface="Arial" panose="020B0604020202020204" pitchFamily="34" charset="0"/>
                <a:ea typeface="Times New Roman" panose="02020603050405020304" pitchFamily="18" charset="0"/>
              </a:rPr>
              <a:t> are people who purchase a product or pay for a service.</a:t>
            </a:r>
          </a:p>
          <a:p>
            <a:pPr>
              <a:spcBef>
                <a:spcPts val="0"/>
              </a:spcBef>
              <a:spcAft>
                <a:spcPts val="0"/>
              </a:spcAft>
            </a:pPr>
            <a:endParaRPr lang="en-GB" sz="1800" dirty="0">
              <a:solidFill>
                <a:srgbClr val="231F20"/>
              </a:solidFill>
              <a:effectLst/>
              <a:latin typeface="Arial" panose="020B0604020202020204" pitchFamily="34" charset="0"/>
              <a:ea typeface="Times New Roman" panose="02020603050405020304" pitchFamily="18" charset="0"/>
            </a:endParaRPr>
          </a:p>
          <a:p>
            <a:pPr marL="285750" indent="-285750">
              <a:spcBef>
                <a:spcPts val="600"/>
              </a:spcBef>
              <a:spcAft>
                <a:spcPts val="600"/>
              </a:spcAft>
              <a:buClr>
                <a:srgbClr val="0077E3"/>
              </a:buClr>
              <a:buFont typeface="Arial" panose="020B0604020202020204" pitchFamily="34" charset="0"/>
              <a:buChar char="•"/>
            </a:pPr>
            <a:r>
              <a:rPr lang="en-GB" sz="1800" dirty="0">
                <a:solidFill>
                  <a:srgbClr val="231F20"/>
                </a:solidFill>
                <a:latin typeface="Arial" panose="020B0604020202020204" pitchFamily="34" charset="0"/>
                <a:ea typeface="Times New Roman" panose="02020603050405020304" pitchFamily="18" charset="0"/>
              </a:rPr>
              <a:t>A customer can also be a business that buys goods/services from another business (a B2B customer).</a:t>
            </a:r>
            <a:endParaRPr lang="en-GB" sz="1800" dirty="0">
              <a:effectLst/>
              <a:latin typeface="Times New Roman" panose="02020603050405020304" pitchFamily="18" charset="0"/>
              <a:ea typeface="Times New Roman" panose="02020603050405020304" pitchFamily="18" charset="0"/>
            </a:endParaRPr>
          </a:p>
          <a:p>
            <a:pPr marL="285750" indent="-285750">
              <a:spcBef>
                <a:spcPts val="600"/>
              </a:spcBef>
              <a:spcAft>
                <a:spcPts val="600"/>
              </a:spcAft>
              <a:buClr>
                <a:srgbClr val="0077E3"/>
              </a:buClr>
              <a:buFont typeface="Arial" panose="020B0604020202020204" pitchFamily="34" charset="0"/>
              <a:buChar char="•"/>
            </a:pPr>
            <a:r>
              <a:rPr lang="en-GB" sz="1800" dirty="0">
                <a:solidFill>
                  <a:srgbClr val="231F20"/>
                </a:solidFill>
                <a:effectLst/>
                <a:latin typeface="Arial" panose="020B0604020202020204" pitchFamily="34" charset="0"/>
                <a:ea typeface="Times New Roman" panose="02020603050405020304" pitchFamily="18" charset="0"/>
              </a:rPr>
              <a:t>Customers are crucial </a:t>
            </a:r>
            <a:r>
              <a:rPr lang="en-GB" sz="1800" dirty="0">
                <a:solidFill>
                  <a:srgbClr val="231F20"/>
                </a:solidFill>
                <a:latin typeface="Arial" panose="020B0604020202020204" pitchFamily="34" charset="0"/>
                <a:ea typeface="Times New Roman" panose="02020603050405020304" pitchFamily="18" charset="0"/>
              </a:rPr>
              <a:t>stakeholders who can potentially make or break a business.</a:t>
            </a:r>
            <a:endParaRPr lang="en-GB" sz="1800" dirty="0">
              <a:latin typeface="Times New Roman" panose="02020603050405020304" pitchFamily="18" charset="0"/>
              <a:ea typeface="Times New Roman" panose="02020603050405020304" pitchFamily="18" charset="0"/>
            </a:endParaRPr>
          </a:p>
          <a:p>
            <a:pPr marL="285750" indent="-285750">
              <a:spcBef>
                <a:spcPts val="600"/>
              </a:spcBef>
              <a:spcAft>
                <a:spcPts val="600"/>
              </a:spcAft>
              <a:buClr>
                <a:srgbClr val="0077E3"/>
              </a:buClr>
              <a:buFont typeface="Arial" panose="020B0604020202020204" pitchFamily="34" charset="0"/>
              <a:buChar char="•"/>
            </a:pPr>
            <a:r>
              <a:rPr lang="en-GB" sz="1800" dirty="0">
                <a:solidFill>
                  <a:srgbClr val="231F20"/>
                </a:solidFill>
                <a:effectLst/>
                <a:latin typeface="Arial" panose="020B0604020202020204" pitchFamily="34" charset="0"/>
                <a:ea typeface="Times New Roman" panose="02020603050405020304" pitchFamily="18" charset="0"/>
              </a:rPr>
              <a:t>Customers will show loyalty to a business they like.</a:t>
            </a:r>
            <a:endParaRPr lang="en-GB" sz="1800" dirty="0">
              <a:effectLst/>
              <a:latin typeface="Times New Roman" panose="02020603050405020304" pitchFamily="18" charset="0"/>
              <a:ea typeface="Times New Roman" panose="02020603050405020304" pitchFamily="18" charset="0"/>
            </a:endParaRPr>
          </a:p>
          <a:p>
            <a:pPr marL="285750" indent="-285750">
              <a:spcBef>
                <a:spcPts val="600"/>
              </a:spcBef>
              <a:spcAft>
                <a:spcPts val="600"/>
              </a:spcAft>
              <a:buClr>
                <a:srgbClr val="0077E3"/>
              </a:buClr>
              <a:buFont typeface="Arial" panose="020B0604020202020204" pitchFamily="34" charset="0"/>
              <a:buChar char="•"/>
            </a:pPr>
            <a:r>
              <a:rPr lang="en-GB" sz="1800" dirty="0">
                <a:solidFill>
                  <a:srgbClr val="231F20"/>
                </a:solidFill>
                <a:effectLst/>
                <a:latin typeface="Arial" panose="020B0604020202020204" pitchFamily="34" charset="0"/>
                <a:ea typeface="Times New Roman" panose="02020603050405020304" pitchFamily="18" charset="0"/>
              </a:rPr>
              <a:t>They will take their business elsewhere</a:t>
            </a:r>
            <a:r>
              <a:rPr lang="en-GB" sz="1800" dirty="0">
                <a:solidFill>
                  <a:srgbClr val="231F20"/>
                </a:solidFill>
                <a:latin typeface="Arial" panose="020B0604020202020204" pitchFamily="34" charset="0"/>
                <a:ea typeface="Times New Roman" panose="02020603050405020304" pitchFamily="18" charset="0"/>
              </a:rPr>
              <a:t> if they are not satisfied with price or quality.</a:t>
            </a:r>
            <a:endParaRPr lang="en-GB" sz="1800" dirty="0">
              <a:effectLst/>
              <a:latin typeface="Times New Roman" panose="02020603050405020304" pitchFamily="18" charset="0"/>
              <a:ea typeface="Times New Roman" panose="02020603050405020304" pitchFamily="18" charset="0"/>
            </a:endParaRPr>
          </a:p>
          <a:p>
            <a:pPr marL="285750" indent="-285750">
              <a:spcBef>
                <a:spcPts val="600"/>
              </a:spcBef>
              <a:spcAft>
                <a:spcPts val="600"/>
              </a:spcAft>
              <a:buClr>
                <a:srgbClr val="0077E3"/>
              </a:buClr>
              <a:buFont typeface="Arial" panose="020B0604020202020204" pitchFamily="34" charset="0"/>
              <a:buChar char="•"/>
            </a:pPr>
            <a:r>
              <a:rPr lang="en-GB" sz="1800" dirty="0">
                <a:solidFill>
                  <a:srgbClr val="231F20"/>
                </a:solidFill>
                <a:effectLst/>
                <a:latin typeface="Arial" panose="020B0604020202020204" pitchFamily="34" charset="0"/>
                <a:ea typeface="&quot;Courier New&quot;"/>
                <a:cs typeface="Arial" panose="020B0604020202020204" pitchFamily="34" charset="0"/>
              </a:rPr>
              <a:t>They can drive change in a business.</a:t>
            </a:r>
            <a:endParaRPr lang="en-GB" sz="2000" dirty="0">
              <a:effectLst/>
              <a:latin typeface="Arial" panose="020B0604020202020204" pitchFamily="34" charset="0"/>
              <a:ea typeface="&quot;Courier New&quot;"/>
              <a:cs typeface="Arial" panose="020B0604020202020204" pitchFamily="34" charset="0"/>
            </a:endParaRPr>
          </a:p>
          <a:p>
            <a:endParaRPr lang="en-US" dirty="0"/>
          </a:p>
        </p:txBody>
      </p:sp>
      <p:pic>
        <p:nvPicPr>
          <p:cNvPr id="5" name="Picture 4" descr="A light bulb with words in the shape of a light bulb&#10;&#10;Description automatically generated with low confidence">
            <a:extLst>
              <a:ext uri="{FF2B5EF4-FFF2-40B4-BE49-F238E27FC236}">
                <a16:creationId xmlns:a16="http://schemas.microsoft.com/office/drawing/2014/main" id="{1A274DD9-EBB9-4C65-CA92-5074A41A092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300192" y="1556793"/>
            <a:ext cx="2316851" cy="3024336"/>
          </a:xfrm>
          <a:prstGeom prst="rect">
            <a:avLst/>
          </a:prstGeom>
        </p:spPr>
      </p:pic>
    </p:spTree>
    <p:extLst>
      <p:ext uri="{BB962C8B-B14F-4D97-AF65-F5344CB8AC3E}">
        <p14:creationId xmlns:p14="http://schemas.microsoft.com/office/powerpoint/2010/main" val="34770813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C20F65-D603-B877-1ABC-F016E9F40E8B}"/>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A03893ED-B0E4-CB4D-2A8D-07A4DE8BCDD2}"/>
              </a:ext>
            </a:extLst>
          </p:cNvPr>
          <p:cNvSpPr>
            <a:spLocks noGrp="1"/>
          </p:cNvSpPr>
          <p:nvPr>
            <p:ph sz="quarter" idx="10"/>
          </p:nvPr>
        </p:nvSpPr>
        <p:spPr/>
        <p:txBody>
          <a:bodyPr/>
          <a:lstStyle/>
          <a:p>
            <a:r>
              <a:rPr lang="en-US" dirty="0"/>
              <a:t>How can customers positively influence a business?</a:t>
            </a:r>
          </a:p>
          <a:p>
            <a:r>
              <a:rPr lang="en-US" dirty="0"/>
              <a:t>How might they negatively influence a business?</a:t>
            </a:r>
          </a:p>
          <a:p>
            <a:r>
              <a:rPr lang="en-US" dirty="0"/>
              <a:t>Think of some examples.</a:t>
            </a:r>
            <a:endParaRPr lang="en-GB" dirty="0"/>
          </a:p>
        </p:txBody>
      </p:sp>
      <p:pic>
        <p:nvPicPr>
          <p:cNvPr id="6" name="Picture 5" descr="A person sitting on a tractor&#10;&#10;Description automatically generated with low confidence">
            <a:extLst>
              <a:ext uri="{FF2B5EF4-FFF2-40B4-BE49-F238E27FC236}">
                <a16:creationId xmlns:a16="http://schemas.microsoft.com/office/drawing/2014/main" id="{1589D3B2-17C6-8DEA-E8F3-54E19154C8F5}"/>
              </a:ext>
            </a:extLst>
          </p:cNvPr>
          <p:cNvPicPr>
            <a:picLocks noChangeAspect="1"/>
          </p:cNvPicPr>
          <p:nvPr/>
        </p:nvPicPr>
        <p:blipFill>
          <a:blip r:embed="rId3"/>
          <a:stretch>
            <a:fillRect/>
          </a:stretch>
        </p:blipFill>
        <p:spPr>
          <a:xfrm>
            <a:off x="971600" y="3438414"/>
            <a:ext cx="2955178" cy="1974059"/>
          </a:xfrm>
          <a:prstGeom prst="rect">
            <a:avLst/>
          </a:prstGeom>
        </p:spPr>
      </p:pic>
      <p:pic>
        <p:nvPicPr>
          <p:cNvPr id="5" name="Picture 4">
            <a:extLst>
              <a:ext uri="{FF2B5EF4-FFF2-40B4-BE49-F238E27FC236}">
                <a16:creationId xmlns:a16="http://schemas.microsoft.com/office/drawing/2014/main" id="{CB2FE11E-1914-2CA0-7FD8-061B6A56E821}"/>
              </a:ext>
            </a:extLst>
          </p:cNvPr>
          <p:cNvPicPr>
            <a:picLocks noChangeAspect="1"/>
          </p:cNvPicPr>
          <p:nvPr/>
        </p:nvPicPr>
        <p:blipFill>
          <a:blip r:embed="rId4"/>
          <a:srcRect/>
          <a:stretch/>
        </p:blipFill>
        <p:spPr>
          <a:xfrm>
            <a:off x="4997392" y="3438545"/>
            <a:ext cx="2978187" cy="1983473"/>
          </a:xfrm>
          <a:prstGeom prst="rect">
            <a:avLst/>
          </a:prstGeom>
        </p:spPr>
      </p:pic>
    </p:spTree>
    <p:extLst>
      <p:ext uri="{BB962C8B-B14F-4D97-AF65-F5344CB8AC3E}">
        <p14:creationId xmlns:p14="http://schemas.microsoft.com/office/powerpoint/2010/main" val="27111704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D19D3-EDFA-0B72-3ACE-784339E6912C}"/>
              </a:ext>
            </a:extLst>
          </p:cNvPr>
          <p:cNvSpPr>
            <a:spLocks noGrp="1"/>
          </p:cNvSpPr>
          <p:nvPr>
            <p:ph type="title"/>
          </p:nvPr>
        </p:nvSpPr>
        <p:spPr/>
        <p:txBody>
          <a:bodyPr/>
          <a:lstStyle/>
          <a:p>
            <a:r>
              <a:rPr lang="en-US" dirty="0"/>
              <a:t>Customers as stakeholders</a:t>
            </a:r>
          </a:p>
        </p:txBody>
      </p:sp>
      <p:sp>
        <p:nvSpPr>
          <p:cNvPr id="3" name="Content Placeholder 2">
            <a:extLst>
              <a:ext uri="{FF2B5EF4-FFF2-40B4-BE49-F238E27FC236}">
                <a16:creationId xmlns:a16="http://schemas.microsoft.com/office/drawing/2014/main" id="{E325F2C0-39C6-4020-526A-66A5FBB9C17E}"/>
              </a:ext>
            </a:extLst>
          </p:cNvPr>
          <p:cNvSpPr>
            <a:spLocks noGrp="1"/>
          </p:cNvSpPr>
          <p:nvPr>
            <p:ph sz="quarter" idx="10"/>
          </p:nvPr>
        </p:nvSpPr>
        <p:spPr/>
        <p:txBody>
          <a:bodyPr/>
          <a:lstStyle/>
          <a:p>
            <a:pPr>
              <a:spcBef>
                <a:spcPts val="200"/>
              </a:spcBef>
              <a:spcAft>
                <a:spcPts val="200"/>
              </a:spcAft>
              <a:buClr>
                <a:srgbClr val="0077E3"/>
              </a:buClr>
            </a:pPr>
            <a:r>
              <a:rPr lang="en-GB" dirty="0">
                <a:solidFill>
                  <a:srgbClr val="231F20"/>
                </a:solidFill>
                <a:effectLst/>
                <a:latin typeface="Arial" panose="020B0604020202020204" pitchFamily="34" charset="0"/>
                <a:ea typeface="Times New Roman" panose="02020603050405020304" pitchFamily="18" charset="0"/>
                <a:cs typeface="&quot;Courier New&quot;"/>
              </a:rPr>
              <a:t>Customers have an interest in a business doing well because they want </a:t>
            </a:r>
            <a:r>
              <a:rPr lang="en-GB" b="1" dirty="0">
                <a:solidFill>
                  <a:srgbClr val="231F20"/>
                </a:solidFill>
                <a:effectLst/>
                <a:latin typeface="Arial" panose="020B0604020202020204" pitchFamily="34" charset="0"/>
                <a:ea typeface="Times New Roman" panose="02020603050405020304" pitchFamily="18" charset="0"/>
                <a:cs typeface="&quot;Courier New&quot;"/>
              </a:rPr>
              <a:t>quality products and services</a:t>
            </a:r>
            <a:r>
              <a:rPr lang="en-GB" dirty="0">
                <a:solidFill>
                  <a:srgbClr val="231F20"/>
                </a:solidFill>
                <a:effectLst/>
                <a:latin typeface="Arial" panose="020B0604020202020204" pitchFamily="34" charset="0"/>
                <a:ea typeface="Times New Roman" panose="02020603050405020304" pitchFamily="18" charset="0"/>
                <a:cs typeface="&quot;Courier New&quot;"/>
              </a:rPr>
              <a:t>, </a:t>
            </a:r>
            <a:r>
              <a:rPr lang="en-GB" b="1" dirty="0">
                <a:solidFill>
                  <a:srgbClr val="231F20"/>
                </a:solidFill>
                <a:effectLst/>
                <a:latin typeface="Arial" panose="020B0604020202020204" pitchFamily="34" charset="0"/>
                <a:ea typeface="Times New Roman" panose="02020603050405020304" pitchFamily="18" charset="0"/>
                <a:cs typeface="&quot;Courier New&quot;"/>
              </a:rPr>
              <a:t>low prices</a:t>
            </a:r>
            <a:r>
              <a:rPr lang="en-GB" dirty="0">
                <a:solidFill>
                  <a:srgbClr val="231F20"/>
                </a:solidFill>
                <a:effectLst/>
                <a:latin typeface="Arial" panose="020B0604020202020204" pitchFamily="34" charset="0"/>
                <a:ea typeface="Times New Roman" panose="02020603050405020304" pitchFamily="18" charset="0"/>
                <a:cs typeface="&quot;Courier New&quot;"/>
              </a:rPr>
              <a:t> and </a:t>
            </a:r>
            <a:r>
              <a:rPr lang="en-GB" b="1" dirty="0">
                <a:solidFill>
                  <a:srgbClr val="231F20"/>
                </a:solidFill>
                <a:effectLst/>
                <a:latin typeface="Arial" panose="020B0604020202020204" pitchFamily="34" charset="0"/>
                <a:ea typeface="Times New Roman" panose="02020603050405020304" pitchFamily="18" charset="0"/>
                <a:cs typeface="&quot;Courier New&quot;"/>
              </a:rPr>
              <a:t>value for money</a:t>
            </a:r>
            <a:r>
              <a:rPr lang="en-GB" dirty="0">
                <a:solidFill>
                  <a:srgbClr val="231F20"/>
                </a:solidFill>
                <a:effectLst/>
                <a:latin typeface="Arial" panose="020B0604020202020204" pitchFamily="34" charset="0"/>
                <a:ea typeface="Times New Roman" panose="02020603050405020304" pitchFamily="18" charset="0"/>
                <a:cs typeface="&quot;Courier New&quot;"/>
              </a:rPr>
              <a:t>.</a:t>
            </a:r>
          </a:p>
          <a:p>
            <a:pPr marL="558800" lvl="1" indent="-342900">
              <a:spcBef>
                <a:spcPts val="200"/>
              </a:spcBef>
              <a:spcAft>
                <a:spcPts val="200"/>
              </a:spcAft>
              <a:buSzPts val="1000"/>
              <a:buFont typeface="Symbol" pitchFamily="2" charset="2"/>
              <a:buChar char=""/>
              <a:tabLst>
                <a:tab pos="457200" algn="l"/>
              </a:tabLst>
            </a:pPr>
            <a:endParaRPr lang="en-GB" dirty="0">
              <a:effectLst/>
              <a:latin typeface="Courier New" panose="02070309020205020404" pitchFamily="49" charset="0"/>
              <a:ea typeface="&quot;Courier New&quot;"/>
              <a:cs typeface="&quot;Courier New&quot;"/>
            </a:endParaRPr>
          </a:p>
          <a:p>
            <a:pPr>
              <a:spcBef>
                <a:spcPts val="200"/>
              </a:spcBef>
              <a:spcAft>
                <a:spcPts val="200"/>
              </a:spcAft>
              <a:buClr>
                <a:srgbClr val="0077E3"/>
              </a:buClr>
            </a:pPr>
            <a:r>
              <a:rPr lang="en-GB" dirty="0">
                <a:solidFill>
                  <a:srgbClr val="231F20"/>
                </a:solidFill>
                <a:effectLst/>
                <a:latin typeface="Arial" panose="020B0604020202020204" pitchFamily="34" charset="0"/>
                <a:ea typeface="Times New Roman" panose="02020603050405020304" pitchFamily="18" charset="0"/>
                <a:cs typeface="&quot;Courier New&quot;"/>
              </a:rPr>
              <a:t>Customers can influence how a business operates by deciding whether to purchase the product or use the service, </a:t>
            </a:r>
            <a:r>
              <a:rPr lang="en-GB" dirty="0">
                <a:solidFill>
                  <a:srgbClr val="231F20"/>
                </a:solidFill>
                <a:latin typeface="Arial" panose="020B0604020202020204" pitchFamily="34" charset="0"/>
                <a:ea typeface="&quot;Courier New&quot;"/>
                <a:cs typeface="&quot;Courier New&quot;"/>
              </a:rPr>
              <a:t>switching to competitors, </a:t>
            </a:r>
            <a:r>
              <a:rPr lang="en-GB" dirty="0">
                <a:solidFill>
                  <a:srgbClr val="231F20"/>
                </a:solidFill>
                <a:effectLst/>
                <a:latin typeface="Arial" panose="020B0604020202020204" pitchFamily="34" charset="0"/>
                <a:ea typeface="Times New Roman" panose="02020603050405020304" pitchFamily="18" charset="0"/>
                <a:cs typeface="&quot;Courier New&quot;"/>
              </a:rPr>
              <a:t>affecting an organisation’s reputation by word of mouth and </a:t>
            </a:r>
            <a:r>
              <a:rPr lang="en-GB" dirty="0">
                <a:solidFill>
                  <a:srgbClr val="231F20"/>
                </a:solidFill>
                <a:latin typeface="Arial" panose="020B0604020202020204" pitchFamily="34" charset="0"/>
                <a:ea typeface="&quot;Courier New&quot;"/>
                <a:cs typeface="&quot;Courier New&quot;"/>
              </a:rPr>
              <a:t>providing feedback, reviews or completing surveys.</a:t>
            </a:r>
          </a:p>
          <a:p>
            <a:pPr>
              <a:lnSpc>
                <a:spcPct val="150000"/>
              </a:lnSpc>
              <a:spcBef>
                <a:spcPts val="0"/>
              </a:spcBef>
              <a:spcAft>
                <a:spcPts val="0"/>
              </a:spcAft>
              <a:buClr>
                <a:srgbClr val="0077E3"/>
              </a:buClr>
            </a:pPr>
            <a:endParaRPr lang="en-GB" sz="2000" dirty="0">
              <a:effectLst/>
              <a:latin typeface="Arial" panose="020B0604020202020204" pitchFamily="34" charset="0"/>
              <a:ea typeface="&quot;Courier New&quot;"/>
              <a:cs typeface="Arial" panose="020B0604020202020204" pitchFamily="34" charset="0"/>
            </a:endParaRPr>
          </a:p>
          <a:p>
            <a:endParaRPr lang="en-US" dirty="0"/>
          </a:p>
        </p:txBody>
      </p:sp>
    </p:spTree>
    <p:extLst>
      <p:ext uri="{BB962C8B-B14F-4D97-AF65-F5344CB8AC3E}">
        <p14:creationId xmlns:p14="http://schemas.microsoft.com/office/powerpoint/2010/main" val="31641958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3078DC-7082-C352-5CFC-45D2E481A504}"/>
              </a:ext>
            </a:extLst>
          </p:cNvPr>
          <p:cNvSpPr>
            <a:spLocks noGrp="1"/>
          </p:cNvSpPr>
          <p:nvPr>
            <p:ph type="title"/>
          </p:nvPr>
        </p:nvSpPr>
        <p:spPr/>
        <p:txBody>
          <a:bodyPr/>
          <a:lstStyle/>
          <a:p>
            <a:r>
              <a:rPr lang="en-US" dirty="0"/>
              <a:t>Suppliers</a:t>
            </a:r>
          </a:p>
        </p:txBody>
      </p:sp>
      <p:sp>
        <p:nvSpPr>
          <p:cNvPr id="3" name="Content Placeholder 2">
            <a:extLst>
              <a:ext uri="{FF2B5EF4-FFF2-40B4-BE49-F238E27FC236}">
                <a16:creationId xmlns:a16="http://schemas.microsoft.com/office/drawing/2014/main" id="{767C589C-ADCB-7E42-C8A6-2C41AC9A787E}"/>
              </a:ext>
            </a:extLst>
          </p:cNvPr>
          <p:cNvSpPr>
            <a:spLocks noGrp="1"/>
          </p:cNvSpPr>
          <p:nvPr>
            <p:ph sz="quarter" idx="10"/>
          </p:nvPr>
        </p:nvSpPr>
        <p:spPr>
          <a:xfrm>
            <a:off x="457200" y="1628800"/>
            <a:ext cx="4546848" cy="4625601"/>
          </a:xfrm>
        </p:spPr>
        <p:txBody>
          <a:bodyPr/>
          <a:lstStyle/>
          <a:p>
            <a:pPr>
              <a:lnSpc>
                <a:spcPct val="100000"/>
              </a:lnSpc>
              <a:buClr>
                <a:srgbClr val="0077E3"/>
              </a:buClr>
            </a:pPr>
            <a:r>
              <a:rPr lang="en-GB" dirty="0">
                <a:solidFill>
                  <a:srgbClr val="231F20"/>
                </a:solidFill>
                <a:latin typeface="Arial" panose="020B0604020202020204" pitchFamily="34" charset="0"/>
                <a:ea typeface="Times New Roman" panose="02020603050405020304" pitchFamily="18" charset="0"/>
                <a:cs typeface="Arial" panose="020B0604020202020204" pitchFamily="34" charset="0"/>
              </a:rPr>
              <a:t>A </a:t>
            </a:r>
            <a:r>
              <a:rPr lang="en-GB" b="1" dirty="0">
                <a:solidFill>
                  <a:srgbClr val="231F20"/>
                </a:solidFill>
                <a:latin typeface="Arial" panose="020B0604020202020204" pitchFamily="34" charset="0"/>
                <a:ea typeface="Times New Roman" panose="02020603050405020304" pitchFamily="18" charset="0"/>
                <a:cs typeface="Arial" panose="020B0604020202020204" pitchFamily="34" charset="0"/>
              </a:rPr>
              <a:t>supplier</a:t>
            </a:r>
            <a:r>
              <a:rPr lang="en-GB" dirty="0">
                <a:solidFill>
                  <a:srgbClr val="231F20"/>
                </a:solidFill>
                <a:latin typeface="Arial" panose="020B0604020202020204" pitchFamily="34" charset="0"/>
                <a:ea typeface="Times New Roman" panose="02020603050405020304" pitchFamily="18" charset="0"/>
                <a:cs typeface="Arial" panose="020B0604020202020204" pitchFamily="34" charset="0"/>
              </a:rPr>
              <a:t> is anyone who supplies </a:t>
            </a:r>
            <a:r>
              <a:rPr lang="en-GB" b="1" dirty="0">
                <a:solidFill>
                  <a:srgbClr val="231F20"/>
                </a:solidFill>
                <a:latin typeface="Arial" panose="020B0604020202020204" pitchFamily="34" charset="0"/>
                <a:ea typeface="Times New Roman" panose="02020603050405020304" pitchFamily="18" charset="0"/>
                <a:cs typeface="Arial" panose="020B0604020202020204" pitchFamily="34" charset="0"/>
              </a:rPr>
              <a:t>inputs</a:t>
            </a:r>
            <a:r>
              <a:rPr lang="en-GB" dirty="0">
                <a:solidFill>
                  <a:srgbClr val="231F20"/>
                </a:solidFill>
                <a:latin typeface="Arial" panose="020B0604020202020204" pitchFamily="34" charset="0"/>
                <a:ea typeface="Times New Roman" panose="02020603050405020304" pitchFamily="18" charset="0"/>
                <a:cs typeface="Arial" panose="020B0604020202020204" pitchFamily="34" charset="0"/>
              </a:rPr>
              <a:t> to a business (eg power, animal feed, seeds, machine parts, flowers, etc).</a:t>
            </a:r>
          </a:p>
          <a:p>
            <a:pPr marL="342900" indent="-342900">
              <a:lnSpc>
                <a:spcPct val="100000"/>
              </a:lnSpc>
              <a:spcAft>
                <a:spcPts val="600"/>
              </a:spcAft>
              <a:buClr>
                <a:srgbClr val="0077E3"/>
              </a:buClr>
              <a:buFont typeface="Arial" panose="020B0604020202020204" pitchFamily="34" charset="0"/>
              <a:buChar char="•"/>
            </a:pPr>
            <a:r>
              <a:rPr lang="en-GB"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Suppliers</a:t>
            </a:r>
            <a:r>
              <a:rPr lang="en-GB" dirty="0">
                <a:effectLst/>
                <a:latin typeface="Arial" panose="020B0604020202020204" pitchFamily="34" charset="0"/>
                <a:ea typeface="Times New Roman" panose="02020603050405020304" pitchFamily="18" charset="0"/>
                <a:cs typeface="Arial" panose="020B0604020202020204" pitchFamily="34" charset="0"/>
              </a:rPr>
              <a:t> build their reputation on the quality of the goods or materials they provide. </a:t>
            </a:r>
          </a:p>
          <a:p>
            <a:pPr marL="342900" indent="-342900">
              <a:lnSpc>
                <a:spcPct val="100000"/>
              </a:lnSpc>
              <a:spcAft>
                <a:spcPts val="600"/>
              </a:spcAft>
              <a:buClr>
                <a:srgbClr val="0077E3"/>
              </a:buClr>
              <a:buFont typeface="Arial" panose="020B0604020202020204" pitchFamily="34" charset="0"/>
              <a:buChar char="•"/>
            </a:pPr>
            <a:r>
              <a:rPr lang="en-GB" dirty="0">
                <a:effectLst/>
                <a:latin typeface="Arial" panose="020B0604020202020204" pitchFamily="34" charset="0"/>
                <a:ea typeface="Times New Roman" panose="02020603050405020304" pitchFamily="18" charset="0"/>
                <a:cs typeface="Arial" panose="020B0604020202020204" pitchFamily="34" charset="0"/>
              </a:rPr>
              <a:t>If the quality is good, delivered on time and in the quantity required, suppliers will win repeat orders and secure future business.</a:t>
            </a:r>
          </a:p>
          <a:p>
            <a:endParaRPr lang="en-US" dirty="0"/>
          </a:p>
        </p:txBody>
      </p:sp>
      <p:sp>
        <p:nvSpPr>
          <p:cNvPr id="4" name="Rectangle 2">
            <a:extLst>
              <a:ext uri="{FF2B5EF4-FFF2-40B4-BE49-F238E27FC236}">
                <a16:creationId xmlns:a16="http://schemas.microsoft.com/office/drawing/2014/main" id="{D8684AE1-FB2F-C430-3E0D-347AA206AF1A}"/>
              </a:ext>
            </a:extLst>
          </p:cNvPr>
          <p:cNvSpPr>
            <a:spLocks noChangeArrowheads="1"/>
          </p:cNvSpPr>
          <p:nvPr/>
        </p:nvSpPr>
        <p:spPr bwMode="auto">
          <a:xfrm>
            <a:off x="4211960" y="3060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8" name="Picture 7" descr="A picture containing tire, wheel, indoor, warehouse&#10;&#10;Description automatically generated">
            <a:extLst>
              <a:ext uri="{FF2B5EF4-FFF2-40B4-BE49-F238E27FC236}">
                <a16:creationId xmlns:a16="http://schemas.microsoft.com/office/drawing/2014/main" id="{B9AE2678-17A9-BC2C-91F5-F461B3D4E622}"/>
              </a:ext>
            </a:extLst>
          </p:cNvPr>
          <p:cNvPicPr>
            <a:picLocks noChangeAspect="1"/>
          </p:cNvPicPr>
          <p:nvPr/>
        </p:nvPicPr>
        <p:blipFill>
          <a:blip r:embed="rId2"/>
          <a:stretch>
            <a:fillRect/>
          </a:stretch>
        </p:blipFill>
        <p:spPr>
          <a:xfrm>
            <a:off x="5364088" y="1616510"/>
            <a:ext cx="3257289" cy="2175869"/>
          </a:xfrm>
          <a:prstGeom prst="rect">
            <a:avLst/>
          </a:prstGeom>
        </p:spPr>
      </p:pic>
    </p:spTree>
    <p:extLst>
      <p:ext uri="{BB962C8B-B14F-4D97-AF65-F5344CB8AC3E}">
        <p14:creationId xmlns:p14="http://schemas.microsoft.com/office/powerpoint/2010/main" val="31393403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928C1D-AAA3-C94E-117E-E4354F35BB49}"/>
              </a:ext>
            </a:extLst>
          </p:cNvPr>
          <p:cNvSpPr>
            <a:spLocks noGrp="1"/>
          </p:cNvSpPr>
          <p:nvPr>
            <p:ph type="title"/>
          </p:nvPr>
        </p:nvSpPr>
        <p:spPr>
          <a:xfrm>
            <a:off x="457200" y="1015103"/>
            <a:ext cx="8229600" cy="382588"/>
          </a:xfrm>
        </p:spPr>
        <p:txBody>
          <a:bodyPr/>
          <a:lstStyle/>
          <a:p>
            <a:r>
              <a:rPr lang="en-US" dirty="0"/>
              <a:t>Suppliers as stakeholders</a:t>
            </a:r>
          </a:p>
        </p:txBody>
      </p:sp>
      <p:sp>
        <p:nvSpPr>
          <p:cNvPr id="3" name="Content Placeholder 2">
            <a:extLst>
              <a:ext uri="{FF2B5EF4-FFF2-40B4-BE49-F238E27FC236}">
                <a16:creationId xmlns:a16="http://schemas.microsoft.com/office/drawing/2014/main" id="{A2EAFC7D-813D-F1A0-DEE9-A8A23EF0E79B}"/>
              </a:ext>
            </a:extLst>
          </p:cNvPr>
          <p:cNvSpPr>
            <a:spLocks noGrp="1"/>
          </p:cNvSpPr>
          <p:nvPr>
            <p:ph sz="quarter" idx="10"/>
          </p:nvPr>
        </p:nvSpPr>
        <p:spPr>
          <a:xfrm>
            <a:off x="399008" y="1609475"/>
            <a:ext cx="5973192" cy="4248000"/>
          </a:xfrm>
        </p:spPr>
        <p:txBody>
          <a:bodyPr/>
          <a:lstStyle/>
          <a:p>
            <a:pPr>
              <a:spcBef>
                <a:spcPts val="0"/>
              </a:spcBef>
              <a:spcAft>
                <a:spcPts val="600"/>
              </a:spcAft>
            </a:pPr>
            <a:r>
              <a:rPr lang="en-GB"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Suppliers have an interest in a business doing well because they want:</a:t>
            </a:r>
            <a:endParaRPr lang="en-GB" dirty="0">
              <a:effectLst/>
              <a:latin typeface="Arial" panose="020B0604020202020204" pitchFamily="34" charset="0"/>
              <a:ea typeface="Times New Roman" panose="02020603050405020304" pitchFamily="18" charset="0"/>
              <a:cs typeface="Arial" panose="020B0604020202020204" pitchFamily="34" charset="0"/>
            </a:endParaRPr>
          </a:p>
          <a:p>
            <a:pPr marL="558800" lvl="1" indent="-342900">
              <a:spcBef>
                <a:spcPts val="0"/>
              </a:spcBef>
              <a:spcAft>
                <a:spcPts val="600"/>
              </a:spcAft>
              <a:buSzPct val="75000"/>
              <a:buFont typeface="Symbol" pitchFamily="2" charset="2"/>
              <a:buChar char=""/>
              <a:tabLst>
                <a:tab pos="457200" algn="l"/>
              </a:tabLst>
            </a:pPr>
            <a:r>
              <a:rPr lang="en-GB" dirty="0">
                <a:solidFill>
                  <a:srgbClr val="231F20"/>
                </a:solidFill>
                <a:effectLst/>
                <a:latin typeface="Arial" panose="020B0604020202020204" pitchFamily="34" charset="0"/>
                <a:ea typeface="&quot;Courier New&quot;"/>
                <a:cs typeface="Arial" panose="020B0604020202020204" pitchFamily="34" charset="0"/>
              </a:rPr>
              <a:t>regular orders from their customers (the other businesses)</a:t>
            </a:r>
            <a:endParaRPr lang="en-GB" dirty="0">
              <a:effectLst/>
              <a:latin typeface="Arial" panose="020B0604020202020204" pitchFamily="34" charset="0"/>
              <a:ea typeface="&quot;Courier New&quot;"/>
              <a:cs typeface="Arial" panose="020B0604020202020204" pitchFamily="34" charset="0"/>
            </a:endParaRPr>
          </a:p>
          <a:p>
            <a:pPr marL="558800" lvl="1" indent="-342900">
              <a:spcBef>
                <a:spcPts val="0"/>
              </a:spcBef>
              <a:spcAft>
                <a:spcPts val="600"/>
              </a:spcAft>
              <a:buSzPct val="75000"/>
              <a:buFont typeface="Symbol" pitchFamily="2" charset="2"/>
              <a:buChar char=""/>
              <a:tabLst>
                <a:tab pos="457200" algn="l"/>
              </a:tabLst>
            </a:pPr>
            <a:r>
              <a:rPr lang="en-GB" dirty="0">
                <a:solidFill>
                  <a:srgbClr val="231F20"/>
                </a:solidFill>
                <a:effectLst/>
                <a:latin typeface="Arial" panose="020B0604020202020204" pitchFamily="34" charset="0"/>
                <a:ea typeface="&quot;Courier New&quot;"/>
                <a:cs typeface="Arial" panose="020B0604020202020204" pitchFamily="34" charset="0"/>
              </a:rPr>
              <a:t>prompt payment.</a:t>
            </a:r>
          </a:p>
          <a:p>
            <a:pPr marL="558800" lvl="1" indent="-342900">
              <a:spcBef>
                <a:spcPts val="0"/>
              </a:spcBef>
              <a:spcAft>
                <a:spcPts val="600"/>
              </a:spcAft>
              <a:buSzPts val="1000"/>
              <a:buFont typeface="Symbol" pitchFamily="2" charset="2"/>
              <a:buChar char=""/>
              <a:tabLst>
                <a:tab pos="457200" algn="l"/>
              </a:tabLst>
            </a:pPr>
            <a:endParaRPr lang="en-GB" dirty="0">
              <a:effectLst/>
              <a:latin typeface="Arial" panose="020B0604020202020204" pitchFamily="34" charset="0"/>
              <a:ea typeface="&quot;Courier New&quot;"/>
              <a:cs typeface="Arial" panose="020B0604020202020204" pitchFamily="34" charset="0"/>
            </a:endParaRPr>
          </a:p>
          <a:p>
            <a:pPr>
              <a:spcBef>
                <a:spcPts val="0"/>
              </a:spcBef>
              <a:spcAft>
                <a:spcPts val="600"/>
              </a:spcAft>
            </a:pPr>
            <a:r>
              <a:rPr lang="en-GB"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Suppliers can influence how a business operates by:</a:t>
            </a:r>
            <a:endParaRPr lang="en-GB" dirty="0">
              <a:effectLst/>
              <a:latin typeface="Arial" panose="020B0604020202020204" pitchFamily="34" charset="0"/>
              <a:ea typeface="Times New Roman" panose="02020603050405020304" pitchFamily="18" charset="0"/>
              <a:cs typeface="Arial" panose="020B0604020202020204" pitchFamily="34" charset="0"/>
            </a:endParaRPr>
          </a:p>
          <a:p>
            <a:pPr marL="558800" lvl="1" indent="-342900">
              <a:spcBef>
                <a:spcPts val="0"/>
              </a:spcBef>
              <a:spcAft>
                <a:spcPts val="600"/>
              </a:spcAft>
              <a:buSzPct val="75000"/>
              <a:buFont typeface="Symbol" pitchFamily="2" charset="2"/>
              <a:buChar char=""/>
              <a:tabLst>
                <a:tab pos="457200" algn="l"/>
              </a:tabLst>
            </a:pPr>
            <a:r>
              <a:rPr lang="en-GB" dirty="0">
                <a:solidFill>
                  <a:srgbClr val="231F20"/>
                </a:solidFill>
                <a:effectLst/>
                <a:latin typeface="Arial" panose="020B0604020202020204" pitchFamily="34" charset="0"/>
                <a:ea typeface="&quot;Courier New&quot;"/>
                <a:cs typeface="Arial" panose="020B0604020202020204" pitchFamily="34" charset="0"/>
              </a:rPr>
              <a:t>raising or lowering prices of goods</a:t>
            </a:r>
            <a:endParaRPr lang="en-GB" dirty="0">
              <a:effectLst/>
              <a:latin typeface="Arial" panose="020B0604020202020204" pitchFamily="34" charset="0"/>
              <a:ea typeface="&quot;Courier New&quot;"/>
              <a:cs typeface="Arial" panose="020B0604020202020204" pitchFamily="34" charset="0"/>
            </a:endParaRPr>
          </a:p>
          <a:p>
            <a:pPr marL="558800" lvl="1" indent="-342900">
              <a:spcBef>
                <a:spcPts val="0"/>
              </a:spcBef>
              <a:spcAft>
                <a:spcPts val="600"/>
              </a:spcAft>
              <a:buSzPct val="75000"/>
              <a:buFont typeface="Symbol" pitchFamily="2" charset="2"/>
              <a:buChar char=""/>
              <a:tabLst>
                <a:tab pos="457200" algn="l"/>
              </a:tabLst>
            </a:pPr>
            <a:r>
              <a:rPr lang="en-GB" dirty="0">
                <a:solidFill>
                  <a:srgbClr val="231F20"/>
                </a:solidFill>
                <a:effectLst/>
                <a:latin typeface="Arial" panose="020B0604020202020204" pitchFamily="34" charset="0"/>
                <a:ea typeface="&quot;Courier New&quot;"/>
                <a:cs typeface="Arial" panose="020B0604020202020204" pitchFamily="34" charset="0"/>
              </a:rPr>
              <a:t>changing credit terms</a:t>
            </a:r>
            <a:endParaRPr lang="en-GB" dirty="0">
              <a:effectLst/>
              <a:latin typeface="Arial" panose="020B0604020202020204" pitchFamily="34" charset="0"/>
              <a:ea typeface="&quot;Courier New&quot;"/>
              <a:cs typeface="Arial" panose="020B0604020202020204" pitchFamily="34" charset="0"/>
            </a:endParaRPr>
          </a:p>
          <a:p>
            <a:pPr marL="558800" lvl="1" indent="-342900">
              <a:spcBef>
                <a:spcPts val="0"/>
              </a:spcBef>
              <a:spcAft>
                <a:spcPts val="600"/>
              </a:spcAft>
              <a:buSzPct val="75000"/>
              <a:buFont typeface="Symbol" pitchFamily="2" charset="2"/>
              <a:buChar char=""/>
              <a:tabLst>
                <a:tab pos="457200" algn="l"/>
              </a:tabLst>
            </a:pPr>
            <a:r>
              <a:rPr lang="en-GB" dirty="0">
                <a:solidFill>
                  <a:srgbClr val="231F20"/>
                </a:solidFill>
                <a:effectLst/>
                <a:latin typeface="Arial" panose="020B0604020202020204" pitchFamily="34" charset="0"/>
                <a:ea typeface="&quot;Courier New&quot;"/>
                <a:cs typeface="Arial" panose="020B0604020202020204" pitchFamily="34" charset="0"/>
              </a:rPr>
              <a:t>changing delivery times</a:t>
            </a:r>
            <a:endParaRPr lang="en-GB" dirty="0">
              <a:effectLst/>
              <a:latin typeface="Arial" panose="020B0604020202020204" pitchFamily="34" charset="0"/>
              <a:ea typeface="&quot;Courier New&quot;"/>
              <a:cs typeface="Arial" panose="020B0604020202020204" pitchFamily="34" charset="0"/>
            </a:endParaRPr>
          </a:p>
          <a:p>
            <a:pPr marL="558800" lvl="1" indent="-342900">
              <a:spcBef>
                <a:spcPts val="0"/>
              </a:spcBef>
              <a:spcAft>
                <a:spcPts val="600"/>
              </a:spcAft>
              <a:buSzPct val="75000"/>
              <a:buFont typeface="Symbol" pitchFamily="2" charset="2"/>
              <a:buChar char=""/>
              <a:tabLst>
                <a:tab pos="457200" algn="l"/>
              </a:tabLst>
            </a:pPr>
            <a:r>
              <a:rPr lang="en-GB" dirty="0">
                <a:solidFill>
                  <a:srgbClr val="231F20"/>
                </a:solidFill>
                <a:effectLst/>
                <a:latin typeface="Arial" panose="020B0604020202020204" pitchFamily="34" charset="0"/>
                <a:ea typeface="&quot;Courier New&quot;"/>
                <a:cs typeface="Arial" panose="020B0604020202020204" pitchFamily="34" charset="0"/>
              </a:rPr>
              <a:t>increasing or decreasing the quality of their goods/materials.</a:t>
            </a:r>
            <a:endParaRPr lang="en-GB" dirty="0">
              <a:effectLst/>
              <a:latin typeface="Arial" panose="020B0604020202020204" pitchFamily="34" charset="0"/>
              <a:ea typeface="&quot;Courier New&quot;"/>
              <a:cs typeface="Arial" panose="020B0604020202020204" pitchFamily="34" charset="0"/>
            </a:endParaRPr>
          </a:p>
          <a:p>
            <a:endParaRPr lang="en-US" dirty="0"/>
          </a:p>
        </p:txBody>
      </p:sp>
      <p:sp>
        <p:nvSpPr>
          <p:cNvPr id="4" name="TextBox 3">
            <a:extLst>
              <a:ext uri="{FF2B5EF4-FFF2-40B4-BE49-F238E27FC236}">
                <a16:creationId xmlns:a16="http://schemas.microsoft.com/office/drawing/2014/main" id="{FFEAE51C-35B1-CE6E-3A88-7A4B640F916E}"/>
              </a:ext>
            </a:extLst>
          </p:cNvPr>
          <p:cNvSpPr txBox="1"/>
          <p:nvPr/>
        </p:nvSpPr>
        <p:spPr>
          <a:xfrm>
            <a:off x="6516216" y="1690062"/>
            <a:ext cx="2228776" cy="317009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a:t>Businesses can be heavily reliant on price, quality or timeliness of suppliers’ deliveries. Therefore, suppliers can represent a risk to a business.</a:t>
            </a:r>
            <a:endParaRPr lang="en-GB" dirty="0"/>
          </a:p>
        </p:txBody>
      </p:sp>
    </p:spTree>
    <p:extLst>
      <p:ext uri="{BB962C8B-B14F-4D97-AF65-F5344CB8AC3E}">
        <p14:creationId xmlns:p14="http://schemas.microsoft.com/office/powerpoint/2010/main" val="24169472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61C8A3-01A6-B15C-8698-35CDBB8C0463}"/>
              </a:ext>
            </a:extLst>
          </p:cNvPr>
          <p:cNvSpPr>
            <a:spLocks noGrp="1"/>
          </p:cNvSpPr>
          <p:nvPr>
            <p:ph type="title"/>
          </p:nvPr>
        </p:nvSpPr>
        <p:spPr/>
        <p:txBody>
          <a:bodyPr/>
          <a:lstStyle/>
          <a:p>
            <a:r>
              <a:rPr lang="en-US" dirty="0"/>
              <a:t>Contractors</a:t>
            </a:r>
            <a:endParaRPr lang="en-GB" dirty="0"/>
          </a:p>
        </p:txBody>
      </p:sp>
      <p:sp>
        <p:nvSpPr>
          <p:cNvPr id="3" name="Content Placeholder 2">
            <a:extLst>
              <a:ext uri="{FF2B5EF4-FFF2-40B4-BE49-F238E27FC236}">
                <a16:creationId xmlns:a16="http://schemas.microsoft.com/office/drawing/2014/main" id="{C3F464E0-C717-695D-A898-258CA812BE3B}"/>
              </a:ext>
            </a:extLst>
          </p:cNvPr>
          <p:cNvSpPr>
            <a:spLocks noGrp="1"/>
          </p:cNvSpPr>
          <p:nvPr>
            <p:ph sz="quarter" idx="10"/>
          </p:nvPr>
        </p:nvSpPr>
        <p:spPr>
          <a:xfrm>
            <a:off x="457200" y="1512000"/>
            <a:ext cx="5122912" cy="4248000"/>
          </a:xfrm>
        </p:spPr>
        <p:txBody>
          <a:bodyPr/>
          <a:lstStyle/>
          <a:p>
            <a:r>
              <a:rPr lang="en-GB" sz="1800" b="1" dirty="0"/>
              <a:t>Contractors</a:t>
            </a:r>
            <a:r>
              <a:rPr lang="en-GB" sz="1800" dirty="0"/>
              <a:t> are people or companies that supply services to a business. </a:t>
            </a:r>
            <a:r>
              <a:rPr lang="en-US" sz="1800" dirty="0"/>
              <a:t>Businesses in the agriculture, environment and animal care sector use contractors for a variety of jobs, for example:</a:t>
            </a:r>
          </a:p>
          <a:p>
            <a:pPr marL="342900" indent="-342900">
              <a:spcBef>
                <a:spcPts val="400"/>
              </a:spcBef>
              <a:spcAft>
                <a:spcPts val="400"/>
              </a:spcAft>
              <a:buClr>
                <a:srgbClr val="0077E3"/>
              </a:buClr>
              <a:buFont typeface="Arial" panose="020B0604020202020204" pitchFamily="34" charset="0"/>
              <a:buChar char="•"/>
            </a:pPr>
            <a:r>
              <a:rPr lang="en-US" sz="1800" dirty="0"/>
              <a:t>spraying, fertilising or harvesting crops</a:t>
            </a:r>
          </a:p>
          <a:p>
            <a:pPr marL="342900" indent="-342900">
              <a:spcBef>
                <a:spcPts val="400"/>
              </a:spcBef>
              <a:spcAft>
                <a:spcPts val="400"/>
              </a:spcAft>
              <a:buClr>
                <a:srgbClr val="0077E3"/>
              </a:buClr>
              <a:buFont typeface="Arial" panose="020B0604020202020204" pitchFamily="34" charset="0"/>
              <a:buChar char="•"/>
            </a:pPr>
            <a:r>
              <a:rPr lang="en-GB" sz="1800" dirty="0"/>
              <a:t>help in the lambing or shearing seasons</a:t>
            </a:r>
          </a:p>
          <a:p>
            <a:pPr marL="342900" indent="-342900">
              <a:spcBef>
                <a:spcPts val="400"/>
              </a:spcBef>
              <a:spcAft>
                <a:spcPts val="400"/>
              </a:spcAft>
              <a:buClr>
                <a:srgbClr val="0077E3"/>
              </a:buClr>
              <a:buFont typeface="Arial" panose="020B0604020202020204" pitchFamily="34" charset="0"/>
              <a:buChar char="•"/>
            </a:pPr>
            <a:r>
              <a:rPr lang="en-GB" sz="1800" dirty="0"/>
              <a:t>erecting fences, doing excavation or drainage work.</a:t>
            </a:r>
          </a:p>
          <a:p>
            <a:pPr>
              <a:buClr>
                <a:srgbClr val="0077E3"/>
              </a:buClr>
            </a:pPr>
            <a:r>
              <a:rPr lang="en-GB" sz="1800" dirty="0"/>
              <a:t>Contractors, like suppliers, have a vested interest in working for businesses for income, so can have a positive impact. Also like suppliers, they can be a risk to a business (eg if they have no availability, put up their prices or offer poor quality services).</a:t>
            </a:r>
          </a:p>
          <a:p>
            <a:endParaRPr lang="en-GB" dirty="0"/>
          </a:p>
        </p:txBody>
      </p:sp>
      <p:pic>
        <p:nvPicPr>
          <p:cNvPr id="6" name="Picture 5" descr="A sheep and two lambs in a field&#10;&#10;Description automatically generated with low confidence">
            <a:extLst>
              <a:ext uri="{FF2B5EF4-FFF2-40B4-BE49-F238E27FC236}">
                <a16:creationId xmlns:a16="http://schemas.microsoft.com/office/drawing/2014/main" id="{1B19BA5E-9B7E-ECEC-2D98-5ECBD5D4B2AB}"/>
              </a:ext>
            </a:extLst>
          </p:cNvPr>
          <p:cNvPicPr>
            <a:picLocks noChangeAspect="1"/>
          </p:cNvPicPr>
          <p:nvPr/>
        </p:nvPicPr>
        <p:blipFill rotWithShape="1">
          <a:blip r:embed="rId2"/>
          <a:srcRect l="15472" t="6590" r="13960" b="12149"/>
          <a:stretch/>
        </p:blipFill>
        <p:spPr>
          <a:xfrm>
            <a:off x="6084168" y="2420888"/>
            <a:ext cx="2527481" cy="1944216"/>
          </a:xfrm>
          <a:prstGeom prst="rect">
            <a:avLst/>
          </a:prstGeom>
        </p:spPr>
      </p:pic>
    </p:spTree>
    <p:extLst>
      <p:ext uri="{BB962C8B-B14F-4D97-AF65-F5344CB8AC3E}">
        <p14:creationId xmlns:p14="http://schemas.microsoft.com/office/powerpoint/2010/main" val="36719432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F2017F-6B0E-48CA-DB7A-5688047C8FF1}"/>
              </a:ext>
            </a:extLst>
          </p:cNvPr>
          <p:cNvSpPr>
            <a:spLocks noGrp="1"/>
          </p:cNvSpPr>
          <p:nvPr>
            <p:ph type="title"/>
          </p:nvPr>
        </p:nvSpPr>
        <p:spPr/>
        <p:txBody>
          <a:bodyPr/>
          <a:lstStyle/>
          <a:p>
            <a:r>
              <a:rPr lang="en-US" dirty="0"/>
              <a:t>Investors</a:t>
            </a:r>
          </a:p>
        </p:txBody>
      </p:sp>
      <p:sp>
        <p:nvSpPr>
          <p:cNvPr id="3" name="Content Placeholder 2">
            <a:extLst>
              <a:ext uri="{FF2B5EF4-FFF2-40B4-BE49-F238E27FC236}">
                <a16:creationId xmlns:a16="http://schemas.microsoft.com/office/drawing/2014/main" id="{8E802470-EEA4-6E0C-98B0-A4FA4B223673}"/>
              </a:ext>
            </a:extLst>
          </p:cNvPr>
          <p:cNvSpPr>
            <a:spLocks noGrp="1"/>
          </p:cNvSpPr>
          <p:nvPr>
            <p:ph sz="quarter" idx="10"/>
          </p:nvPr>
        </p:nvSpPr>
        <p:spPr/>
        <p:txBody>
          <a:bodyPr/>
          <a:lstStyle/>
          <a:p>
            <a:pPr marL="342900" indent="-342900">
              <a:lnSpc>
                <a:spcPct val="100000"/>
              </a:lnSpc>
              <a:spcBef>
                <a:spcPts val="0"/>
              </a:spcBef>
              <a:spcAft>
                <a:spcPts val="600"/>
              </a:spcAft>
              <a:buClr>
                <a:srgbClr val="0077E3"/>
              </a:buClr>
              <a:buFont typeface="Arial" panose="020B0604020202020204" pitchFamily="34" charset="0"/>
              <a:buChar char="•"/>
            </a:pPr>
            <a:r>
              <a:rPr lang="en-GB" spc="5" dirty="0">
                <a:solidFill>
                  <a:srgbClr val="000000"/>
                </a:solidFill>
                <a:latin typeface="Arial" panose="020B0604020202020204" pitchFamily="34" charset="0"/>
                <a:ea typeface="Times New Roman" panose="02020603050405020304" pitchFamily="18" charset="0"/>
                <a:cs typeface="Arial" panose="020B0604020202020204" pitchFamily="34" charset="0"/>
              </a:rPr>
              <a:t>An </a:t>
            </a:r>
            <a:r>
              <a:rPr lang="en-GB" b="1" spc="5" dirty="0">
                <a:solidFill>
                  <a:srgbClr val="000000"/>
                </a:solidFill>
                <a:latin typeface="Arial" panose="020B0604020202020204" pitchFamily="34" charset="0"/>
                <a:ea typeface="Times New Roman" panose="02020603050405020304" pitchFamily="18" charset="0"/>
                <a:cs typeface="Arial" panose="020B0604020202020204" pitchFamily="34" charset="0"/>
              </a:rPr>
              <a:t>investor</a:t>
            </a:r>
            <a:r>
              <a:rPr lang="en-GB" spc="5"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n-GB" spc="5"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commits </a:t>
            </a:r>
            <a:r>
              <a:rPr lang="en-GB" b="1" spc="5"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capital</a:t>
            </a:r>
            <a:r>
              <a:rPr lang="en-GB" spc="5"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(money) in exchange for an ownership stake in a business, with the expectation of receiving financial returns.</a:t>
            </a:r>
          </a:p>
          <a:p>
            <a:pPr marL="342900" indent="-342900">
              <a:lnSpc>
                <a:spcPct val="100000"/>
              </a:lnSpc>
              <a:spcBef>
                <a:spcPts val="0"/>
              </a:spcBef>
              <a:spcAft>
                <a:spcPts val="600"/>
              </a:spcAft>
              <a:buClr>
                <a:srgbClr val="0077E3"/>
              </a:buClr>
              <a:buFont typeface="Arial" panose="020B0604020202020204" pitchFamily="34" charset="0"/>
              <a:buChar char="•"/>
            </a:pPr>
            <a:r>
              <a:rPr lang="en-GB" spc="5" dirty="0">
                <a:solidFill>
                  <a:srgbClr val="000000"/>
                </a:solidFill>
                <a:latin typeface="Arial" panose="020B0604020202020204" pitchFamily="34" charset="0"/>
                <a:ea typeface="Times New Roman" panose="02020603050405020304" pitchFamily="18" charset="0"/>
                <a:cs typeface="Arial" panose="020B0604020202020204" pitchFamily="34" charset="0"/>
              </a:rPr>
              <a:t>Investors may be individuals or businesses.</a:t>
            </a:r>
          </a:p>
          <a:p>
            <a:pPr marL="342900" indent="-342900">
              <a:lnSpc>
                <a:spcPct val="100000"/>
              </a:lnSpc>
              <a:spcBef>
                <a:spcPts val="0"/>
              </a:spcBef>
              <a:spcAft>
                <a:spcPts val="600"/>
              </a:spcAft>
              <a:buClr>
                <a:srgbClr val="0077E3"/>
              </a:buClr>
              <a:buFont typeface="Arial" panose="020B0604020202020204" pitchFamily="34" charset="0"/>
              <a:buChar char="•"/>
            </a:pPr>
            <a:r>
              <a:rPr lang="en-GB" spc="5" dirty="0">
                <a:solidFill>
                  <a:srgbClr val="000000"/>
                </a:solidFill>
                <a:latin typeface="Arial" panose="020B0604020202020204" pitchFamily="34" charset="0"/>
                <a:ea typeface="Times New Roman" panose="02020603050405020304" pitchFamily="18" charset="0"/>
                <a:cs typeface="Arial" panose="020B0604020202020204" pitchFamily="34" charset="0"/>
              </a:rPr>
              <a:t>Anyone who invests in a business is a stakeholder as they will wish to see the business flourish so they can improve the returns they receive.</a:t>
            </a:r>
          </a:p>
          <a:p>
            <a:pPr marL="342900" indent="-342900">
              <a:lnSpc>
                <a:spcPct val="100000"/>
              </a:lnSpc>
              <a:spcBef>
                <a:spcPts val="0"/>
              </a:spcBef>
              <a:spcAft>
                <a:spcPts val="600"/>
              </a:spcAft>
              <a:buClr>
                <a:srgbClr val="0077E3"/>
              </a:buClr>
              <a:buFont typeface="Arial" panose="020B0604020202020204" pitchFamily="34" charset="0"/>
              <a:buChar char="•"/>
            </a:pPr>
            <a:r>
              <a:rPr lang="en-GB" spc="5" dirty="0">
                <a:solidFill>
                  <a:srgbClr val="000000"/>
                </a:solidFill>
                <a:latin typeface="Arial" panose="020B0604020202020204" pitchFamily="34" charset="0"/>
                <a:ea typeface="Times New Roman" panose="02020603050405020304" pitchFamily="18" charset="0"/>
                <a:cs typeface="Arial" panose="020B0604020202020204" pitchFamily="34" charset="0"/>
              </a:rPr>
              <a:t>If a business ceases to trade, investors may lose their capital, so it is in their interests to help keep the business from failing.</a:t>
            </a:r>
          </a:p>
          <a:p>
            <a:pPr marL="342900" indent="-342900">
              <a:lnSpc>
                <a:spcPct val="100000"/>
              </a:lnSpc>
              <a:spcBef>
                <a:spcPts val="0"/>
              </a:spcBef>
              <a:spcAft>
                <a:spcPts val="600"/>
              </a:spcAft>
              <a:buClr>
                <a:srgbClr val="0077E3"/>
              </a:buClr>
              <a:buFont typeface="Arial" panose="020B0604020202020204" pitchFamily="34" charset="0"/>
              <a:buChar char="•"/>
            </a:pPr>
            <a:r>
              <a:rPr lang="en-GB" spc="5" dirty="0">
                <a:solidFill>
                  <a:srgbClr val="000000"/>
                </a:solidFill>
                <a:latin typeface="Arial" panose="020B0604020202020204" pitchFamily="34" charset="0"/>
                <a:ea typeface="Times New Roman" panose="02020603050405020304" pitchFamily="18" charset="0"/>
                <a:cs typeface="Arial" panose="020B0604020202020204" pitchFamily="34" charset="0"/>
              </a:rPr>
              <a:t>Investors can drive change in the business (eg if they feel the management of the business is not successful). </a:t>
            </a:r>
          </a:p>
          <a:p>
            <a:pPr marL="342900" indent="-342900">
              <a:lnSpc>
                <a:spcPct val="100000"/>
              </a:lnSpc>
              <a:spcBef>
                <a:spcPts val="0"/>
              </a:spcBef>
              <a:spcAft>
                <a:spcPts val="600"/>
              </a:spcAft>
              <a:buClr>
                <a:srgbClr val="0077E3"/>
              </a:buClr>
              <a:buFont typeface="Arial" panose="020B0604020202020204" pitchFamily="34" charset="0"/>
              <a:buChar char="•"/>
            </a:pPr>
            <a:r>
              <a:rPr lang="en-GB" spc="5" dirty="0">
                <a:solidFill>
                  <a:srgbClr val="000000"/>
                </a:solidFill>
                <a:latin typeface="Arial" panose="020B0604020202020204" pitchFamily="34" charset="0"/>
                <a:ea typeface="Times New Roman" panose="02020603050405020304" pitchFamily="18" charset="0"/>
                <a:cs typeface="Arial" panose="020B0604020202020204" pitchFamily="34" charset="0"/>
              </a:rPr>
              <a:t>Investors pose a risk (eg if they withdraw support for the business).</a:t>
            </a:r>
          </a:p>
        </p:txBody>
      </p:sp>
    </p:spTree>
    <p:extLst>
      <p:ext uri="{BB962C8B-B14F-4D97-AF65-F5344CB8AC3E}">
        <p14:creationId xmlns:p14="http://schemas.microsoft.com/office/powerpoint/2010/main" val="24854457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F92FE18-12F8-7543-6E5B-AAA28430565A}"/>
              </a:ext>
            </a:extLst>
          </p:cNvPr>
          <p:cNvSpPr>
            <a:spLocks noGrp="1"/>
          </p:cNvSpPr>
          <p:nvPr>
            <p:ph type="title"/>
          </p:nvPr>
        </p:nvSpPr>
        <p:spPr>
          <a:xfrm>
            <a:off x="457200" y="1008000"/>
            <a:ext cx="4114800" cy="476784"/>
          </a:xfrm>
        </p:spPr>
        <p:txBody>
          <a:bodyPr/>
          <a:lstStyle/>
          <a:p>
            <a:r>
              <a:rPr lang="en-US" dirty="0">
                <a:ea typeface="ＭＳ Ｐゴシック" pitchFamily="-105" charset="-128"/>
                <a:cs typeface="ＭＳ Ｐゴシック" pitchFamily="-105" charset="-128"/>
              </a:rPr>
              <a:t>Objectives</a:t>
            </a:r>
          </a:p>
        </p:txBody>
      </p:sp>
      <p:sp>
        <p:nvSpPr>
          <p:cNvPr id="6" name="Content Placeholder 2">
            <a:extLst>
              <a:ext uri="{FF2B5EF4-FFF2-40B4-BE49-F238E27FC236}">
                <a16:creationId xmlns:a16="http://schemas.microsoft.com/office/drawing/2014/main" id="{6B72FF8E-14A6-38CF-245F-A994A8BC3F5C}"/>
              </a:ext>
            </a:extLst>
          </p:cNvPr>
          <p:cNvSpPr txBox="1">
            <a:spLocks/>
          </p:cNvSpPr>
          <p:nvPr/>
        </p:nvSpPr>
        <p:spPr bwMode="auto">
          <a:xfrm>
            <a:off x="481035" y="1498682"/>
            <a:ext cx="4221166" cy="193031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buClr>
                <a:srgbClr val="0077E3"/>
              </a:buClr>
            </a:pPr>
            <a:r>
              <a:rPr lang="en-US" dirty="0"/>
              <a:t>By the end of this presentation, learners should be able to:</a:t>
            </a:r>
          </a:p>
          <a:p>
            <a:pPr marL="342900" indent="-342900">
              <a:buClr>
                <a:srgbClr val="0077E3"/>
              </a:buClr>
              <a:buFont typeface="Arial" panose="020B0604020202020204" pitchFamily="34" charset="0"/>
              <a:buChar char="•"/>
            </a:pPr>
            <a:r>
              <a:rPr lang="en-US" dirty="0"/>
              <a:t>Identify the different types of stakeholder:</a:t>
            </a:r>
          </a:p>
          <a:p>
            <a:pPr>
              <a:buClr>
                <a:srgbClr val="0077E3"/>
              </a:buClr>
            </a:pPr>
            <a:endParaRPr lang="en-US" dirty="0"/>
          </a:p>
          <a:p>
            <a:pPr marL="342900" indent="-342900">
              <a:buClr>
                <a:srgbClr val="0077E3"/>
              </a:buClr>
              <a:buFont typeface="Arial" panose="020B0604020202020204" pitchFamily="34" charset="0"/>
              <a:buChar char="•"/>
            </a:pPr>
            <a:endParaRPr lang="en-US" dirty="0"/>
          </a:p>
          <a:p>
            <a:pPr marL="342900" indent="-342900">
              <a:buClr>
                <a:srgbClr val="0077E3"/>
              </a:buClr>
              <a:buFont typeface="Arial" panose="020B0604020202020204" pitchFamily="34" charset="0"/>
              <a:buChar char="•"/>
            </a:pPr>
            <a:endParaRPr lang="en-US" dirty="0"/>
          </a:p>
        </p:txBody>
      </p:sp>
      <p:sp>
        <p:nvSpPr>
          <p:cNvPr id="4" name="TextBox 3">
            <a:extLst>
              <a:ext uri="{FF2B5EF4-FFF2-40B4-BE49-F238E27FC236}">
                <a16:creationId xmlns:a16="http://schemas.microsoft.com/office/drawing/2014/main" id="{4CE603A2-1C48-A534-5911-C97CA18F1BDE}"/>
              </a:ext>
            </a:extLst>
          </p:cNvPr>
          <p:cNvSpPr txBox="1"/>
          <p:nvPr/>
        </p:nvSpPr>
        <p:spPr>
          <a:xfrm>
            <a:off x="457200" y="3068960"/>
            <a:ext cx="4011298" cy="2585323"/>
          </a:xfrm>
          <a:prstGeom prst="rect">
            <a:avLst/>
          </a:prstGeom>
          <a:noFill/>
        </p:spPr>
        <p:txBody>
          <a:bodyPr wrap="square" numCol="2" rtlCol="0">
            <a:spAutoFit/>
          </a:bodyPr>
          <a:lstStyle/>
          <a:p>
            <a:pPr marL="558800" lvl="1" indent="-342900">
              <a:buClr>
                <a:srgbClr val="0077E3"/>
              </a:buClr>
              <a:buFont typeface="Arial" panose="020B0604020202020204" pitchFamily="34" charset="0"/>
              <a:buChar char="•"/>
            </a:pPr>
            <a:r>
              <a:rPr lang="en-US" sz="1800" dirty="0"/>
              <a:t>owners</a:t>
            </a:r>
          </a:p>
          <a:p>
            <a:pPr marL="558800" lvl="1" indent="-342900">
              <a:buClr>
                <a:srgbClr val="0077E3"/>
              </a:buClr>
              <a:buFont typeface="Arial" panose="020B0604020202020204" pitchFamily="34" charset="0"/>
              <a:buChar char="•"/>
            </a:pPr>
            <a:r>
              <a:rPr lang="en-US" sz="1800" dirty="0"/>
              <a:t>employees</a:t>
            </a:r>
          </a:p>
          <a:p>
            <a:pPr marL="558800" lvl="1" indent="-342900">
              <a:buClr>
                <a:srgbClr val="0077E3"/>
              </a:buClr>
              <a:buFont typeface="Arial" panose="020B0604020202020204" pitchFamily="34" charset="0"/>
              <a:buChar char="•"/>
            </a:pPr>
            <a:r>
              <a:rPr lang="en-US" sz="1800" dirty="0"/>
              <a:t>customers</a:t>
            </a:r>
          </a:p>
          <a:p>
            <a:pPr marL="558800" lvl="1" indent="-342900">
              <a:buClr>
                <a:srgbClr val="0077E3"/>
              </a:buClr>
              <a:buFont typeface="Arial" panose="020B0604020202020204" pitchFamily="34" charset="0"/>
              <a:buChar char="•"/>
            </a:pPr>
            <a:r>
              <a:rPr lang="en-US" sz="1800" dirty="0"/>
              <a:t>suppliers</a:t>
            </a:r>
          </a:p>
          <a:p>
            <a:pPr marL="558800" lvl="1" indent="-342900">
              <a:buClr>
                <a:srgbClr val="0077E3"/>
              </a:buClr>
              <a:buFont typeface="Arial" panose="020B0604020202020204" pitchFamily="34" charset="0"/>
              <a:buChar char="•"/>
            </a:pPr>
            <a:r>
              <a:rPr lang="en-US" sz="1800" dirty="0"/>
              <a:t>contractors</a:t>
            </a:r>
          </a:p>
          <a:p>
            <a:pPr marL="558800" lvl="1" indent="-342900">
              <a:buClr>
                <a:srgbClr val="0077E3"/>
              </a:buClr>
              <a:buFont typeface="Arial" panose="020B0604020202020204" pitchFamily="34" charset="0"/>
              <a:buChar char="•"/>
            </a:pPr>
            <a:r>
              <a:rPr lang="en-US" sz="1800" dirty="0"/>
              <a:t>investors</a:t>
            </a:r>
          </a:p>
          <a:p>
            <a:pPr marL="558800" lvl="1" indent="-342900">
              <a:buClr>
                <a:srgbClr val="0077E3"/>
              </a:buClr>
              <a:buFont typeface="Arial" panose="020B0604020202020204" pitchFamily="34" charset="0"/>
              <a:buChar char="•"/>
            </a:pPr>
            <a:r>
              <a:rPr lang="en-US" sz="1800" dirty="0"/>
              <a:t>creditors</a:t>
            </a:r>
          </a:p>
          <a:p>
            <a:pPr marL="558800" lvl="1" indent="-342900">
              <a:buClr>
                <a:srgbClr val="0077E3"/>
              </a:buClr>
              <a:buFont typeface="Arial" panose="020B0604020202020204" pitchFamily="34" charset="0"/>
              <a:buChar char="•"/>
            </a:pPr>
            <a:endParaRPr lang="en-US" sz="1800" dirty="0"/>
          </a:p>
          <a:p>
            <a:pPr marL="501650" lvl="1" indent="-285750">
              <a:buClr>
                <a:srgbClr val="0077E3"/>
              </a:buClr>
              <a:buFont typeface="Arial" panose="020B0604020202020204" pitchFamily="34" charset="0"/>
              <a:buChar char="•"/>
            </a:pPr>
            <a:endParaRPr lang="en-US" sz="1800" dirty="0"/>
          </a:p>
          <a:p>
            <a:pPr marL="558800" lvl="1" indent="-342900">
              <a:buClr>
                <a:srgbClr val="0077E3"/>
              </a:buClr>
              <a:buFont typeface="Arial" panose="020B0604020202020204" pitchFamily="34" charset="0"/>
              <a:buChar char="•"/>
            </a:pPr>
            <a:r>
              <a:rPr lang="en-US" sz="1800" dirty="0"/>
              <a:t>media</a:t>
            </a:r>
          </a:p>
          <a:p>
            <a:pPr marL="558800" lvl="1" indent="-342900">
              <a:buClr>
                <a:srgbClr val="0077E3"/>
              </a:buClr>
              <a:buFont typeface="Arial" panose="020B0604020202020204" pitchFamily="34" charset="0"/>
              <a:buChar char="•"/>
            </a:pPr>
            <a:r>
              <a:rPr lang="en-US" sz="1800" dirty="0"/>
              <a:t>communities</a:t>
            </a:r>
          </a:p>
          <a:p>
            <a:pPr marL="558800" lvl="1" indent="-342900">
              <a:buClr>
                <a:srgbClr val="0077E3"/>
              </a:buClr>
              <a:buFont typeface="Arial" panose="020B0604020202020204" pitchFamily="34" charset="0"/>
              <a:buChar char="•"/>
            </a:pPr>
            <a:r>
              <a:rPr lang="en-US" sz="1800" dirty="0"/>
              <a:t>trade unions</a:t>
            </a:r>
          </a:p>
          <a:p>
            <a:pPr marL="558800" lvl="1" indent="-342900">
              <a:buClr>
                <a:srgbClr val="0077E3"/>
              </a:buClr>
              <a:buFont typeface="Arial" panose="020B0604020202020204" pitchFamily="34" charset="0"/>
              <a:buChar char="•"/>
            </a:pPr>
            <a:r>
              <a:rPr lang="en-US" sz="1800" dirty="0"/>
              <a:t>government agencies</a:t>
            </a:r>
          </a:p>
          <a:p>
            <a:pPr marL="558800" lvl="1" indent="-342900">
              <a:buClr>
                <a:srgbClr val="0077E3"/>
              </a:buClr>
              <a:buFont typeface="Arial" panose="020B0604020202020204" pitchFamily="34" charset="0"/>
              <a:buChar char="•"/>
            </a:pPr>
            <a:r>
              <a:rPr lang="en-US" sz="1800" dirty="0"/>
              <a:t>associations.</a:t>
            </a:r>
          </a:p>
        </p:txBody>
      </p:sp>
      <p:pic>
        <p:nvPicPr>
          <p:cNvPr id="3" name="Picture 2" descr="A group of people around a pie chart&#10;&#10;Description automatically generated with medium confidence">
            <a:extLst>
              <a:ext uri="{FF2B5EF4-FFF2-40B4-BE49-F238E27FC236}">
                <a16:creationId xmlns:a16="http://schemas.microsoft.com/office/drawing/2014/main" id="{EE6AA73A-1628-0904-24F1-8A4438E9D6C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58949" y="1522539"/>
            <a:ext cx="3870244" cy="2585323"/>
          </a:xfrm>
          <a:prstGeom prst="rect">
            <a:avLst/>
          </a:prstGeom>
        </p:spPr>
      </p:pic>
    </p:spTree>
    <p:extLst>
      <p:ext uri="{BB962C8B-B14F-4D97-AF65-F5344CB8AC3E}">
        <p14:creationId xmlns:p14="http://schemas.microsoft.com/office/powerpoint/2010/main" val="37849000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0118CB-2244-5F0E-E2C4-F8C58268E5CA}"/>
              </a:ext>
            </a:extLst>
          </p:cNvPr>
          <p:cNvSpPr>
            <a:spLocks noGrp="1"/>
          </p:cNvSpPr>
          <p:nvPr>
            <p:ph type="title"/>
          </p:nvPr>
        </p:nvSpPr>
        <p:spPr/>
        <p:txBody>
          <a:bodyPr/>
          <a:lstStyle/>
          <a:p>
            <a:r>
              <a:rPr lang="en-US" dirty="0"/>
              <a:t>Creditors</a:t>
            </a:r>
            <a:endParaRPr lang="en-GB" dirty="0"/>
          </a:p>
        </p:txBody>
      </p:sp>
      <p:sp>
        <p:nvSpPr>
          <p:cNvPr id="3" name="Content Placeholder 2">
            <a:extLst>
              <a:ext uri="{FF2B5EF4-FFF2-40B4-BE49-F238E27FC236}">
                <a16:creationId xmlns:a16="http://schemas.microsoft.com/office/drawing/2014/main" id="{D30700D6-2A23-8101-36FD-5716A53CBC21}"/>
              </a:ext>
            </a:extLst>
          </p:cNvPr>
          <p:cNvSpPr>
            <a:spLocks noGrp="1"/>
          </p:cNvSpPr>
          <p:nvPr>
            <p:ph sz="quarter" idx="10"/>
          </p:nvPr>
        </p:nvSpPr>
        <p:spPr>
          <a:xfrm>
            <a:off x="457200" y="1602000"/>
            <a:ext cx="5626968" cy="4248000"/>
          </a:xfrm>
        </p:spPr>
        <p:txBody>
          <a:bodyPr/>
          <a:lstStyle/>
          <a:p>
            <a:r>
              <a:rPr lang="en-US" sz="1800" b="1" i="0" dirty="0">
                <a:effectLst/>
              </a:rPr>
              <a:t>Creditors</a:t>
            </a:r>
            <a:r>
              <a:rPr lang="en-US" sz="1800" b="0" i="0" dirty="0">
                <a:effectLst/>
              </a:rPr>
              <a:t> are businesses or individuals owed money by another business or individual. </a:t>
            </a:r>
            <a:endParaRPr lang="en-US" sz="1800" dirty="0"/>
          </a:p>
          <a:p>
            <a:pPr marL="342900" indent="-342900">
              <a:spcAft>
                <a:spcPts val="600"/>
              </a:spcAft>
              <a:buClr>
                <a:srgbClr val="0077E3"/>
              </a:buClr>
              <a:buFont typeface="Arial" panose="020B0604020202020204" pitchFamily="34" charset="0"/>
              <a:buChar char="•"/>
            </a:pPr>
            <a:r>
              <a:rPr lang="en-US" sz="1800" b="0" i="0" dirty="0">
                <a:effectLst/>
              </a:rPr>
              <a:t>They may have lent money or provided products or services, but with payment terms delayed.</a:t>
            </a:r>
            <a:endParaRPr lang="en-US" sz="1800" b="1" i="0" dirty="0">
              <a:effectLst/>
            </a:endParaRPr>
          </a:p>
          <a:p>
            <a:pPr marL="342900" indent="-342900">
              <a:spcAft>
                <a:spcPts val="600"/>
              </a:spcAft>
              <a:buClr>
                <a:srgbClr val="0077E3"/>
              </a:buClr>
              <a:buFont typeface="Arial" panose="020B0604020202020204" pitchFamily="34" charset="0"/>
              <a:buChar char="•"/>
            </a:pPr>
            <a:r>
              <a:rPr lang="en-US" sz="1800" b="0" i="0" dirty="0">
                <a:effectLst/>
              </a:rPr>
              <a:t>An investor provides capital in exchange for ownership of shares in the company, whereas a creditor does not receive any ownership stake in the company. They are simply owed money by the debtor (the company).</a:t>
            </a:r>
          </a:p>
          <a:p>
            <a:pPr marL="342900" indent="-342900">
              <a:spcAft>
                <a:spcPts val="600"/>
              </a:spcAft>
              <a:buClr>
                <a:srgbClr val="0077E3"/>
              </a:buClr>
              <a:buFont typeface="Arial" panose="020B0604020202020204" pitchFamily="34" charset="0"/>
              <a:buChar char="•"/>
            </a:pPr>
            <a:r>
              <a:rPr lang="en-US" sz="1800" dirty="0"/>
              <a:t>As a stakeholder, they will have an interest in ensuring that a business is financially healthy and can pay what is owed when it is due.</a:t>
            </a:r>
            <a:endParaRPr lang="en-GB" sz="1800" dirty="0"/>
          </a:p>
        </p:txBody>
      </p:sp>
      <p:pic>
        <p:nvPicPr>
          <p:cNvPr id="6" name="Picture 5" descr="A person using a calculator&#10;&#10;Description automatically generated">
            <a:extLst>
              <a:ext uri="{FF2B5EF4-FFF2-40B4-BE49-F238E27FC236}">
                <a16:creationId xmlns:a16="http://schemas.microsoft.com/office/drawing/2014/main" id="{174F6A8C-6179-5FE4-3DDD-742E8FF835E4}"/>
              </a:ext>
            </a:extLst>
          </p:cNvPr>
          <p:cNvPicPr>
            <a:picLocks noChangeAspect="1"/>
          </p:cNvPicPr>
          <p:nvPr/>
        </p:nvPicPr>
        <p:blipFill>
          <a:blip r:embed="rId2"/>
          <a:stretch>
            <a:fillRect/>
          </a:stretch>
        </p:blipFill>
        <p:spPr>
          <a:xfrm>
            <a:off x="6308158" y="2492896"/>
            <a:ext cx="2378642" cy="1584176"/>
          </a:xfrm>
          <a:prstGeom prst="rect">
            <a:avLst/>
          </a:prstGeom>
        </p:spPr>
      </p:pic>
    </p:spTree>
    <p:extLst>
      <p:ext uri="{BB962C8B-B14F-4D97-AF65-F5344CB8AC3E}">
        <p14:creationId xmlns:p14="http://schemas.microsoft.com/office/powerpoint/2010/main" val="10397175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12198-107B-7C50-C763-CE57B37D3C39}"/>
              </a:ext>
            </a:extLst>
          </p:cNvPr>
          <p:cNvSpPr>
            <a:spLocks noGrp="1"/>
          </p:cNvSpPr>
          <p:nvPr>
            <p:ph type="title"/>
          </p:nvPr>
        </p:nvSpPr>
        <p:spPr/>
        <p:txBody>
          <a:bodyPr/>
          <a:lstStyle/>
          <a:p>
            <a:r>
              <a:rPr lang="en-GB" dirty="0">
                <a:latin typeface="Arial" panose="020B0604020202020204" pitchFamily="34" charset="0"/>
                <a:ea typeface="&quot;Courier New&quot;"/>
                <a:cs typeface="&quot;Courier New&quot;"/>
              </a:rPr>
              <a:t>Banks</a:t>
            </a:r>
            <a:br>
              <a:rPr lang="en-GB" dirty="0">
                <a:latin typeface="Courier New" panose="02070309020205020404" pitchFamily="49" charset="0"/>
                <a:ea typeface="&quot;Courier New&quot;"/>
                <a:cs typeface="&quot;Courier New&quot;"/>
              </a:rPr>
            </a:br>
            <a:endParaRPr lang="en-US" dirty="0"/>
          </a:p>
        </p:txBody>
      </p:sp>
      <p:sp>
        <p:nvSpPr>
          <p:cNvPr id="3" name="Content Placeholder 2">
            <a:extLst>
              <a:ext uri="{FF2B5EF4-FFF2-40B4-BE49-F238E27FC236}">
                <a16:creationId xmlns:a16="http://schemas.microsoft.com/office/drawing/2014/main" id="{FDD368FC-8A4A-515C-FBD4-898D138AED81}"/>
              </a:ext>
            </a:extLst>
          </p:cNvPr>
          <p:cNvSpPr>
            <a:spLocks noGrp="1"/>
          </p:cNvSpPr>
          <p:nvPr>
            <p:ph sz="quarter" idx="10"/>
          </p:nvPr>
        </p:nvSpPr>
        <p:spPr>
          <a:xfrm>
            <a:off x="251520" y="1368907"/>
            <a:ext cx="8712968" cy="4989147"/>
          </a:xfrm>
        </p:spPr>
        <p:txBody>
          <a:bodyPr/>
          <a:lstStyle/>
          <a:p>
            <a:endParaRPr lang="en-US" dirty="0"/>
          </a:p>
          <a:p>
            <a:endParaRPr lang="en-US" dirty="0"/>
          </a:p>
        </p:txBody>
      </p:sp>
      <p:sp>
        <p:nvSpPr>
          <p:cNvPr id="6" name="TextBox 5">
            <a:extLst>
              <a:ext uri="{FF2B5EF4-FFF2-40B4-BE49-F238E27FC236}">
                <a16:creationId xmlns:a16="http://schemas.microsoft.com/office/drawing/2014/main" id="{9FF734F5-A911-797B-FEAE-7F6FB56FB6C6}"/>
              </a:ext>
            </a:extLst>
          </p:cNvPr>
          <p:cNvSpPr txBox="1"/>
          <p:nvPr/>
        </p:nvSpPr>
        <p:spPr>
          <a:xfrm>
            <a:off x="-108520" y="2975465"/>
            <a:ext cx="5326069" cy="1554272"/>
          </a:xfrm>
          <a:prstGeom prst="rect">
            <a:avLst/>
          </a:prstGeom>
          <a:noFill/>
        </p:spPr>
        <p:txBody>
          <a:bodyPr wrap="square">
            <a:spAutoFit/>
          </a:bodyPr>
          <a:lstStyle/>
          <a:p>
            <a:pPr marL="800100" lvl="1" indent="-342900">
              <a:lnSpc>
                <a:spcPts val="2400"/>
              </a:lnSpc>
              <a:spcBef>
                <a:spcPts val="300"/>
              </a:spcBef>
              <a:spcAft>
                <a:spcPts val="600"/>
              </a:spcAft>
              <a:buClr>
                <a:srgbClr val="0077E3"/>
              </a:buClr>
              <a:buSzPct val="100000"/>
              <a:buFont typeface="Arial" panose="020B0604020202020204" pitchFamily="34" charset="0"/>
              <a:buChar char="•"/>
              <a:tabLst>
                <a:tab pos="457200" algn="l"/>
              </a:tabLst>
            </a:pPr>
            <a:r>
              <a:rPr lang="en-GB"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permitting or denying loan requests</a:t>
            </a:r>
            <a:endParaRPr lang="en-GB" dirty="0">
              <a:effectLst/>
              <a:latin typeface="Arial" panose="020B0604020202020204" pitchFamily="34" charset="0"/>
              <a:ea typeface="&quot;Courier New&quot;"/>
              <a:cs typeface="Arial" panose="020B0604020202020204" pitchFamily="34" charset="0"/>
            </a:endParaRPr>
          </a:p>
          <a:p>
            <a:pPr marL="800100" lvl="1" indent="-342900">
              <a:lnSpc>
                <a:spcPts val="2400"/>
              </a:lnSpc>
              <a:spcBef>
                <a:spcPts val="300"/>
              </a:spcBef>
              <a:spcAft>
                <a:spcPts val="600"/>
              </a:spcAft>
              <a:buClr>
                <a:srgbClr val="0077E3"/>
              </a:buClr>
              <a:buSzPct val="100000"/>
              <a:buFont typeface="Arial" panose="020B0604020202020204" pitchFamily="34" charset="0"/>
              <a:buChar char="•"/>
              <a:tabLst>
                <a:tab pos="457200" algn="l"/>
              </a:tabLst>
            </a:pPr>
            <a:r>
              <a:rPr lang="en-GB"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changing interest rates on loans offered</a:t>
            </a:r>
            <a:endParaRPr lang="en-GB" dirty="0">
              <a:effectLst/>
              <a:latin typeface="Arial" panose="020B0604020202020204" pitchFamily="34" charset="0"/>
              <a:ea typeface="&quot;Courier New&quot;"/>
              <a:cs typeface="Arial" panose="020B0604020202020204" pitchFamily="34" charset="0"/>
            </a:endParaRPr>
          </a:p>
          <a:p>
            <a:pPr marL="800100" lvl="1" indent="-342900">
              <a:lnSpc>
                <a:spcPts val="2400"/>
              </a:lnSpc>
              <a:spcBef>
                <a:spcPts val="300"/>
              </a:spcBef>
              <a:spcAft>
                <a:spcPts val="600"/>
              </a:spcAft>
              <a:buClr>
                <a:srgbClr val="0077E3"/>
              </a:buClr>
              <a:buSzPct val="100000"/>
              <a:buFont typeface="Arial" panose="020B0604020202020204" pitchFamily="34" charset="0"/>
              <a:buChar char="•"/>
              <a:tabLst>
                <a:tab pos="457200" algn="l"/>
              </a:tabLst>
            </a:pPr>
            <a:r>
              <a:rPr lang="en-GB"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changing repayment lengths.</a:t>
            </a:r>
            <a:endParaRPr lang="en-GB" dirty="0">
              <a:effectLst/>
              <a:latin typeface="Arial" panose="020B0604020202020204" pitchFamily="34" charset="0"/>
              <a:ea typeface="&quot;Courier New&quot;"/>
              <a:cs typeface="Arial" panose="020B0604020202020204" pitchFamily="34" charset="0"/>
            </a:endParaRPr>
          </a:p>
        </p:txBody>
      </p:sp>
      <p:sp>
        <p:nvSpPr>
          <p:cNvPr id="4" name="Rectangle 2">
            <a:extLst>
              <a:ext uri="{FF2B5EF4-FFF2-40B4-BE49-F238E27FC236}">
                <a16:creationId xmlns:a16="http://schemas.microsoft.com/office/drawing/2014/main" id="{FC4BD92B-E57F-AA9A-AAF2-6186E1F73DDA}"/>
              </a:ext>
            </a:extLst>
          </p:cNvPr>
          <p:cNvSpPr>
            <a:spLocks noChangeArrowheads="1"/>
          </p:cNvSpPr>
          <p:nvPr/>
        </p:nvSpPr>
        <p:spPr bwMode="auto">
          <a:xfrm>
            <a:off x="4709864" y="108896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5" name="TextBox 4">
            <a:extLst>
              <a:ext uri="{FF2B5EF4-FFF2-40B4-BE49-F238E27FC236}">
                <a16:creationId xmlns:a16="http://schemas.microsoft.com/office/drawing/2014/main" id="{EE798176-68EB-C494-49C1-BB2E79AADD79}"/>
              </a:ext>
            </a:extLst>
          </p:cNvPr>
          <p:cNvSpPr txBox="1"/>
          <p:nvPr/>
        </p:nvSpPr>
        <p:spPr>
          <a:xfrm>
            <a:off x="354187" y="1521307"/>
            <a:ext cx="8332613" cy="1323439"/>
          </a:xfrm>
          <a:prstGeom prst="rect">
            <a:avLst/>
          </a:prstGeom>
          <a:noFill/>
        </p:spPr>
        <p:txBody>
          <a:bodyPr wrap="square">
            <a:spAutoFit/>
          </a:bodyPr>
          <a:lstStyle/>
          <a:p>
            <a:pPr>
              <a:lnSpc>
                <a:spcPts val="2400"/>
              </a:lnSpc>
              <a:spcBef>
                <a:spcPts val="300"/>
              </a:spcBef>
              <a:spcAft>
                <a:spcPts val="300"/>
              </a:spcAft>
              <a:buClr>
                <a:srgbClr val="0077E3"/>
              </a:buClr>
            </a:pPr>
            <a:r>
              <a:rPr lang="en-GB"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Banks are organisations that lend finance to other organisations. They offer loans and mortgages, which are paid back in full, with interest. Banks have an interest in a business doing well so they can pay their loans, and can influence how a business operates by:</a:t>
            </a:r>
            <a:endParaRPr lang="en-GB" dirty="0">
              <a:effectLst/>
              <a:latin typeface="Arial" panose="020B0604020202020204" pitchFamily="34" charset="0"/>
              <a:ea typeface="&quot;Courier New&quot;"/>
              <a:cs typeface="Arial" panose="020B0604020202020204" pitchFamily="34" charset="0"/>
            </a:endParaRPr>
          </a:p>
        </p:txBody>
      </p:sp>
      <p:pic>
        <p:nvPicPr>
          <p:cNvPr id="8" name="Picture 7" descr="A picture containing sky, outdoor, building, cloud&#10;&#10;Description automatically generated">
            <a:extLst>
              <a:ext uri="{FF2B5EF4-FFF2-40B4-BE49-F238E27FC236}">
                <a16:creationId xmlns:a16="http://schemas.microsoft.com/office/drawing/2014/main" id="{C7001823-AF4B-EBE9-FF5B-8C93317A6D00}"/>
              </a:ext>
            </a:extLst>
          </p:cNvPr>
          <p:cNvPicPr>
            <a:picLocks noChangeAspect="1"/>
          </p:cNvPicPr>
          <p:nvPr/>
        </p:nvPicPr>
        <p:blipFill>
          <a:blip r:embed="rId2"/>
          <a:stretch>
            <a:fillRect/>
          </a:stretch>
        </p:blipFill>
        <p:spPr>
          <a:xfrm>
            <a:off x="5364088" y="2997299"/>
            <a:ext cx="3098867" cy="2070043"/>
          </a:xfrm>
          <a:prstGeom prst="rect">
            <a:avLst/>
          </a:prstGeom>
        </p:spPr>
      </p:pic>
    </p:spTree>
    <p:extLst>
      <p:ext uri="{BB962C8B-B14F-4D97-AF65-F5344CB8AC3E}">
        <p14:creationId xmlns:p14="http://schemas.microsoft.com/office/powerpoint/2010/main" val="1616053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834F06-8C70-4335-20A1-9D972691D58B}"/>
              </a:ext>
            </a:extLst>
          </p:cNvPr>
          <p:cNvSpPr>
            <a:spLocks noGrp="1"/>
          </p:cNvSpPr>
          <p:nvPr>
            <p:ph type="title"/>
          </p:nvPr>
        </p:nvSpPr>
        <p:spPr/>
        <p:txBody>
          <a:bodyPr/>
          <a:lstStyle/>
          <a:p>
            <a:r>
              <a:rPr lang="en-US" dirty="0"/>
              <a:t>Media</a:t>
            </a:r>
            <a:endParaRPr lang="en-GB" dirty="0"/>
          </a:p>
        </p:txBody>
      </p:sp>
      <p:sp>
        <p:nvSpPr>
          <p:cNvPr id="3" name="Content Placeholder 2">
            <a:extLst>
              <a:ext uri="{FF2B5EF4-FFF2-40B4-BE49-F238E27FC236}">
                <a16:creationId xmlns:a16="http://schemas.microsoft.com/office/drawing/2014/main" id="{7B55378D-6405-FEE4-8F11-11D1021D014E}"/>
              </a:ext>
            </a:extLst>
          </p:cNvPr>
          <p:cNvSpPr>
            <a:spLocks noGrp="1"/>
          </p:cNvSpPr>
          <p:nvPr>
            <p:ph sz="quarter" idx="10"/>
          </p:nvPr>
        </p:nvSpPr>
        <p:spPr>
          <a:xfrm>
            <a:off x="457200" y="1512000"/>
            <a:ext cx="8229600" cy="4581296"/>
          </a:xfrm>
        </p:spPr>
        <p:txBody>
          <a:bodyPr/>
          <a:lstStyle/>
          <a:p>
            <a:r>
              <a:rPr lang="en-US" b="1" dirty="0"/>
              <a:t>Media</a:t>
            </a:r>
            <a:r>
              <a:rPr lang="en-US" dirty="0"/>
              <a:t> refers to print media (national and local newspapers, magazines, etc), broadcast media (TV, radio) and internet media (online publications, blogs, social media). The media can be influential as a stakeholder in different ways:</a:t>
            </a:r>
          </a:p>
          <a:p>
            <a:pPr marL="342900" indent="-342900">
              <a:buClr>
                <a:srgbClr val="0077E3"/>
              </a:buClr>
              <a:buFont typeface="Arial" panose="020B0604020202020204" pitchFamily="34" charset="0"/>
              <a:buChar char="•"/>
            </a:pPr>
            <a:r>
              <a:rPr lang="en-US" dirty="0"/>
              <a:t>by promoting positive features about a business or product</a:t>
            </a:r>
          </a:p>
          <a:p>
            <a:pPr marL="342900" indent="-342900">
              <a:buClr>
                <a:srgbClr val="0077E3"/>
              </a:buClr>
              <a:buFont typeface="Arial" panose="020B0604020202020204" pitchFamily="34" charset="0"/>
              <a:buChar char="•"/>
            </a:pPr>
            <a:r>
              <a:rPr lang="en-US" dirty="0"/>
              <a:t>by influencing public opinion about an issue, driving trends, raising awareness of injustice or whistleblowing</a:t>
            </a:r>
          </a:p>
          <a:p>
            <a:pPr marL="342900" indent="-342900">
              <a:buClr>
                <a:srgbClr val="0077E3"/>
              </a:buClr>
              <a:buFont typeface="Arial" panose="020B0604020202020204" pitchFamily="34" charset="0"/>
              <a:buChar char="•"/>
            </a:pPr>
            <a:r>
              <a:rPr lang="en-US" dirty="0"/>
              <a:t>by positively or negatively reporting on a business, which may promote or harm its reputation</a:t>
            </a:r>
          </a:p>
          <a:p>
            <a:pPr marL="342900" indent="-342900">
              <a:buClr>
                <a:srgbClr val="0077E3"/>
              </a:buClr>
              <a:buFont typeface="Arial" panose="020B0604020202020204" pitchFamily="34" charset="0"/>
              <a:buChar char="•"/>
            </a:pPr>
            <a:r>
              <a:rPr lang="en-US" dirty="0"/>
              <a:t>by driving changes in consumer behaviour which can have positive or negative effects on a business.</a:t>
            </a:r>
            <a:endParaRPr lang="en-GB" dirty="0"/>
          </a:p>
        </p:txBody>
      </p:sp>
    </p:spTree>
    <p:extLst>
      <p:ext uri="{BB962C8B-B14F-4D97-AF65-F5344CB8AC3E}">
        <p14:creationId xmlns:p14="http://schemas.microsoft.com/office/powerpoint/2010/main" val="16983321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5D3E9-0115-9B03-63D9-10DF80F3BB68}"/>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EEC27472-E849-E7B6-796A-04712E659DDB}"/>
              </a:ext>
            </a:extLst>
          </p:cNvPr>
          <p:cNvSpPr>
            <a:spLocks noGrp="1"/>
          </p:cNvSpPr>
          <p:nvPr>
            <p:ph sz="quarter" idx="10"/>
          </p:nvPr>
        </p:nvSpPr>
        <p:spPr>
          <a:xfrm>
            <a:off x="457200" y="1512000"/>
            <a:ext cx="8229600" cy="4248000"/>
          </a:xfrm>
        </p:spPr>
        <p:txBody>
          <a:bodyPr/>
          <a:lstStyle/>
          <a:p>
            <a:r>
              <a:rPr lang="en-US" dirty="0"/>
              <a:t>Has the media affected the agriculture, environment and animal care sector recently? How?</a:t>
            </a:r>
          </a:p>
          <a:p>
            <a:endParaRPr lang="en-GB" dirty="0"/>
          </a:p>
        </p:txBody>
      </p:sp>
      <p:pic>
        <p:nvPicPr>
          <p:cNvPr id="6" name="Picture 5" descr="A picture containing screenshot, text, majorelle blue, art&#10;&#10;Description automatically generated">
            <a:extLst>
              <a:ext uri="{FF2B5EF4-FFF2-40B4-BE49-F238E27FC236}">
                <a16:creationId xmlns:a16="http://schemas.microsoft.com/office/drawing/2014/main" id="{D2689425-9E3D-9B6E-4978-D6D6BA348F8C}"/>
              </a:ext>
            </a:extLst>
          </p:cNvPr>
          <p:cNvPicPr>
            <a:picLocks noChangeAspect="1"/>
          </p:cNvPicPr>
          <p:nvPr/>
        </p:nvPicPr>
        <p:blipFill>
          <a:blip r:embed="rId3"/>
          <a:stretch>
            <a:fillRect/>
          </a:stretch>
        </p:blipFill>
        <p:spPr>
          <a:xfrm>
            <a:off x="1151620" y="2708920"/>
            <a:ext cx="6840760" cy="2380585"/>
          </a:xfrm>
          <a:prstGeom prst="rect">
            <a:avLst/>
          </a:prstGeom>
        </p:spPr>
      </p:pic>
    </p:spTree>
    <p:extLst>
      <p:ext uri="{BB962C8B-B14F-4D97-AF65-F5344CB8AC3E}">
        <p14:creationId xmlns:p14="http://schemas.microsoft.com/office/powerpoint/2010/main" val="357058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8EA68AC-63BA-4E2C-9DA6-549AAE8F4A9B}"/>
              </a:ext>
            </a:extLst>
          </p:cNvPr>
          <p:cNvSpPr>
            <a:spLocks noGrp="1"/>
          </p:cNvSpPr>
          <p:nvPr>
            <p:ph type="title"/>
          </p:nvPr>
        </p:nvSpPr>
        <p:spPr>
          <a:xfrm>
            <a:off x="457200" y="1008000"/>
            <a:ext cx="8229600" cy="382588"/>
          </a:xfrm>
        </p:spPr>
        <p:txBody>
          <a:bodyPr/>
          <a:lstStyle/>
          <a:p>
            <a:r>
              <a:rPr lang="en-US" dirty="0"/>
              <a:t>Communities</a:t>
            </a:r>
          </a:p>
        </p:txBody>
      </p:sp>
      <p:sp>
        <p:nvSpPr>
          <p:cNvPr id="8" name="Content Placeholder 2">
            <a:extLst>
              <a:ext uri="{FF2B5EF4-FFF2-40B4-BE49-F238E27FC236}">
                <a16:creationId xmlns:a16="http://schemas.microsoft.com/office/drawing/2014/main" id="{2065A1FA-A551-D214-28E7-96A48C06D782}"/>
              </a:ext>
            </a:extLst>
          </p:cNvPr>
          <p:cNvSpPr txBox="1">
            <a:spLocks/>
          </p:cNvSpPr>
          <p:nvPr/>
        </p:nvSpPr>
        <p:spPr bwMode="auto">
          <a:xfrm>
            <a:off x="338572" y="1589150"/>
            <a:ext cx="8348228" cy="424847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193675">
              <a:spcBef>
                <a:spcPts val="0"/>
              </a:spcBef>
              <a:spcAft>
                <a:spcPts val="0"/>
              </a:spcAft>
              <a:buClr>
                <a:srgbClr val="0077E3"/>
              </a:buClr>
            </a:pPr>
            <a:r>
              <a:rPr lang="en-GB" kern="0" dirty="0">
                <a:solidFill>
                  <a:srgbClr val="231F20"/>
                </a:solidFill>
                <a:latin typeface="Arial" panose="020B0604020202020204" pitchFamily="34" charset="0"/>
                <a:ea typeface="Times New Roman" panose="02020603050405020304" pitchFamily="18" charset="0"/>
              </a:rPr>
              <a:t>Businesses have a social impact and their activities will have an effect on the inhabitants of their region. </a:t>
            </a:r>
            <a:r>
              <a:rPr lang="en-GB" b="1" kern="0" dirty="0">
                <a:solidFill>
                  <a:srgbClr val="231F20"/>
                </a:solidFill>
                <a:latin typeface="Arial" panose="020B0604020202020204" pitchFamily="34" charset="0"/>
                <a:ea typeface="Times New Roman" panose="02020603050405020304" pitchFamily="18" charset="0"/>
              </a:rPr>
              <a:t>Communities</a:t>
            </a:r>
            <a:r>
              <a:rPr lang="en-GB" kern="0" dirty="0">
                <a:solidFill>
                  <a:srgbClr val="231F20"/>
                </a:solidFill>
                <a:latin typeface="Arial" panose="020B0604020202020204" pitchFamily="34" charset="0"/>
                <a:ea typeface="Times New Roman" panose="02020603050405020304" pitchFamily="18" charset="0"/>
              </a:rPr>
              <a:t> have an interest in a business doing well because they want:</a:t>
            </a:r>
          </a:p>
          <a:p>
            <a:pPr marL="193675">
              <a:lnSpc>
                <a:spcPct val="100000"/>
              </a:lnSpc>
              <a:spcBef>
                <a:spcPts val="0"/>
              </a:spcBef>
              <a:spcAft>
                <a:spcPts val="0"/>
              </a:spcAft>
              <a:buClr>
                <a:srgbClr val="0077E3"/>
              </a:buClr>
            </a:pPr>
            <a:endParaRPr lang="en-GB" kern="0" dirty="0">
              <a:latin typeface="Times New Roman" panose="02020603050405020304" pitchFamily="18" charset="0"/>
              <a:ea typeface="Times New Roman" panose="02020603050405020304" pitchFamily="18" charset="0"/>
            </a:endParaRPr>
          </a:p>
          <a:p>
            <a:pPr marL="536575" indent="-342900">
              <a:lnSpc>
                <a:spcPct val="100000"/>
              </a:lnSpc>
              <a:spcBef>
                <a:spcPts val="0"/>
              </a:spcBef>
              <a:spcAft>
                <a:spcPts val="600"/>
              </a:spcAft>
              <a:buClr>
                <a:srgbClr val="0077E3"/>
              </a:buClr>
              <a:buSzPct val="100000"/>
              <a:buFont typeface="Arial" panose="020B0604020202020204" pitchFamily="34" charset="0"/>
              <a:buChar char="•"/>
            </a:pPr>
            <a:r>
              <a:rPr lang="en-GB" kern="0" dirty="0">
                <a:solidFill>
                  <a:srgbClr val="231F20"/>
                </a:solidFill>
                <a:latin typeface="Arial" panose="020B0604020202020204" pitchFamily="34" charset="0"/>
                <a:ea typeface="&quot;Courier New&quot;"/>
                <a:cs typeface="&quot;Courier New&quot;"/>
              </a:rPr>
              <a:t>firms to bring jobs to the area</a:t>
            </a:r>
          </a:p>
          <a:p>
            <a:pPr marL="536575" indent="-342900">
              <a:lnSpc>
                <a:spcPct val="100000"/>
              </a:lnSpc>
              <a:spcBef>
                <a:spcPts val="0"/>
              </a:spcBef>
              <a:spcAft>
                <a:spcPts val="600"/>
              </a:spcAft>
              <a:buClr>
                <a:srgbClr val="0077E3"/>
              </a:buClr>
              <a:buSzPct val="100000"/>
              <a:buFont typeface="Arial" panose="020B0604020202020204" pitchFamily="34" charset="0"/>
              <a:buChar char="•"/>
            </a:pPr>
            <a:r>
              <a:rPr lang="en-GB" kern="0" dirty="0">
                <a:solidFill>
                  <a:srgbClr val="231F20"/>
                </a:solidFill>
                <a:latin typeface="Arial" panose="020B0604020202020204" pitchFamily="34" charset="0"/>
                <a:ea typeface="&quot;Courier New&quot;"/>
                <a:cs typeface="&quot;Courier New&quot;"/>
              </a:rPr>
              <a:t>good, safe environments to live in</a:t>
            </a:r>
            <a:endParaRPr lang="en-GB" kern="0" dirty="0">
              <a:latin typeface="Courier New" panose="02070309020205020404" pitchFamily="49" charset="0"/>
              <a:ea typeface="&quot;Courier New&quot;"/>
              <a:cs typeface="&quot;Courier New&quot;"/>
            </a:endParaRPr>
          </a:p>
          <a:p>
            <a:pPr marL="536575" indent="-342900">
              <a:lnSpc>
                <a:spcPct val="100000"/>
              </a:lnSpc>
              <a:spcBef>
                <a:spcPts val="0"/>
              </a:spcBef>
              <a:spcAft>
                <a:spcPts val="600"/>
              </a:spcAft>
              <a:buClr>
                <a:srgbClr val="0077E3"/>
              </a:buClr>
              <a:buSzPct val="100000"/>
              <a:buFont typeface="Arial" panose="020B0604020202020204" pitchFamily="34" charset="0"/>
              <a:buChar char="•"/>
            </a:pPr>
            <a:r>
              <a:rPr lang="en-GB" kern="0" dirty="0">
                <a:solidFill>
                  <a:srgbClr val="231F20"/>
                </a:solidFill>
                <a:latin typeface="Arial" panose="020B0604020202020204" pitchFamily="34" charset="0"/>
                <a:ea typeface="&quot;Courier New&quot;"/>
                <a:cs typeface="&quot;Courier New&quot;"/>
              </a:rPr>
              <a:t>good transport and communication links.</a:t>
            </a:r>
          </a:p>
          <a:p>
            <a:pPr marL="752475" lvl="1" indent="-342900">
              <a:lnSpc>
                <a:spcPct val="100000"/>
              </a:lnSpc>
              <a:spcBef>
                <a:spcPts val="0"/>
              </a:spcBef>
              <a:spcAft>
                <a:spcPts val="0"/>
              </a:spcAft>
              <a:buSzPts val="1000"/>
              <a:buFont typeface="Arial" panose="020B0604020202020204" pitchFamily="34" charset="0"/>
              <a:buChar char="•"/>
            </a:pPr>
            <a:endParaRPr lang="en-GB" kern="0" dirty="0">
              <a:latin typeface="Courier New" panose="02070309020205020404" pitchFamily="49" charset="0"/>
              <a:ea typeface="&quot;Courier New&quot;"/>
              <a:cs typeface="&quot;Courier New&quot;"/>
            </a:endParaRPr>
          </a:p>
          <a:p>
            <a:pPr marL="193675">
              <a:lnSpc>
                <a:spcPct val="100000"/>
              </a:lnSpc>
              <a:spcBef>
                <a:spcPts val="0"/>
              </a:spcBef>
              <a:spcAft>
                <a:spcPts val="0"/>
              </a:spcAft>
              <a:buClr>
                <a:srgbClr val="0077E3"/>
              </a:buClr>
            </a:pPr>
            <a:r>
              <a:rPr lang="en-GB" kern="0" dirty="0">
                <a:solidFill>
                  <a:srgbClr val="231F20"/>
                </a:solidFill>
                <a:latin typeface="Arial" panose="020B0604020202020204" pitchFamily="34" charset="0"/>
                <a:ea typeface="Times New Roman" panose="02020603050405020304" pitchFamily="18" charset="0"/>
              </a:rPr>
              <a:t>Local communities can influence how a business operates by </a:t>
            </a:r>
            <a:r>
              <a:rPr lang="en-GB" kern="0" dirty="0">
                <a:solidFill>
                  <a:srgbClr val="231F20"/>
                </a:solidFill>
                <a:latin typeface="Arial" panose="020B0604020202020204" pitchFamily="34" charset="0"/>
                <a:ea typeface="&quot;Courier New&quot;"/>
                <a:cs typeface="&quot;Courier New&quot;"/>
              </a:rPr>
              <a:t>protesting and petitioning if they are unhappy about an organisation’s conduct. </a:t>
            </a:r>
            <a:r>
              <a:rPr lang="en-GB" spc="5" dirty="0">
                <a:solidFill>
                  <a:srgbClr val="000000"/>
                </a:solidFill>
                <a:latin typeface="Arial" panose="020B0604020202020204" pitchFamily="34" charset="0"/>
                <a:ea typeface="Times New Roman" panose="02020603050405020304" pitchFamily="18" charset="0"/>
                <a:cs typeface="Arial" panose="020B0604020202020204" pitchFamily="34" charset="0"/>
              </a:rPr>
              <a:t>W</a:t>
            </a:r>
            <a:r>
              <a:rPr lang="en-GB" spc="5"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ith increasing attention on </a:t>
            </a:r>
            <a:r>
              <a:rPr lang="en-GB" b="1" spc="5"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corporate social responsibility (CSR)</a:t>
            </a:r>
            <a:r>
              <a:rPr lang="en-GB" spc="5"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businesses need to engage local communities to gain their support.</a:t>
            </a:r>
          </a:p>
          <a:p>
            <a:pPr marL="193675">
              <a:lnSpc>
                <a:spcPct val="100000"/>
              </a:lnSpc>
              <a:spcBef>
                <a:spcPts val="0"/>
              </a:spcBef>
              <a:spcAft>
                <a:spcPts val="0"/>
              </a:spcAft>
              <a:buClr>
                <a:srgbClr val="0077E3"/>
              </a:buClr>
            </a:pPr>
            <a:endParaRPr lang="en-GB" kern="0" dirty="0"/>
          </a:p>
          <a:p>
            <a:pPr marL="536575" indent="-342900">
              <a:spcAft>
                <a:spcPts val="1200"/>
              </a:spcAft>
              <a:buClr>
                <a:srgbClr val="0077E3"/>
              </a:buClr>
              <a:buFont typeface="Arial" panose="020B0604020202020204" pitchFamily="34" charset="0"/>
              <a:buChar char="•"/>
            </a:pPr>
            <a:endParaRPr lang="en-GB" kern="0" dirty="0">
              <a:latin typeface="Arial" panose="020B0604020202020204" pitchFamily="34" charset="0"/>
              <a:ea typeface="Times New Roman" panose="02020603050405020304" pitchFamily="18" charset="0"/>
              <a:cs typeface="Arial" panose="020B0604020202020204" pitchFamily="34" charset="0"/>
            </a:endParaRPr>
          </a:p>
          <a:p>
            <a:endParaRPr lang="en-GB" kern="0" dirty="0"/>
          </a:p>
        </p:txBody>
      </p:sp>
    </p:spTree>
    <p:extLst>
      <p:ext uri="{BB962C8B-B14F-4D97-AF65-F5344CB8AC3E}">
        <p14:creationId xmlns:p14="http://schemas.microsoft.com/office/powerpoint/2010/main" val="38590287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1390588"/>
            <a:ext cx="8507288" cy="2202689"/>
          </a:xfrm>
        </p:spPr>
        <p:txBody>
          <a:bodyPr/>
          <a:lstStyle/>
          <a:p>
            <a:pPr>
              <a:spcBef>
                <a:spcPts val="200"/>
              </a:spcBef>
              <a:spcAft>
                <a:spcPts val="200"/>
              </a:spcAft>
            </a:pPr>
            <a:r>
              <a:rPr lang="en-GB" sz="1800" dirty="0">
                <a:solidFill>
                  <a:srgbClr val="000000"/>
                </a:solidFill>
                <a:effectLst/>
                <a:latin typeface="Arial" panose="020B0604020202020204" pitchFamily="34" charset="0"/>
                <a:ea typeface="Congress Sans Bold"/>
                <a:cs typeface="&quot;Courier New&quot;"/>
              </a:rPr>
              <a:t> </a:t>
            </a:r>
            <a:endParaRPr lang="en-GB" sz="1800" dirty="0">
              <a:effectLst/>
              <a:latin typeface="Courier New" panose="02070309020205020404" pitchFamily="49" charset="0"/>
              <a:ea typeface="&quot;Courier New&quot;"/>
              <a:cs typeface="&quot;Courier New&quot;"/>
            </a:endParaRPr>
          </a:p>
          <a:p>
            <a:endParaRPr lang="en-US" dirty="0"/>
          </a:p>
        </p:txBody>
      </p:sp>
      <p:sp>
        <p:nvSpPr>
          <p:cNvPr id="5" name="Title 4">
            <a:extLst>
              <a:ext uri="{FF2B5EF4-FFF2-40B4-BE49-F238E27FC236}">
                <a16:creationId xmlns:a16="http://schemas.microsoft.com/office/drawing/2014/main" id="{C3338512-650A-2006-1A20-501473D3C8D0}"/>
              </a:ext>
            </a:extLst>
          </p:cNvPr>
          <p:cNvSpPr>
            <a:spLocks noGrp="1"/>
          </p:cNvSpPr>
          <p:nvPr>
            <p:ph type="title"/>
          </p:nvPr>
        </p:nvSpPr>
        <p:spPr/>
        <p:txBody>
          <a:bodyPr/>
          <a:lstStyle/>
          <a:p>
            <a:r>
              <a:rPr lang="en-US" dirty="0"/>
              <a:t>Governments</a:t>
            </a:r>
          </a:p>
        </p:txBody>
      </p:sp>
      <p:sp>
        <p:nvSpPr>
          <p:cNvPr id="4" name="TextBox 3">
            <a:extLst>
              <a:ext uri="{FF2B5EF4-FFF2-40B4-BE49-F238E27FC236}">
                <a16:creationId xmlns:a16="http://schemas.microsoft.com/office/drawing/2014/main" id="{95687C1B-4D59-1A3A-99EF-FE92E888DEC0}"/>
              </a:ext>
            </a:extLst>
          </p:cNvPr>
          <p:cNvSpPr txBox="1"/>
          <p:nvPr/>
        </p:nvSpPr>
        <p:spPr>
          <a:xfrm>
            <a:off x="457200" y="1508091"/>
            <a:ext cx="8229600" cy="2323713"/>
          </a:xfrm>
          <a:prstGeom prst="rect">
            <a:avLst/>
          </a:prstGeom>
          <a:noFill/>
        </p:spPr>
        <p:txBody>
          <a:bodyPr wrap="square">
            <a:spAutoFit/>
          </a:bodyPr>
          <a:lstStyle/>
          <a:p>
            <a:pPr>
              <a:lnSpc>
                <a:spcPts val="2400"/>
              </a:lnSpc>
              <a:spcBef>
                <a:spcPts val="300"/>
              </a:spcBef>
              <a:spcAft>
                <a:spcPts val="1500"/>
              </a:spcAft>
              <a:buClr>
                <a:srgbClr val="0077E3"/>
              </a:buClr>
            </a:pPr>
            <a:r>
              <a:rPr lang="en-GB" b="1" dirty="0">
                <a:effectLst/>
                <a:latin typeface="Arial" panose="020B0604020202020204" pitchFamily="34" charset="0"/>
                <a:ea typeface="Times New Roman" panose="02020603050405020304" pitchFamily="18" charset="0"/>
                <a:cs typeface="Arial" panose="020B0604020202020204" pitchFamily="34" charset="0"/>
              </a:rPr>
              <a:t>Governments</a:t>
            </a:r>
            <a:r>
              <a:rPr lang="en-GB" dirty="0">
                <a:effectLst/>
                <a:latin typeface="Arial" panose="020B0604020202020204" pitchFamily="34" charset="0"/>
                <a:ea typeface="Times New Roman" panose="02020603050405020304" pitchFamily="18" charset="0"/>
                <a:cs typeface="Arial" panose="020B0604020202020204" pitchFamily="34" charset="0"/>
              </a:rPr>
              <a:t> are formed by politicians who run a country for the benefit of the population. A government will generally:</a:t>
            </a:r>
          </a:p>
          <a:p>
            <a:pPr marL="342900" indent="-342900">
              <a:lnSpc>
                <a:spcPts val="2400"/>
              </a:lnSpc>
              <a:spcBef>
                <a:spcPts val="300"/>
              </a:spcBef>
              <a:spcAft>
                <a:spcPts val="300"/>
              </a:spcAft>
              <a:buClr>
                <a:srgbClr val="0077E3"/>
              </a:buClr>
              <a:buFont typeface="Arial" panose="020B0604020202020204" pitchFamily="34" charset="0"/>
              <a:buChar char="•"/>
            </a:pPr>
            <a:r>
              <a:rPr lang="en-GB"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encourage firms to invest and create jobs</a:t>
            </a:r>
          </a:p>
          <a:p>
            <a:pPr marL="342900" indent="-342900">
              <a:lnSpc>
                <a:spcPts val="2400"/>
              </a:lnSpc>
              <a:spcBef>
                <a:spcPts val="300"/>
              </a:spcBef>
              <a:spcAft>
                <a:spcPts val="300"/>
              </a:spcAft>
              <a:buClr>
                <a:srgbClr val="0077E3"/>
              </a:buClr>
              <a:buFont typeface="Arial" panose="020B0604020202020204" pitchFamily="34" charset="0"/>
              <a:buChar char="•"/>
            </a:pPr>
            <a:r>
              <a:rPr lang="en-GB" dirty="0">
                <a:solidFill>
                  <a:srgbClr val="231F20"/>
                </a:solidFill>
                <a:latin typeface="Arial" panose="020B0604020202020204" pitchFamily="34" charset="0"/>
                <a:ea typeface="Times New Roman" panose="02020603050405020304" pitchFamily="18" charset="0"/>
                <a:cs typeface="Arial" panose="020B0604020202020204" pitchFamily="34" charset="0"/>
              </a:rPr>
              <a:t>make laws to help (or hinder) firms to achieve this</a:t>
            </a:r>
          </a:p>
          <a:p>
            <a:pPr marL="342900" indent="-342900">
              <a:lnSpc>
                <a:spcPts val="2400"/>
              </a:lnSpc>
              <a:spcBef>
                <a:spcPts val="300"/>
              </a:spcBef>
              <a:spcAft>
                <a:spcPts val="300"/>
              </a:spcAft>
              <a:buClr>
                <a:srgbClr val="0077E3"/>
              </a:buClr>
              <a:buFont typeface="Arial" panose="020B0604020202020204" pitchFamily="34" charset="0"/>
              <a:buChar char="•"/>
            </a:pPr>
            <a:r>
              <a:rPr lang="en-GB"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have to balance employee rights with the promotion of a prosperous business environment.</a:t>
            </a:r>
          </a:p>
        </p:txBody>
      </p:sp>
      <p:sp>
        <p:nvSpPr>
          <p:cNvPr id="2" name="Rectangle 2">
            <a:extLst>
              <a:ext uri="{FF2B5EF4-FFF2-40B4-BE49-F238E27FC236}">
                <a16:creationId xmlns:a16="http://schemas.microsoft.com/office/drawing/2014/main" id="{31AF0C68-E701-7ED2-A7A5-2194C486C353}"/>
              </a:ext>
            </a:extLst>
          </p:cNvPr>
          <p:cNvSpPr>
            <a:spLocks noChangeArrowheads="1"/>
          </p:cNvSpPr>
          <p:nvPr/>
        </p:nvSpPr>
        <p:spPr bwMode="auto">
          <a:xfrm>
            <a:off x="4707395" y="191683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pic>
        <p:nvPicPr>
          <p:cNvPr id="7" name="Picture 6" descr="A picture containing sky, outdoor, cloud, clock&#10;&#10;Description automatically generated">
            <a:extLst>
              <a:ext uri="{FF2B5EF4-FFF2-40B4-BE49-F238E27FC236}">
                <a16:creationId xmlns:a16="http://schemas.microsoft.com/office/drawing/2014/main" id="{A2C54A46-1EA0-CE22-E573-B7B796CD03F1}"/>
              </a:ext>
            </a:extLst>
          </p:cNvPr>
          <p:cNvPicPr>
            <a:picLocks noChangeAspect="1"/>
          </p:cNvPicPr>
          <p:nvPr/>
        </p:nvPicPr>
        <p:blipFill>
          <a:blip r:embed="rId2"/>
          <a:stretch>
            <a:fillRect/>
          </a:stretch>
        </p:blipFill>
        <p:spPr>
          <a:xfrm>
            <a:off x="3092878" y="4002018"/>
            <a:ext cx="2958244" cy="1976107"/>
          </a:xfrm>
          <a:prstGeom prst="rect">
            <a:avLst/>
          </a:prstGeom>
        </p:spPr>
      </p:pic>
    </p:spTree>
    <p:extLst>
      <p:ext uri="{BB962C8B-B14F-4D97-AF65-F5344CB8AC3E}">
        <p14:creationId xmlns:p14="http://schemas.microsoft.com/office/powerpoint/2010/main" val="3261800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166757-311C-44F2-FC22-0DBECF148917}"/>
              </a:ext>
            </a:extLst>
          </p:cNvPr>
          <p:cNvSpPr>
            <a:spLocks noGrp="1"/>
          </p:cNvSpPr>
          <p:nvPr>
            <p:ph type="title"/>
          </p:nvPr>
        </p:nvSpPr>
        <p:spPr/>
        <p:txBody>
          <a:bodyPr/>
          <a:lstStyle/>
          <a:p>
            <a:r>
              <a:rPr lang="en-US" dirty="0"/>
              <a:t>Governments.</a:t>
            </a:r>
          </a:p>
        </p:txBody>
      </p:sp>
      <p:sp>
        <p:nvSpPr>
          <p:cNvPr id="3" name="Content Placeholder 2">
            <a:extLst>
              <a:ext uri="{FF2B5EF4-FFF2-40B4-BE49-F238E27FC236}">
                <a16:creationId xmlns:a16="http://schemas.microsoft.com/office/drawing/2014/main" id="{B7942D30-0BC9-A444-B8B8-8AB5C867CFBC}"/>
              </a:ext>
            </a:extLst>
          </p:cNvPr>
          <p:cNvSpPr>
            <a:spLocks noGrp="1"/>
          </p:cNvSpPr>
          <p:nvPr>
            <p:ph sz="quarter" idx="10"/>
          </p:nvPr>
        </p:nvSpPr>
        <p:spPr/>
        <p:txBody>
          <a:bodyPr/>
          <a:lstStyle/>
          <a:p>
            <a:pPr>
              <a:spcBef>
                <a:spcPts val="0"/>
              </a:spcBef>
              <a:spcAft>
                <a:spcPts val="0"/>
              </a:spcAft>
              <a:buClr>
                <a:srgbClr val="0077E3"/>
              </a:buClr>
            </a:pPr>
            <a:r>
              <a:rPr lang="en-GB"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Governments have an interest in businesses doing well because they want firms to:</a:t>
            </a:r>
          </a:p>
          <a:p>
            <a:pPr>
              <a:spcBef>
                <a:spcPts val="0"/>
              </a:spcBef>
              <a:spcAft>
                <a:spcPts val="0"/>
              </a:spcAft>
              <a:buClr>
                <a:srgbClr val="0077E3"/>
              </a:buClr>
            </a:pPr>
            <a:endParaRPr lang="en-GB" dirty="0">
              <a:effectLst/>
              <a:latin typeface="Arial" panose="020B0604020202020204" pitchFamily="34" charset="0"/>
              <a:ea typeface="Times New Roman" panose="02020603050405020304" pitchFamily="18" charset="0"/>
              <a:cs typeface="Arial" panose="020B0604020202020204" pitchFamily="34" charset="0"/>
            </a:endParaRPr>
          </a:p>
          <a:p>
            <a:pPr marL="558800" lvl="1" indent="-342900">
              <a:spcBef>
                <a:spcPts val="0"/>
              </a:spcBef>
              <a:spcAft>
                <a:spcPts val="600"/>
              </a:spcAft>
              <a:buSzPct val="100000"/>
              <a:buFont typeface="Arial" panose="020B0604020202020204" pitchFamily="34" charset="0"/>
              <a:buChar char="•"/>
              <a:tabLst>
                <a:tab pos="457200" algn="l"/>
              </a:tabLst>
            </a:pPr>
            <a:r>
              <a:rPr lang="en-GB" b="1" dirty="0">
                <a:solidFill>
                  <a:srgbClr val="231F20"/>
                </a:solidFill>
                <a:effectLst/>
                <a:latin typeface="Arial" panose="020B0604020202020204" pitchFamily="34" charset="0"/>
                <a:ea typeface="&quot;Courier New&quot;"/>
                <a:cs typeface="Arial" panose="020B0604020202020204" pitchFamily="34" charset="0"/>
              </a:rPr>
              <a:t>pay corporation tax</a:t>
            </a:r>
            <a:endParaRPr lang="en-GB" b="1" dirty="0">
              <a:effectLst/>
              <a:latin typeface="Arial" panose="020B0604020202020204" pitchFamily="34" charset="0"/>
              <a:ea typeface="&quot;Courier New&quot;"/>
              <a:cs typeface="Arial" panose="020B0604020202020204" pitchFamily="34" charset="0"/>
            </a:endParaRPr>
          </a:p>
          <a:p>
            <a:pPr marL="558800" lvl="1" indent="-342900">
              <a:spcBef>
                <a:spcPts val="0"/>
              </a:spcBef>
              <a:spcAft>
                <a:spcPts val="600"/>
              </a:spcAft>
              <a:buSzPct val="100000"/>
              <a:buFont typeface="Arial" panose="020B0604020202020204" pitchFamily="34" charset="0"/>
              <a:buChar char="•"/>
              <a:tabLst>
                <a:tab pos="457200" algn="l"/>
              </a:tabLst>
            </a:pPr>
            <a:r>
              <a:rPr lang="en-GB" b="1" dirty="0">
                <a:solidFill>
                  <a:srgbClr val="231F20"/>
                </a:solidFill>
                <a:effectLst/>
                <a:latin typeface="Arial" panose="020B0604020202020204" pitchFamily="34" charset="0"/>
                <a:ea typeface="&quot;Courier New&quot;"/>
                <a:cs typeface="Arial" panose="020B0604020202020204" pitchFamily="34" charset="0"/>
              </a:rPr>
              <a:t>create jobs and wealth</a:t>
            </a:r>
            <a:r>
              <a:rPr lang="en-GB" dirty="0">
                <a:solidFill>
                  <a:srgbClr val="231F20"/>
                </a:solidFill>
                <a:effectLst/>
                <a:latin typeface="Arial" panose="020B0604020202020204" pitchFamily="34" charset="0"/>
                <a:ea typeface="&quot;Courier New&quot;"/>
                <a:cs typeface="Arial" panose="020B0604020202020204" pitchFamily="34" charset="0"/>
              </a:rPr>
              <a:t> for the population</a:t>
            </a:r>
            <a:endParaRPr lang="en-GB" dirty="0">
              <a:effectLst/>
              <a:latin typeface="Arial" panose="020B0604020202020204" pitchFamily="34" charset="0"/>
              <a:ea typeface="&quot;Courier New&quot;"/>
              <a:cs typeface="Arial" panose="020B0604020202020204" pitchFamily="34" charset="0"/>
            </a:endParaRPr>
          </a:p>
          <a:p>
            <a:pPr marL="558800" lvl="1" indent="-342900">
              <a:spcBef>
                <a:spcPts val="0"/>
              </a:spcBef>
              <a:spcAft>
                <a:spcPts val="600"/>
              </a:spcAft>
              <a:buSzPct val="100000"/>
              <a:buFont typeface="Arial" panose="020B0604020202020204" pitchFamily="34" charset="0"/>
              <a:buChar char="•"/>
              <a:tabLst>
                <a:tab pos="457200" algn="l"/>
              </a:tabLst>
            </a:pPr>
            <a:r>
              <a:rPr lang="en-GB" b="1" dirty="0">
                <a:solidFill>
                  <a:srgbClr val="231F20"/>
                </a:solidFill>
                <a:effectLst/>
                <a:latin typeface="Arial" panose="020B0604020202020204" pitchFamily="34" charset="0"/>
                <a:ea typeface="&quot;Courier New&quot;"/>
                <a:cs typeface="Arial" panose="020B0604020202020204" pitchFamily="34" charset="0"/>
              </a:rPr>
              <a:t>provide goods and services</a:t>
            </a:r>
            <a:r>
              <a:rPr lang="en-GB" dirty="0">
                <a:solidFill>
                  <a:srgbClr val="231F20"/>
                </a:solidFill>
                <a:effectLst/>
                <a:latin typeface="Arial" panose="020B0604020202020204" pitchFamily="34" charset="0"/>
                <a:ea typeface="&quot;Courier New&quot;"/>
                <a:cs typeface="Arial" panose="020B0604020202020204" pitchFamily="34" charset="0"/>
              </a:rPr>
              <a:t> for the population.</a:t>
            </a:r>
          </a:p>
          <a:p>
            <a:pPr lvl="1" indent="0">
              <a:spcBef>
                <a:spcPts val="0"/>
              </a:spcBef>
              <a:spcAft>
                <a:spcPts val="0"/>
              </a:spcAft>
              <a:buSzPts val="1000"/>
              <a:buNone/>
              <a:tabLst>
                <a:tab pos="457200" algn="l"/>
              </a:tabLst>
            </a:pPr>
            <a:endParaRPr lang="en-GB" dirty="0">
              <a:effectLst/>
              <a:latin typeface="Arial" panose="020B0604020202020204" pitchFamily="34" charset="0"/>
              <a:ea typeface="&quot;Courier New&quot;"/>
              <a:cs typeface="Arial" panose="020B0604020202020204" pitchFamily="34" charset="0"/>
            </a:endParaRPr>
          </a:p>
          <a:p>
            <a:pPr>
              <a:spcBef>
                <a:spcPts val="0"/>
              </a:spcBef>
              <a:spcAft>
                <a:spcPts val="0"/>
              </a:spcAft>
              <a:buClr>
                <a:srgbClr val="0077E3"/>
              </a:buClr>
            </a:pPr>
            <a:r>
              <a:rPr lang="en-US" dirty="0"/>
              <a:t>Government departments can implement policies which affect a given sector, which </a:t>
            </a:r>
            <a:r>
              <a:rPr lang="en-GB"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in turn influence how a business operates by:</a:t>
            </a:r>
          </a:p>
          <a:p>
            <a:pPr>
              <a:spcBef>
                <a:spcPts val="0"/>
              </a:spcBef>
              <a:spcAft>
                <a:spcPts val="0"/>
              </a:spcAft>
              <a:buClr>
                <a:srgbClr val="0077E3"/>
              </a:buClr>
            </a:pPr>
            <a:endParaRPr lang="en-GB" dirty="0">
              <a:effectLst/>
              <a:latin typeface="Arial" panose="020B0604020202020204" pitchFamily="34" charset="0"/>
              <a:ea typeface="Times New Roman" panose="02020603050405020304" pitchFamily="18" charset="0"/>
              <a:cs typeface="Arial" panose="020B0604020202020204" pitchFamily="34" charset="0"/>
            </a:endParaRPr>
          </a:p>
          <a:p>
            <a:pPr marL="558800" lvl="1" indent="-342900">
              <a:spcBef>
                <a:spcPts val="0"/>
              </a:spcBef>
              <a:spcAft>
                <a:spcPts val="600"/>
              </a:spcAft>
              <a:buSzPct val="100000"/>
              <a:buFont typeface="Arial" panose="020B0604020202020204" pitchFamily="34" charset="0"/>
              <a:buChar char="•"/>
              <a:tabLst>
                <a:tab pos="457200" algn="l"/>
              </a:tabLst>
            </a:pPr>
            <a:r>
              <a:rPr lang="en-GB" dirty="0">
                <a:solidFill>
                  <a:srgbClr val="231F20"/>
                </a:solidFill>
                <a:effectLst/>
                <a:latin typeface="Arial" panose="020B0604020202020204" pitchFamily="34" charset="0"/>
                <a:ea typeface="&quot;Courier New&quot;"/>
                <a:cs typeface="Arial" panose="020B0604020202020204" pitchFamily="34" charset="0"/>
              </a:rPr>
              <a:t>raising or lowering corporation tax</a:t>
            </a:r>
            <a:endParaRPr lang="en-GB" dirty="0">
              <a:effectLst/>
              <a:latin typeface="Arial" panose="020B0604020202020204" pitchFamily="34" charset="0"/>
              <a:ea typeface="&quot;Courier New&quot;"/>
              <a:cs typeface="Arial" panose="020B0604020202020204" pitchFamily="34" charset="0"/>
            </a:endParaRPr>
          </a:p>
          <a:p>
            <a:pPr marL="558800" lvl="1" indent="-342900">
              <a:spcBef>
                <a:spcPts val="0"/>
              </a:spcBef>
              <a:spcAft>
                <a:spcPts val="600"/>
              </a:spcAft>
              <a:buSzPct val="100000"/>
              <a:buFont typeface="Arial" panose="020B0604020202020204" pitchFamily="34" charset="0"/>
              <a:buChar char="•"/>
              <a:tabLst>
                <a:tab pos="457200" algn="l"/>
              </a:tabLst>
            </a:pPr>
            <a:r>
              <a:rPr lang="en-GB" dirty="0">
                <a:solidFill>
                  <a:srgbClr val="231F20"/>
                </a:solidFill>
                <a:effectLst/>
                <a:latin typeface="Arial" panose="020B0604020202020204" pitchFamily="34" charset="0"/>
                <a:ea typeface="&quot;Courier New&quot;"/>
                <a:cs typeface="Arial" panose="020B0604020202020204" pitchFamily="34" charset="0"/>
              </a:rPr>
              <a:t>introducing or repealing laws that affect businesses</a:t>
            </a:r>
            <a:endParaRPr lang="en-GB" dirty="0">
              <a:effectLst/>
              <a:latin typeface="Arial" panose="020B0604020202020204" pitchFamily="34" charset="0"/>
              <a:ea typeface="&quot;Courier New&quot;"/>
              <a:cs typeface="Arial" panose="020B0604020202020204" pitchFamily="34" charset="0"/>
            </a:endParaRPr>
          </a:p>
          <a:p>
            <a:pPr marL="558800" lvl="1" indent="-342900">
              <a:spcBef>
                <a:spcPts val="0"/>
              </a:spcBef>
              <a:spcAft>
                <a:spcPts val="600"/>
              </a:spcAft>
              <a:buSzPct val="100000"/>
              <a:buFont typeface="Arial" panose="020B0604020202020204" pitchFamily="34" charset="0"/>
              <a:buChar char="•"/>
              <a:tabLst>
                <a:tab pos="457200" algn="l"/>
              </a:tabLst>
            </a:pPr>
            <a:r>
              <a:rPr lang="en-GB" dirty="0">
                <a:solidFill>
                  <a:srgbClr val="231F20"/>
                </a:solidFill>
                <a:effectLst/>
                <a:latin typeface="Arial" panose="020B0604020202020204" pitchFamily="34" charset="0"/>
                <a:ea typeface="&quot;Courier New&quot;"/>
                <a:cs typeface="Arial" panose="020B0604020202020204" pitchFamily="34" charset="0"/>
              </a:rPr>
              <a:t>offering grants to incentivise firms to locate to depressed areas.</a:t>
            </a:r>
          </a:p>
          <a:p>
            <a:pPr>
              <a:spcBef>
                <a:spcPts val="0"/>
              </a:spcBef>
              <a:spcAft>
                <a:spcPts val="0"/>
              </a:spcAft>
            </a:pPr>
            <a:endParaRPr lang="en-GB" sz="1800" dirty="0">
              <a:effectLst/>
              <a:latin typeface="Courier New" panose="02070309020205020404" pitchFamily="49" charset="0"/>
              <a:ea typeface="&quot;Courier New&quot;"/>
              <a:cs typeface="&quot;Courier New&quot;"/>
            </a:endParaRPr>
          </a:p>
          <a:p>
            <a:endParaRPr lang="en-US" dirty="0"/>
          </a:p>
        </p:txBody>
      </p:sp>
    </p:spTree>
    <p:extLst>
      <p:ext uri="{BB962C8B-B14F-4D97-AF65-F5344CB8AC3E}">
        <p14:creationId xmlns:p14="http://schemas.microsoft.com/office/powerpoint/2010/main" val="21250556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F13091-ED27-6603-EF8F-4119D26899DC}"/>
              </a:ext>
            </a:extLst>
          </p:cNvPr>
          <p:cNvSpPr>
            <a:spLocks noGrp="1"/>
          </p:cNvSpPr>
          <p:nvPr>
            <p:ph type="title"/>
          </p:nvPr>
        </p:nvSpPr>
        <p:spPr/>
        <p:txBody>
          <a:bodyPr/>
          <a:lstStyle/>
          <a:p>
            <a:r>
              <a:rPr lang="en-US" dirty="0"/>
              <a:t>Government agencies</a:t>
            </a:r>
            <a:endParaRPr lang="en-GB" dirty="0"/>
          </a:p>
        </p:txBody>
      </p:sp>
      <p:sp>
        <p:nvSpPr>
          <p:cNvPr id="3" name="Content Placeholder 2">
            <a:extLst>
              <a:ext uri="{FF2B5EF4-FFF2-40B4-BE49-F238E27FC236}">
                <a16:creationId xmlns:a16="http://schemas.microsoft.com/office/drawing/2014/main" id="{BE4AE91B-AD99-07D0-D44C-49DBDE5ECCC1}"/>
              </a:ext>
            </a:extLst>
          </p:cNvPr>
          <p:cNvSpPr>
            <a:spLocks noGrp="1"/>
          </p:cNvSpPr>
          <p:nvPr>
            <p:ph sz="quarter" idx="10"/>
          </p:nvPr>
        </p:nvSpPr>
        <p:spPr/>
        <p:txBody>
          <a:bodyPr/>
          <a:lstStyle/>
          <a:p>
            <a:pPr>
              <a:spcBef>
                <a:spcPts val="600"/>
              </a:spcBef>
              <a:spcAft>
                <a:spcPts val="600"/>
              </a:spcAft>
            </a:pPr>
            <a:r>
              <a:rPr lang="en-US" sz="1800" dirty="0"/>
              <a:t>The </a:t>
            </a:r>
            <a:r>
              <a:rPr lang="en-US" sz="1800" b="1" dirty="0"/>
              <a:t>Department of Environment, Food and Rural Affairs (Defra)</a:t>
            </a:r>
            <a:r>
              <a:rPr lang="en-US" sz="1800" dirty="0"/>
              <a:t> has a direct impact on the agriculture, environment and animal care sector: </a:t>
            </a:r>
            <a:r>
              <a:rPr lang="en-US" sz="1800" dirty="0">
                <a:hlinkClick r:id="rId3"/>
              </a:rPr>
              <a:t>Department for Environment, Food &amp; Rural Affairs - GOV.UK (www.gov.uk)</a:t>
            </a:r>
            <a:endParaRPr lang="en-US" sz="1800" dirty="0"/>
          </a:p>
          <a:p>
            <a:pPr>
              <a:spcBef>
                <a:spcPts val="600"/>
              </a:spcBef>
              <a:spcAft>
                <a:spcPts val="600"/>
              </a:spcAft>
            </a:pPr>
            <a:r>
              <a:rPr lang="en-GB" sz="1800" dirty="0"/>
              <a:t>There are also government agencies that oversee different parts of the industry. For example:</a:t>
            </a:r>
          </a:p>
          <a:p>
            <a:pPr marL="342900" indent="-342900">
              <a:lnSpc>
                <a:spcPct val="100000"/>
              </a:lnSpc>
              <a:spcBef>
                <a:spcPts val="600"/>
              </a:spcBef>
              <a:spcAft>
                <a:spcPts val="600"/>
              </a:spcAft>
              <a:buClr>
                <a:srgbClr val="0077E3"/>
              </a:buClr>
              <a:buFont typeface="Arial" panose="020B0604020202020204" pitchFamily="34" charset="0"/>
              <a:buChar char="•"/>
            </a:pPr>
            <a:r>
              <a:rPr lang="en-GB" sz="1800" dirty="0"/>
              <a:t>Environment Agency </a:t>
            </a:r>
            <a:r>
              <a:rPr lang="en-US" sz="1800" dirty="0">
                <a:hlinkClick r:id="rId4"/>
              </a:rPr>
              <a:t>Environment Agency - GOV.UK (www.gov.uk)</a:t>
            </a:r>
            <a:endParaRPr lang="en-US" sz="1800" dirty="0"/>
          </a:p>
          <a:p>
            <a:pPr marL="342900" indent="-342900">
              <a:lnSpc>
                <a:spcPct val="100000"/>
              </a:lnSpc>
              <a:spcBef>
                <a:spcPts val="600"/>
              </a:spcBef>
              <a:spcAft>
                <a:spcPts val="600"/>
              </a:spcAft>
              <a:buClr>
                <a:srgbClr val="0077E3"/>
              </a:buClr>
              <a:buFont typeface="Arial" panose="020B0604020202020204" pitchFamily="34" charset="0"/>
              <a:buChar char="•"/>
            </a:pPr>
            <a:r>
              <a:rPr lang="en-US" sz="1800" dirty="0"/>
              <a:t>Forestry Commission </a:t>
            </a:r>
            <a:r>
              <a:rPr lang="en-US" sz="1800" dirty="0">
                <a:hlinkClick r:id="rId5"/>
              </a:rPr>
              <a:t>Forestry Commission - GOV.UK (www.gov.uk)</a:t>
            </a:r>
            <a:endParaRPr lang="en-US" sz="1800" dirty="0"/>
          </a:p>
          <a:p>
            <a:pPr marL="342900" indent="-342900">
              <a:lnSpc>
                <a:spcPct val="100000"/>
              </a:lnSpc>
              <a:spcBef>
                <a:spcPts val="600"/>
              </a:spcBef>
              <a:spcAft>
                <a:spcPts val="600"/>
              </a:spcAft>
              <a:buClr>
                <a:srgbClr val="0077E3"/>
              </a:buClr>
              <a:buFont typeface="Arial" panose="020B0604020202020204" pitchFamily="34" charset="0"/>
              <a:buChar char="•"/>
            </a:pPr>
            <a:r>
              <a:rPr lang="en-US" sz="1800" dirty="0"/>
              <a:t>Natural England </a:t>
            </a:r>
            <a:r>
              <a:rPr lang="en-GB" sz="1800" dirty="0">
                <a:hlinkClick r:id="rId6"/>
              </a:rPr>
              <a:t>Natural England - GOV.UK (www.gov.uk)</a:t>
            </a:r>
            <a:endParaRPr lang="en-US" sz="1800" dirty="0"/>
          </a:p>
          <a:p>
            <a:pPr>
              <a:spcBef>
                <a:spcPts val="600"/>
              </a:spcBef>
              <a:spcAft>
                <a:spcPts val="600"/>
              </a:spcAft>
            </a:pPr>
            <a:r>
              <a:rPr lang="en-US" sz="1800" dirty="0"/>
              <a:t>Government agencies can be highly influential in driving change either through regulation or advice.</a:t>
            </a:r>
          </a:p>
        </p:txBody>
      </p:sp>
    </p:spTree>
    <p:extLst>
      <p:ext uri="{BB962C8B-B14F-4D97-AF65-F5344CB8AC3E}">
        <p14:creationId xmlns:p14="http://schemas.microsoft.com/office/powerpoint/2010/main" val="23259409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1CBE6B-E7B1-4FD1-55FA-1BA8EF5B9C1D}"/>
              </a:ext>
            </a:extLst>
          </p:cNvPr>
          <p:cNvSpPr>
            <a:spLocks noGrp="1"/>
          </p:cNvSpPr>
          <p:nvPr>
            <p:ph type="title"/>
          </p:nvPr>
        </p:nvSpPr>
        <p:spPr/>
        <p:txBody>
          <a:bodyPr/>
          <a:lstStyle/>
          <a:p>
            <a:r>
              <a:rPr lang="en-US" dirty="0"/>
              <a:t>Trade unions</a:t>
            </a:r>
            <a:endParaRPr lang="en-GB" dirty="0"/>
          </a:p>
        </p:txBody>
      </p:sp>
      <p:sp>
        <p:nvSpPr>
          <p:cNvPr id="3" name="Content Placeholder 2">
            <a:extLst>
              <a:ext uri="{FF2B5EF4-FFF2-40B4-BE49-F238E27FC236}">
                <a16:creationId xmlns:a16="http://schemas.microsoft.com/office/drawing/2014/main" id="{9B64425E-4D63-8303-22FE-070DA99CFC61}"/>
              </a:ext>
            </a:extLst>
          </p:cNvPr>
          <p:cNvSpPr>
            <a:spLocks noGrp="1"/>
          </p:cNvSpPr>
          <p:nvPr>
            <p:ph sz="quarter" idx="10"/>
          </p:nvPr>
        </p:nvSpPr>
        <p:spPr/>
        <p:txBody>
          <a:bodyPr/>
          <a:lstStyle/>
          <a:p>
            <a:r>
              <a:rPr lang="en-US" b="1" dirty="0"/>
              <a:t>Trade unions</a:t>
            </a:r>
            <a:r>
              <a:rPr lang="en-US" dirty="0"/>
              <a:t> are bodies that exist to protect the rights of workers in different sectors of industry.</a:t>
            </a:r>
          </a:p>
          <a:p>
            <a:r>
              <a:rPr lang="en-US" dirty="0"/>
              <a:t>They act to support workers and advocate on their behalf with employers or government. Unions have played an important role in furthering workers’ rights and campaigning for fair pay and conditions through lobbying and strike action.</a:t>
            </a:r>
          </a:p>
          <a:p>
            <a:r>
              <a:rPr lang="en-US" dirty="0"/>
              <a:t>Large unions with a large membership can be very influential (eg Unite, which has approximately 400,000 members). </a:t>
            </a:r>
          </a:p>
          <a:p>
            <a:r>
              <a:rPr lang="en-US" dirty="0"/>
              <a:t>The </a:t>
            </a:r>
            <a:r>
              <a:rPr lang="en-US" b="1" dirty="0"/>
              <a:t>National Farmers Union (NFU)</a:t>
            </a:r>
            <a:r>
              <a:rPr lang="en-US" dirty="0"/>
              <a:t> </a:t>
            </a:r>
            <a:r>
              <a:rPr lang="en-US" dirty="0">
                <a:hlinkClick r:id="rId2"/>
              </a:rPr>
              <a:t>Find out about the NFU – NFUonline</a:t>
            </a:r>
            <a:r>
              <a:rPr lang="en-US" dirty="0"/>
              <a:t> describes itself as the ‘voice of British farming’ and campaigns on behalf of its members for a ‘</a:t>
            </a:r>
            <a:r>
              <a:rPr lang="en-US" b="0" i="0" dirty="0">
                <a:solidFill>
                  <a:srgbClr val="2D3939"/>
                </a:solidFill>
                <a:effectLst/>
              </a:rPr>
              <a:t>stable and sustainable future for British farmers’. </a:t>
            </a:r>
            <a:endParaRPr lang="en-GB" dirty="0"/>
          </a:p>
        </p:txBody>
      </p:sp>
    </p:spTree>
    <p:extLst>
      <p:ext uri="{BB962C8B-B14F-4D97-AF65-F5344CB8AC3E}">
        <p14:creationId xmlns:p14="http://schemas.microsoft.com/office/powerpoint/2010/main" val="18071102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40DCF2-3C3A-7939-CD63-49179895026B}"/>
              </a:ext>
            </a:extLst>
          </p:cNvPr>
          <p:cNvSpPr>
            <a:spLocks noGrp="1"/>
          </p:cNvSpPr>
          <p:nvPr>
            <p:ph type="title"/>
          </p:nvPr>
        </p:nvSpPr>
        <p:spPr/>
        <p:txBody>
          <a:bodyPr/>
          <a:lstStyle/>
          <a:p>
            <a:r>
              <a:rPr lang="en-US" dirty="0"/>
              <a:t>Trade associations</a:t>
            </a:r>
          </a:p>
        </p:txBody>
      </p:sp>
      <p:sp>
        <p:nvSpPr>
          <p:cNvPr id="3" name="Content Placeholder 2">
            <a:extLst>
              <a:ext uri="{FF2B5EF4-FFF2-40B4-BE49-F238E27FC236}">
                <a16:creationId xmlns:a16="http://schemas.microsoft.com/office/drawing/2014/main" id="{8560B3FE-1551-22F2-1B6D-E9F0CFBA081E}"/>
              </a:ext>
            </a:extLst>
          </p:cNvPr>
          <p:cNvSpPr>
            <a:spLocks noGrp="1"/>
          </p:cNvSpPr>
          <p:nvPr>
            <p:ph sz="quarter" idx="10"/>
          </p:nvPr>
        </p:nvSpPr>
        <p:spPr>
          <a:xfrm>
            <a:off x="457200" y="1512000"/>
            <a:ext cx="5626968" cy="3933224"/>
          </a:xfrm>
        </p:spPr>
        <p:txBody>
          <a:bodyPr/>
          <a:lstStyle/>
          <a:p>
            <a:pPr>
              <a:spcBef>
                <a:spcPts val="0"/>
              </a:spcBef>
              <a:spcAft>
                <a:spcPts val="0"/>
              </a:spcAft>
              <a:buClr>
                <a:srgbClr val="0077E3"/>
              </a:buClr>
            </a:pPr>
            <a:r>
              <a:rPr lang="en-GB" sz="2000" b="1"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Trade associations </a:t>
            </a:r>
            <a:r>
              <a:rPr lang="en-GB" dirty="0">
                <a:solidFill>
                  <a:srgbClr val="111111"/>
                </a:solidFill>
                <a:latin typeface="Arial" panose="020B0604020202020204" pitchFamily="34" charset="0"/>
                <a:ea typeface="Times New Roman" panose="02020603050405020304" pitchFamily="18" charset="0"/>
                <a:cs typeface="Arial" panose="020B0604020202020204" pitchFamily="34" charset="0"/>
              </a:rPr>
              <a:t>are</a:t>
            </a:r>
            <a:r>
              <a:rPr lang="en-GB" sz="20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 also known as</a:t>
            </a:r>
            <a:r>
              <a:rPr lang="en-GB" sz="2000" b="1"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 </a:t>
            </a:r>
            <a:r>
              <a:rPr lang="en-GB" sz="20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trade organisations and voluntary associations. </a:t>
            </a:r>
            <a:r>
              <a:rPr lang="en-GB" dirty="0">
                <a:solidFill>
                  <a:srgbClr val="111111"/>
                </a:solidFill>
                <a:latin typeface="Arial" panose="020B0604020202020204" pitchFamily="34" charset="0"/>
                <a:ea typeface="Times New Roman" panose="02020603050405020304" pitchFamily="18" charset="0"/>
                <a:cs typeface="Arial" panose="020B0604020202020204" pitchFamily="34" charset="0"/>
              </a:rPr>
              <a:t>They are </a:t>
            </a:r>
            <a:r>
              <a:rPr lang="en-GB" sz="20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organised on a geographic or industrial basis to promote and develop commercial and industrial opportunities in their spheres of operation.</a:t>
            </a:r>
          </a:p>
          <a:p>
            <a:pPr>
              <a:spcBef>
                <a:spcPts val="0"/>
              </a:spcBef>
              <a:spcAft>
                <a:spcPts val="0"/>
              </a:spcAft>
              <a:buClr>
                <a:srgbClr val="0077E3"/>
              </a:buClr>
            </a:pPr>
            <a:endParaRPr lang="en-GB" sz="20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endParaRPr>
          </a:p>
          <a:p>
            <a:pPr>
              <a:spcBef>
                <a:spcPts val="0"/>
              </a:spcBef>
              <a:spcAft>
                <a:spcPts val="0"/>
              </a:spcAft>
              <a:buClr>
                <a:srgbClr val="0077E3"/>
              </a:buClr>
            </a:pPr>
            <a:r>
              <a:rPr lang="en-GB" kern="0" dirty="0">
                <a:solidFill>
                  <a:srgbClr val="111111"/>
                </a:solidFill>
                <a:latin typeface="Arial" panose="020B0604020202020204" pitchFamily="34" charset="0"/>
                <a:ea typeface="Times New Roman" panose="02020603050405020304" pitchFamily="18" charset="0"/>
                <a:cs typeface="Arial" panose="020B0604020202020204" pitchFamily="34" charset="0"/>
              </a:rPr>
              <a:t>They voice publicly the views of members on matters of common interest, or in some cases exercise some measure of control over prices, output and channels of distribution.</a:t>
            </a:r>
            <a:endParaRPr lang="en-GB" kern="0" dirty="0">
              <a:latin typeface="Arial" panose="020B0604020202020204" pitchFamily="34" charset="0"/>
              <a:ea typeface="Times New Roman" panose="02020603050405020304" pitchFamily="18" charset="0"/>
              <a:cs typeface="Arial" panose="020B0604020202020204" pitchFamily="34" charset="0"/>
            </a:endParaRPr>
          </a:p>
          <a:p>
            <a:pPr>
              <a:spcBef>
                <a:spcPts val="0"/>
              </a:spcBef>
              <a:spcAft>
                <a:spcPts val="0"/>
              </a:spcAft>
              <a:buClr>
                <a:srgbClr val="0077E3"/>
              </a:buClr>
            </a:pPr>
            <a:endParaRPr lang="en-US" dirty="0"/>
          </a:p>
        </p:txBody>
      </p:sp>
      <p:pic>
        <p:nvPicPr>
          <p:cNvPr id="5" name="Picture 4">
            <a:extLst>
              <a:ext uri="{FF2B5EF4-FFF2-40B4-BE49-F238E27FC236}">
                <a16:creationId xmlns:a16="http://schemas.microsoft.com/office/drawing/2014/main" id="{52EF3726-E68C-B4A0-CC71-E195D379E1F4}"/>
              </a:ext>
            </a:extLst>
          </p:cNvPr>
          <p:cNvPicPr>
            <a:picLocks noChangeAspect="1"/>
          </p:cNvPicPr>
          <p:nvPr/>
        </p:nvPicPr>
        <p:blipFill rotWithShape="1">
          <a:blip r:embed="rId2"/>
          <a:srcRect l="49247" t="-4634" r="6" b="4634"/>
          <a:stretch/>
        </p:blipFill>
        <p:spPr>
          <a:xfrm>
            <a:off x="6559558" y="1392741"/>
            <a:ext cx="2112839" cy="2498092"/>
          </a:xfrm>
          <a:prstGeom prst="rect">
            <a:avLst/>
          </a:prstGeom>
        </p:spPr>
      </p:pic>
    </p:spTree>
    <p:extLst>
      <p:ext uri="{BB962C8B-B14F-4D97-AF65-F5344CB8AC3E}">
        <p14:creationId xmlns:p14="http://schemas.microsoft.com/office/powerpoint/2010/main" val="15900558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C0468-6C16-7C5C-1D1A-E2152E1BC940}"/>
              </a:ext>
            </a:extLst>
          </p:cNvPr>
          <p:cNvSpPr>
            <a:spLocks noGrp="1"/>
          </p:cNvSpPr>
          <p:nvPr>
            <p:ph type="title"/>
          </p:nvPr>
        </p:nvSpPr>
        <p:spPr/>
        <p:txBody>
          <a:bodyPr/>
          <a:lstStyle/>
          <a:p>
            <a:r>
              <a:rPr lang="en-US" dirty="0"/>
              <a:t>What is a stakeholder?</a:t>
            </a:r>
          </a:p>
        </p:txBody>
      </p:sp>
      <p:sp>
        <p:nvSpPr>
          <p:cNvPr id="4" name="TextBox 3">
            <a:extLst>
              <a:ext uri="{FF2B5EF4-FFF2-40B4-BE49-F238E27FC236}">
                <a16:creationId xmlns:a16="http://schemas.microsoft.com/office/drawing/2014/main" id="{9BD02391-D4D1-ADF2-133F-6CDCB1BF2087}"/>
              </a:ext>
            </a:extLst>
          </p:cNvPr>
          <p:cNvSpPr txBox="1"/>
          <p:nvPr/>
        </p:nvSpPr>
        <p:spPr>
          <a:xfrm>
            <a:off x="457200" y="1624103"/>
            <a:ext cx="8229600" cy="4144724"/>
          </a:xfrm>
          <a:prstGeom prst="rect">
            <a:avLst/>
          </a:prstGeom>
          <a:noFill/>
        </p:spPr>
        <p:txBody>
          <a:bodyPr wrap="square">
            <a:spAutoFit/>
          </a:bodyPr>
          <a:lstStyle/>
          <a:p>
            <a:pPr marL="342900" indent="-342900">
              <a:lnSpc>
                <a:spcPts val="2400"/>
              </a:lnSpc>
              <a:spcBef>
                <a:spcPts val="1000"/>
              </a:spcBef>
              <a:spcAft>
                <a:spcPts val="1000"/>
              </a:spcAft>
              <a:buClr>
                <a:srgbClr val="0077E3"/>
              </a:buClr>
              <a:buFont typeface="Arial" panose="020B0604020202020204" pitchFamily="34" charset="0"/>
              <a:buChar char="•"/>
            </a:pPr>
            <a:r>
              <a:rPr lang="en-GB" sz="2000" spc="5" dirty="0">
                <a:solidFill>
                  <a:srgbClr val="111111"/>
                </a:solidFill>
                <a:effectLst/>
                <a:latin typeface="+mn-lt"/>
                <a:ea typeface="&quot;Courier New&quot;"/>
                <a:cs typeface="&quot;Courier New&quot;"/>
              </a:rPr>
              <a:t>A </a:t>
            </a:r>
            <a:r>
              <a:rPr lang="en-GB" sz="2000" b="1" spc="5" dirty="0">
                <a:solidFill>
                  <a:srgbClr val="111111"/>
                </a:solidFill>
                <a:effectLst/>
                <a:latin typeface="+mn-lt"/>
                <a:ea typeface="&quot;Courier New&quot;"/>
                <a:cs typeface="&quot;Courier New&quot;"/>
              </a:rPr>
              <a:t>s</a:t>
            </a:r>
            <a:r>
              <a:rPr lang="en-GB" sz="2000" b="1" spc="5" dirty="0">
                <a:solidFill>
                  <a:srgbClr val="000000"/>
                </a:solidFill>
                <a:effectLst/>
                <a:latin typeface="+mn-lt"/>
                <a:ea typeface="&quot;Courier New&quot;"/>
                <a:cs typeface="&quot;Courier New&quot;"/>
              </a:rPr>
              <a:t>takeholder</a:t>
            </a:r>
            <a:r>
              <a:rPr lang="en-GB" sz="2000" spc="5" dirty="0">
                <a:solidFill>
                  <a:srgbClr val="000000"/>
                </a:solidFill>
                <a:effectLst/>
                <a:latin typeface="+mn-lt"/>
                <a:ea typeface="&quot;Courier New&quot;"/>
                <a:cs typeface="&quot;Courier New&quot;"/>
              </a:rPr>
              <a:t> is a party that has an interest in a company. </a:t>
            </a:r>
            <a:r>
              <a:rPr lang="en-GB" sz="2000" spc="5" dirty="0">
                <a:solidFill>
                  <a:srgbClr val="111111"/>
                </a:solidFill>
                <a:effectLst/>
                <a:latin typeface="+mn-lt"/>
                <a:ea typeface="Times New Roman" panose="02020603050405020304" pitchFamily="18" charset="0"/>
                <a:cs typeface="&quot;Courier New&quot;"/>
              </a:rPr>
              <a:t> </a:t>
            </a:r>
            <a:endParaRPr lang="en-GB" sz="2000" dirty="0">
              <a:effectLst/>
              <a:latin typeface="+mn-lt"/>
              <a:ea typeface="&quot;Courier New&quot;"/>
              <a:cs typeface="&quot;Courier New&quot;"/>
            </a:endParaRPr>
          </a:p>
          <a:p>
            <a:pPr marL="342900" indent="-342900">
              <a:lnSpc>
                <a:spcPts val="2400"/>
              </a:lnSpc>
              <a:spcBef>
                <a:spcPts val="1000"/>
              </a:spcBef>
              <a:spcAft>
                <a:spcPts val="1000"/>
              </a:spcAft>
              <a:buClr>
                <a:srgbClr val="0077E3"/>
              </a:buClr>
              <a:buFont typeface="Arial" panose="020B0604020202020204" pitchFamily="34" charset="0"/>
              <a:buChar char="•"/>
            </a:pPr>
            <a:r>
              <a:rPr lang="en-GB" dirty="0">
                <a:solidFill>
                  <a:srgbClr val="231F20"/>
                </a:solidFill>
                <a:latin typeface="+mn-lt"/>
                <a:ea typeface="&quot;Courier New&quot;"/>
                <a:cs typeface="&quot;Courier New&quot;"/>
              </a:rPr>
              <a:t>Businesses have different types of </a:t>
            </a:r>
            <a:r>
              <a:rPr lang="en-GB" b="1" dirty="0">
                <a:solidFill>
                  <a:srgbClr val="231F20"/>
                </a:solidFill>
                <a:latin typeface="+mn-lt"/>
                <a:ea typeface="&quot;Courier New&quot;"/>
                <a:cs typeface="&quot;Courier New&quot;"/>
              </a:rPr>
              <a:t>internal </a:t>
            </a:r>
            <a:r>
              <a:rPr lang="en-GB" dirty="0">
                <a:solidFill>
                  <a:srgbClr val="231F20"/>
                </a:solidFill>
                <a:latin typeface="+mn-lt"/>
                <a:ea typeface="&quot;Courier New&quot;"/>
                <a:cs typeface="&quot;Courier New&quot;"/>
              </a:rPr>
              <a:t>and</a:t>
            </a:r>
            <a:r>
              <a:rPr lang="en-GB" b="1" dirty="0">
                <a:solidFill>
                  <a:srgbClr val="231F20"/>
                </a:solidFill>
                <a:latin typeface="+mn-lt"/>
                <a:ea typeface="&quot;Courier New&quot;"/>
                <a:cs typeface="&quot;Courier New&quot;"/>
              </a:rPr>
              <a:t> external </a:t>
            </a:r>
            <a:r>
              <a:rPr lang="en-GB" dirty="0">
                <a:solidFill>
                  <a:srgbClr val="231F20"/>
                </a:solidFill>
                <a:latin typeface="+mn-lt"/>
                <a:ea typeface="&quot;Courier New&quot;"/>
                <a:cs typeface="&quot;Courier New&quot;"/>
              </a:rPr>
              <a:t>stakeholders, with different interests and priorities. </a:t>
            </a:r>
            <a:endParaRPr lang="en-GB" dirty="0">
              <a:latin typeface="+mn-lt"/>
              <a:ea typeface="&quot;Courier New&quot;"/>
              <a:cs typeface="&quot;Courier New&quot;"/>
            </a:endParaRPr>
          </a:p>
          <a:p>
            <a:pPr marL="342900" indent="-342900">
              <a:lnSpc>
                <a:spcPts val="2400"/>
              </a:lnSpc>
              <a:spcBef>
                <a:spcPts val="1000"/>
              </a:spcBef>
              <a:spcAft>
                <a:spcPts val="1000"/>
              </a:spcAft>
              <a:buClr>
                <a:srgbClr val="0077E3"/>
              </a:buClr>
              <a:buFont typeface="Arial" panose="020B0604020202020204" pitchFamily="34" charset="0"/>
              <a:buChar char="•"/>
            </a:pPr>
            <a:r>
              <a:rPr lang="en-GB" sz="2000" spc="5" dirty="0">
                <a:solidFill>
                  <a:srgbClr val="111111"/>
                </a:solidFill>
                <a:effectLst/>
                <a:latin typeface="+mn-lt"/>
                <a:ea typeface="Times New Roman" panose="02020603050405020304" pitchFamily="18" charset="0"/>
                <a:cs typeface="&quot;Courier New&quot;"/>
              </a:rPr>
              <a:t>A stakeholder can either affect or be affected by the operations and/or performance of a business.</a:t>
            </a:r>
            <a:endParaRPr lang="en-GB" sz="2000" dirty="0">
              <a:effectLst/>
              <a:latin typeface="+mn-lt"/>
              <a:ea typeface="&quot;Courier New&quot;"/>
              <a:cs typeface="&quot;Courier New&quot;"/>
            </a:endParaRPr>
          </a:p>
          <a:p>
            <a:pPr marL="342900" indent="-342900">
              <a:lnSpc>
                <a:spcPts val="2400"/>
              </a:lnSpc>
              <a:spcBef>
                <a:spcPts val="1000"/>
              </a:spcBef>
              <a:spcAft>
                <a:spcPts val="1000"/>
              </a:spcAft>
              <a:buClr>
                <a:srgbClr val="0077E3"/>
              </a:buClr>
              <a:buFont typeface="Arial" panose="020B0604020202020204" pitchFamily="34" charset="0"/>
              <a:buChar char="•"/>
            </a:pPr>
            <a:r>
              <a:rPr lang="en-GB" sz="2000" dirty="0">
                <a:solidFill>
                  <a:srgbClr val="231F20"/>
                </a:solidFill>
                <a:effectLst/>
                <a:latin typeface="+mn-lt"/>
                <a:ea typeface="Times New Roman" panose="02020603050405020304" pitchFamily="18" charset="0"/>
                <a:cs typeface="&quot;Courier New&quot;"/>
              </a:rPr>
              <a:t>Stakeholders want a business to do well because they will benefit from its success in some way. </a:t>
            </a:r>
            <a:endParaRPr lang="en-GB" sz="2000" dirty="0">
              <a:effectLst/>
              <a:latin typeface="+mn-lt"/>
              <a:ea typeface="&quot;Courier New&quot;"/>
              <a:cs typeface="&quot;Courier New&quot;"/>
            </a:endParaRPr>
          </a:p>
          <a:p>
            <a:pPr marL="342900" indent="-342900">
              <a:lnSpc>
                <a:spcPts val="2400"/>
              </a:lnSpc>
              <a:spcBef>
                <a:spcPts val="1000"/>
              </a:spcBef>
              <a:spcAft>
                <a:spcPts val="1000"/>
              </a:spcAft>
              <a:buClr>
                <a:srgbClr val="0077E3"/>
              </a:buClr>
              <a:buFont typeface="Arial" panose="020B0604020202020204" pitchFamily="34" charset="0"/>
              <a:buChar char="•"/>
            </a:pPr>
            <a:r>
              <a:rPr lang="en-GB" sz="2000" dirty="0">
                <a:solidFill>
                  <a:srgbClr val="231F20"/>
                </a:solidFill>
                <a:effectLst/>
                <a:latin typeface="+mn-lt"/>
                <a:ea typeface="Times New Roman" panose="02020603050405020304" pitchFamily="18" charset="0"/>
                <a:cs typeface="&quot;Courier New&quot;"/>
              </a:rPr>
              <a:t>They can use their influence to change the fortunes of a business.</a:t>
            </a:r>
            <a:r>
              <a:rPr lang="en-GB" sz="2000" dirty="0">
                <a:solidFill>
                  <a:srgbClr val="231F20"/>
                </a:solidFill>
                <a:effectLst/>
                <a:latin typeface="+mn-lt"/>
                <a:ea typeface="&quot;Courier New&quot;"/>
                <a:cs typeface="&quot;Courier New&quot;"/>
              </a:rPr>
              <a:t> </a:t>
            </a:r>
            <a:endParaRPr lang="en-GB" sz="2000" dirty="0">
              <a:effectLst/>
              <a:latin typeface="+mn-lt"/>
              <a:ea typeface="&quot;Courier New&quot;"/>
              <a:cs typeface="&quot;Courier New&quot;"/>
            </a:endParaRPr>
          </a:p>
          <a:p>
            <a:pPr marL="342900" indent="-342900">
              <a:lnSpc>
                <a:spcPts val="2400"/>
              </a:lnSpc>
              <a:spcBef>
                <a:spcPts val="1000"/>
              </a:spcBef>
              <a:spcAft>
                <a:spcPts val="1000"/>
              </a:spcAft>
              <a:buClr>
                <a:srgbClr val="0077E3"/>
              </a:buClr>
              <a:buFont typeface="Arial" panose="020B0604020202020204" pitchFamily="34" charset="0"/>
              <a:buChar char="•"/>
            </a:pPr>
            <a:r>
              <a:rPr lang="en-GB" sz="2000" dirty="0">
                <a:solidFill>
                  <a:srgbClr val="231F20"/>
                </a:solidFill>
                <a:effectLst/>
                <a:latin typeface="+mn-lt"/>
                <a:ea typeface="&quot;Courier New&quot;"/>
                <a:cs typeface="&quot;Courier New&quot;"/>
              </a:rPr>
              <a:t>Sometimes these interests can conflict.</a:t>
            </a:r>
            <a:r>
              <a:rPr lang="en-GB" sz="2000" dirty="0">
                <a:solidFill>
                  <a:srgbClr val="231F20"/>
                </a:solidFill>
                <a:effectLst/>
                <a:latin typeface="+mn-lt"/>
                <a:ea typeface="Times New Roman" panose="02020603050405020304" pitchFamily="18" charset="0"/>
                <a:cs typeface="&quot;Courier New&quot;"/>
              </a:rPr>
              <a:t> </a:t>
            </a:r>
            <a:endParaRPr lang="en-GB" sz="2000" dirty="0">
              <a:effectLst/>
              <a:latin typeface="+mn-lt"/>
              <a:ea typeface="&quot;Courier New&quot;"/>
              <a:cs typeface="&quot;Courier New&quot;"/>
            </a:endParaRPr>
          </a:p>
        </p:txBody>
      </p:sp>
    </p:spTree>
    <p:extLst>
      <p:ext uri="{BB962C8B-B14F-4D97-AF65-F5344CB8AC3E}">
        <p14:creationId xmlns:p14="http://schemas.microsoft.com/office/powerpoint/2010/main" val="7909628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B8041E-0778-3ED4-03DD-D434C9466F11}"/>
              </a:ext>
            </a:extLst>
          </p:cNvPr>
          <p:cNvSpPr>
            <a:spLocks noGrp="1"/>
          </p:cNvSpPr>
          <p:nvPr>
            <p:ph type="title"/>
          </p:nvPr>
        </p:nvSpPr>
        <p:spPr/>
        <p:txBody>
          <a:bodyPr/>
          <a:lstStyle/>
          <a:p>
            <a:r>
              <a:rPr lang="en-US" dirty="0"/>
              <a:t>Your turn</a:t>
            </a:r>
          </a:p>
        </p:txBody>
      </p:sp>
      <p:sp>
        <p:nvSpPr>
          <p:cNvPr id="3" name="Content Placeholder 2">
            <a:extLst>
              <a:ext uri="{FF2B5EF4-FFF2-40B4-BE49-F238E27FC236}">
                <a16:creationId xmlns:a16="http://schemas.microsoft.com/office/drawing/2014/main" id="{5980605F-1EFC-BA6F-AA92-B51AE1E90009}"/>
              </a:ext>
            </a:extLst>
          </p:cNvPr>
          <p:cNvSpPr>
            <a:spLocks noGrp="1"/>
          </p:cNvSpPr>
          <p:nvPr>
            <p:ph sz="quarter" idx="10"/>
          </p:nvPr>
        </p:nvSpPr>
        <p:spPr/>
        <p:txBody>
          <a:bodyPr/>
          <a:lstStyle/>
          <a:p>
            <a:r>
              <a:rPr lang="en-US" dirty="0"/>
              <a:t>Are you a member of an association in your chosen field?</a:t>
            </a:r>
          </a:p>
          <a:p>
            <a:r>
              <a:rPr lang="en-US" dirty="0"/>
              <a:t>What are the benefits and are they worth the money?</a:t>
            </a:r>
          </a:p>
        </p:txBody>
      </p:sp>
      <p:pic>
        <p:nvPicPr>
          <p:cNvPr id="6" name="Picture 5" descr="A group of wooden figures connected to a network&#10;&#10;Description automatically generated with low confidence">
            <a:extLst>
              <a:ext uri="{FF2B5EF4-FFF2-40B4-BE49-F238E27FC236}">
                <a16:creationId xmlns:a16="http://schemas.microsoft.com/office/drawing/2014/main" id="{E2F312DA-4B27-E64D-D6D2-FC887A9FD725}"/>
              </a:ext>
            </a:extLst>
          </p:cNvPr>
          <p:cNvPicPr>
            <a:picLocks noChangeAspect="1"/>
          </p:cNvPicPr>
          <p:nvPr/>
        </p:nvPicPr>
        <p:blipFill>
          <a:blip r:embed="rId3"/>
          <a:stretch>
            <a:fillRect/>
          </a:stretch>
        </p:blipFill>
        <p:spPr>
          <a:xfrm>
            <a:off x="2750536" y="2922574"/>
            <a:ext cx="3642927" cy="2426190"/>
          </a:xfrm>
          <a:prstGeom prst="rect">
            <a:avLst/>
          </a:prstGeom>
        </p:spPr>
      </p:pic>
    </p:spTree>
    <p:extLst>
      <p:ext uri="{BB962C8B-B14F-4D97-AF65-F5344CB8AC3E}">
        <p14:creationId xmlns:p14="http://schemas.microsoft.com/office/powerpoint/2010/main" val="37092272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EEF4-C503-1C69-F8E0-2072B6B4B90A}"/>
              </a:ext>
            </a:extLst>
          </p:cNvPr>
          <p:cNvSpPr>
            <a:spLocks noGrp="1"/>
          </p:cNvSpPr>
          <p:nvPr>
            <p:ph type="title"/>
          </p:nvPr>
        </p:nvSpPr>
        <p:spPr/>
        <p:txBody>
          <a:bodyPr/>
          <a:lstStyle/>
          <a:p>
            <a:r>
              <a:rPr lang="en-US" dirty="0"/>
              <a:t>Interests of stakeholders</a:t>
            </a:r>
          </a:p>
        </p:txBody>
      </p:sp>
      <p:sp>
        <p:nvSpPr>
          <p:cNvPr id="3" name="Content Placeholder 2">
            <a:extLst>
              <a:ext uri="{FF2B5EF4-FFF2-40B4-BE49-F238E27FC236}">
                <a16:creationId xmlns:a16="http://schemas.microsoft.com/office/drawing/2014/main" id="{3CA50B9A-A6AB-8307-1F45-19C631D9E6AA}"/>
              </a:ext>
            </a:extLst>
          </p:cNvPr>
          <p:cNvSpPr>
            <a:spLocks noGrp="1"/>
          </p:cNvSpPr>
          <p:nvPr>
            <p:ph sz="quarter" idx="10"/>
          </p:nvPr>
        </p:nvSpPr>
        <p:spPr/>
        <p:txBody>
          <a:bodyPr/>
          <a:lstStyle/>
          <a:p>
            <a:pPr>
              <a:spcBef>
                <a:spcPts val="0"/>
              </a:spcBef>
              <a:spcAft>
                <a:spcPts val="0"/>
              </a:spcAft>
            </a:pPr>
            <a:r>
              <a:rPr lang="en-GB"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All stakeholders want the business to succeed and are dependent on each other to make this happen. For example:</a:t>
            </a:r>
          </a:p>
          <a:p>
            <a:pPr>
              <a:spcBef>
                <a:spcPts val="0"/>
              </a:spcBef>
              <a:spcAft>
                <a:spcPts val="0"/>
              </a:spcAft>
            </a:pPr>
            <a:endParaRPr lang="en-GB"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spcBef>
                <a:spcPts val="600"/>
              </a:spcBef>
              <a:spcAft>
                <a:spcPts val="600"/>
              </a:spcAft>
              <a:buClr>
                <a:srgbClr val="0077E3"/>
              </a:buClr>
              <a:buSzPct val="75000"/>
              <a:buFont typeface="Symbol" pitchFamily="2" charset="2"/>
              <a:buChar char=""/>
              <a:tabLst>
                <a:tab pos="457200" algn="l"/>
              </a:tabLst>
            </a:pPr>
            <a:r>
              <a:rPr lang="en-GB" b="1" dirty="0">
                <a:solidFill>
                  <a:srgbClr val="231F20"/>
                </a:solidFill>
                <a:effectLst/>
                <a:latin typeface="Arial" panose="020B0604020202020204" pitchFamily="34" charset="0"/>
                <a:ea typeface="&quot;Courier New&quot;"/>
                <a:cs typeface="Arial" panose="020B0604020202020204" pitchFamily="34" charset="0"/>
              </a:rPr>
              <a:t>managers</a:t>
            </a:r>
            <a:r>
              <a:rPr lang="en-GB" dirty="0">
                <a:solidFill>
                  <a:srgbClr val="231F20"/>
                </a:solidFill>
                <a:effectLst/>
                <a:latin typeface="Arial" panose="020B0604020202020204" pitchFamily="34" charset="0"/>
                <a:ea typeface="&quot;Courier New&quot;"/>
                <a:cs typeface="Arial" panose="020B0604020202020204" pitchFamily="34" charset="0"/>
              </a:rPr>
              <a:t> need suppliers to provide them with high quality stock when required, and suppliers need managers to buy supplies from them to keep them in business</a:t>
            </a:r>
            <a:endParaRPr lang="en-GB" dirty="0">
              <a:effectLst/>
              <a:latin typeface="Arial" panose="020B0604020202020204" pitchFamily="34" charset="0"/>
              <a:ea typeface="&quot;Courier New&quot;"/>
              <a:cs typeface="Arial" panose="020B0604020202020204" pitchFamily="34" charset="0"/>
            </a:endParaRPr>
          </a:p>
          <a:p>
            <a:pPr marL="342900" lvl="0" indent="-342900">
              <a:spcBef>
                <a:spcPts val="600"/>
              </a:spcBef>
              <a:spcAft>
                <a:spcPts val="600"/>
              </a:spcAft>
              <a:buClr>
                <a:srgbClr val="0077E3"/>
              </a:buClr>
              <a:buSzPct val="75000"/>
              <a:buFont typeface="Symbol" pitchFamily="2" charset="2"/>
              <a:buChar char=""/>
              <a:tabLst>
                <a:tab pos="457200" algn="l"/>
              </a:tabLst>
            </a:pPr>
            <a:r>
              <a:rPr lang="en-GB" b="1" dirty="0">
                <a:solidFill>
                  <a:srgbClr val="231F20"/>
                </a:solidFill>
                <a:effectLst/>
                <a:latin typeface="Arial" panose="020B0604020202020204" pitchFamily="34" charset="0"/>
                <a:ea typeface="&quot;Courier New&quot;"/>
                <a:cs typeface="Arial" panose="020B0604020202020204" pitchFamily="34" charset="0"/>
              </a:rPr>
              <a:t>owners</a:t>
            </a:r>
            <a:r>
              <a:rPr lang="en-GB" dirty="0">
                <a:solidFill>
                  <a:srgbClr val="231F20"/>
                </a:solidFill>
                <a:effectLst/>
                <a:latin typeface="Arial" panose="020B0604020202020204" pitchFamily="34" charset="0"/>
                <a:ea typeface="&quot;Courier New&quot;"/>
                <a:cs typeface="Arial" panose="020B0604020202020204" pitchFamily="34" charset="0"/>
              </a:rPr>
              <a:t> need employees to work hard for them to help satisfy customers and increase sales, and employees need owners to provide them with fair wages and good working conditions</a:t>
            </a:r>
            <a:endParaRPr lang="en-GB" dirty="0">
              <a:effectLst/>
              <a:latin typeface="Arial" panose="020B0604020202020204" pitchFamily="34" charset="0"/>
              <a:ea typeface="&quot;Courier New&quot;"/>
              <a:cs typeface="Arial" panose="020B0604020202020204" pitchFamily="34" charset="0"/>
            </a:endParaRPr>
          </a:p>
          <a:p>
            <a:pPr marL="342900" lvl="0" indent="-342900">
              <a:spcBef>
                <a:spcPts val="600"/>
              </a:spcBef>
              <a:spcAft>
                <a:spcPts val="600"/>
              </a:spcAft>
              <a:buClr>
                <a:srgbClr val="0077E3"/>
              </a:buClr>
              <a:buSzPct val="75000"/>
              <a:buFont typeface="Symbol" pitchFamily="2" charset="2"/>
              <a:buChar char=""/>
              <a:tabLst>
                <a:tab pos="457200" algn="l"/>
              </a:tabLst>
            </a:pPr>
            <a:r>
              <a:rPr lang="en-GB" b="1" dirty="0">
                <a:solidFill>
                  <a:srgbClr val="231F20"/>
                </a:solidFill>
                <a:effectLst/>
                <a:latin typeface="Arial" panose="020B0604020202020204" pitchFamily="34" charset="0"/>
                <a:ea typeface="&quot;Courier New&quot;"/>
                <a:cs typeface="Arial" panose="020B0604020202020204" pitchFamily="34" charset="0"/>
              </a:rPr>
              <a:t>customers</a:t>
            </a:r>
            <a:r>
              <a:rPr lang="en-GB" dirty="0">
                <a:solidFill>
                  <a:srgbClr val="231F20"/>
                </a:solidFill>
                <a:effectLst/>
                <a:latin typeface="Arial" panose="020B0604020202020204" pitchFamily="34" charset="0"/>
                <a:ea typeface="&quot;Courier New&quot;"/>
                <a:cs typeface="Arial" panose="020B0604020202020204" pitchFamily="34" charset="0"/>
              </a:rPr>
              <a:t> need owners to provide them with the goods and services they require, and owners need customers to buy their products.</a:t>
            </a:r>
            <a:endParaRPr lang="en-GB" dirty="0">
              <a:effectLst/>
              <a:latin typeface="Arial" panose="020B0604020202020204" pitchFamily="34" charset="0"/>
              <a:ea typeface="&quot;Courier New&quot;"/>
              <a:cs typeface="Arial" panose="020B0604020202020204" pitchFamily="34" charset="0"/>
            </a:endParaRPr>
          </a:p>
          <a:p>
            <a:endParaRPr lang="en-US" dirty="0"/>
          </a:p>
        </p:txBody>
      </p:sp>
    </p:spTree>
    <p:extLst>
      <p:ext uri="{BB962C8B-B14F-4D97-AF65-F5344CB8AC3E}">
        <p14:creationId xmlns:p14="http://schemas.microsoft.com/office/powerpoint/2010/main" val="20830153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4CD038-3DFF-9EA8-0801-779804111059}"/>
              </a:ext>
            </a:extLst>
          </p:cNvPr>
          <p:cNvSpPr>
            <a:spLocks noGrp="1"/>
          </p:cNvSpPr>
          <p:nvPr>
            <p:ph type="title"/>
          </p:nvPr>
        </p:nvSpPr>
        <p:spPr/>
        <p:txBody>
          <a:bodyPr/>
          <a:lstStyle/>
          <a:p>
            <a:r>
              <a:rPr lang="en-US" dirty="0"/>
              <a:t>Conflicting interests of stakeholders</a:t>
            </a:r>
          </a:p>
        </p:txBody>
      </p:sp>
      <p:sp>
        <p:nvSpPr>
          <p:cNvPr id="3" name="Content Placeholder 2">
            <a:extLst>
              <a:ext uri="{FF2B5EF4-FFF2-40B4-BE49-F238E27FC236}">
                <a16:creationId xmlns:a16="http://schemas.microsoft.com/office/drawing/2014/main" id="{9BF4B2E8-FCCD-ED26-62A5-3B6FA5B44B34}"/>
              </a:ext>
            </a:extLst>
          </p:cNvPr>
          <p:cNvSpPr>
            <a:spLocks noGrp="1"/>
          </p:cNvSpPr>
          <p:nvPr>
            <p:ph sz="quarter" idx="10"/>
          </p:nvPr>
        </p:nvSpPr>
        <p:spPr/>
        <p:txBody>
          <a:bodyPr/>
          <a:lstStyle/>
          <a:p>
            <a:pPr>
              <a:spcAft>
                <a:spcPts val="1200"/>
              </a:spcAft>
            </a:pPr>
            <a:r>
              <a:rPr lang="en-GB" sz="1800" dirty="0">
                <a:solidFill>
                  <a:srgbClr val="231F20"/>
                </a:solidFill>
                <a:effectLst/>
                <a:latin typeface="Arial" panose="020B0604020202020204" pitchFamily="34" charset="0"/>
                <a:ea typeface="Times New Roman" panose="02020603050405020304" pitchFamily="18" charset="0"/>
              </a:rPr>
              <a:t>Different stakeholders have different objectives. The interests of different stakeholder groups can conflict. For example:</a:t>
            </a:r>
            <a:endParaRPr lang="en-GB" sz="1800" dirty="0">
              <a:effectLst/>
              <a:latin typeface="Times New Roman" panose="02020603050405020304" pitchFamily="18" charset="0"/>
              <a:ea typeface="Times New Roman" panose="02020603050405020304" pitchFamily="18" charset="0"/>
            </a:endParaRPr>
          </a:p>
          <a:p>
            <a:pPr marL="558800" lvl="1" indent="-342900">
              <a:spcBef>
                <a:spcPts val="200"/>
              </a:spcBef>
              <a:spcAft>
                <a:spcPts val="600"/>
              </a:spcAft>
              <a:buSzPct val="100000"/>
              <a:buFont typeface="Arial" panose="020B0604020202020204" pitchFamily="34" charset="0"/>
              <a:buChar char="•"/>
              <a:tabLst>
                <a:tab pos="457200" algn="l"/>
              </a:tabLst>
            </a:pPr>
            <a:r>
              <a:rPr lang="en-GB" sz="1800" dirty="0">
                <a:solidFill>
                  <a:srgbClr val="231F20"/>
                </a:solidFill>
                <a:effectLst/>
                <a:latin typeface="Arial" panose="020B0604020202020204" pitchFamily="34" charset="0"/>
                <a:ea typeface="&quot;Courier New&quot;"/>
                <a:cs typeface="&quot;Courier New&quot;"/>
              </a:rPr>
              <a:t>owners generally seek high profits and so may be reluctant to see the business pay high wages to staff</a:t>
            </a:r>
            <a:endParaRPr lang="en-GB" sz="1800" dirty="0">
              <a:effectLst/>
              <a:latin typeface="Courier New" panose="02070309020205020404" pitchFamily="49" charset="0"/>
              <a:ea typeface="&quot;Courier New&quot;"/>
              <a:cs typeface="&quot;Courier New&quot;"/>
            </a:endParaRPr>
          </a:p>
          <a:p>
            <a:pPr marL="558800" lvl="1" indent="-342900">
              <a:spcBef>
                <a:spcPts val="200"/>
              </a:spcBef>
              <a:spcAft>
                <a:spcPts val="600"/>
              </a:spcAft>
              <a:buSzPct val="100000"/>
              <a:buFont typeface="Arial" panose="020B0604020202020204" pitchFamily="34" charset="0"/>
              <a:buChar char="•"/>
              <a:tabLst>
                <a:tab pos="457200" algn="l"/>
              </a:tabLst>
            </a:pPr>
            <a:r>
              <a:rPr lang="en-GB" sz="1800" dirty="0">
                <a:solidFill>
                  <a:srgbClr val="231F20"/>
                </a:solidFill>
                <a:effectLst/>
                <a:latin typeface="Arial" panose="020B0604020202020204" pitchFamily="34" charset="0"/>
                <a:ea typeface="&quot;Courier New&quot;"/>
                <a:cs typeface="&quot;Courier New&quot;"/>
              </a:rPr>
              <a:t>a business decision to move production overseas may reduce staff costs, which will benefit owners but work against the interests of existing staff who will lose their jobs; customers may also suffer if they receive a poorer service</a:t>
            </a:r>
            <a:endParaRPr lang="en-GB" sz="1800" dirty="0">
              <a:effectLst/>
              <a:latin typeface="Courier New" panose="02070309020205020404" pitchFamily="49" charset="0"/>
              <a:ea typeface="&quot;Courier New&quot;"/>
              <a:cs typeface="&quot;Courier New&quot;"/>
            </a:endParaRPr>
          </a:p>
          <a:p>
            <a:pPr marL="558800" lvl="1" indent="-342900">
              <a:spcBef>
                <a:spcPts val="200"/>
              </a:spcBef>
              <a:spcAft>
                <a:spcPts val="600"/>
              </a:spcAft>
              <a:buSzPct val="100000"/>
              <a:buFont typeface="Arial" panose="020B0604020202020204" pitchFamily="34" charset="0"/>
              <a:buChar char="•"/>
              <a:tabLst>
                <a:tab pos="457200" algn="l"/>
              </a:tabLst>
            </a:pPr>
            <a:r>
              <a:rPr lang="en-GB" sz="1800" dirty="0">
                <a:solidFill>
                  <a:srgbClr val="231F20"/>
                </a:solidFill>
                <a:effectLst/>
                <a:latin typeface="Arial" panose="020B0604020202020204" pitchFamily="34" charset="0"/>
                <a:ea typeface="&quot;Courier New&quot;"/>
                <a:cs typeface="&quot;Courier New&quot;"/>
              </a:rPr>
              <a:t>managers may want to pay for goods later to improve cash flow, whereas suppliers will want payment as soon as possible</a:t>
            </a:r>
            <a:endParaRPr lang="en-GB" sz="1800" dirty="0">
              <a:effectLst/>
              <a:latin typeface="Courier New" panose="02070309020205020404" pitchFamily="49" charset="0"/>
              <a:ea typeface="&quot;Courier New&quot;"/>
              <a:cs typeface="&quot;Courier New&quot;"/>
            </a:endParaRPr>
          </a:p>
          <a:p>
            <a:pPr marL="558800" lvl="1" indent="-342900">
              <a:spcBef>
                <a:spcPts val="200"/>
              </a:spcBef>
              <a:spcAft>
                <a:spcPts val="600"/>
              </a:spcAft>
              <a:buSzPct val="100000"/>
              <a:buFont typeface="Arial" panose="020B0604020202020204" pitchFamily="34" charset="0"/>
              <a:buChar char="•"/>
              <a:tabLst>
                <a:tab pos="457200" algn="l"/>
              </a:tabLst>
            </a:pPr>
            <a:r>
              <a:rPr lang="en-GB" sz="1800" dirty="0">
                <a:solidFill>
                  <a:srgbClr val="231F20"/>
                </a:solidFill>
                <a:effectLst/>
                <a:latin typeface="Arial" panose="020B0604020202020204" pitchFamily="34" charset="0"/>
                <a:ea typeface="&quot;Courier New&quot;"/>
                <a:cs typeface="&quot;Courier New&quot;"/>
              </a:rPr>
              <a:t>managers want the highest profit possible on sales whereas customers want low prices for high quality goods.</a:t>
            </a:r>
            <a:endParaRPr lang="en-GB" sz="1800" dirty="0">
              <a:effectLst/>
              <a:latin typeface="Courier New" panose="02070309020205020404" pitchFamily="49" charset="0"/>
              <a:ea typeface="&quot;Courier New&quot;"/>
              <a:cs typeface="&quot;Courier New&quot;"/>
            </a:endParaRPr>
          </a:p>
          <a:p>
            <a:endParaRPr lang="en-US" dirty="0"/>
          </a:p>
        </p:txBody>
      </p:sp>
    </p:spTree>
    <p:extLst>
      <p:ext uri="{BB962C8B-B14F-4D97-AF65-F5344CB8AC3E}">
        <p14:creationId xmlns:p14="http://schemas.microsoft.com/office/powerpoint/2010/main" val="4207591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4576E-0A8E-2877-C15E-FC845DF49738}"/>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FB607D58-EE7A-06FD-F1EB-2FC9EC39682A}"/>
              </a:ext>
            </a:extLst>
          </p:cNvPr>
          <p:cNvSpPr>
            <a:spLocks noGrp="1"/>
          </p:cNvSpPr>
          <p:nvPr>
            <p:ph sz="quarter" idx="10"/>
          </p:nvPr>
        </p:nvSpPr>
        <p:spPr>
          <a:xfrm>
            <a:off x="457200" y="1512000"/>
            <a:ext cx="4618856" cy="4248000"/>
          </a:xfrm>
        </p:spPr>
        <p:txBody>
          <a:bodyPr/>
          <a:lstStyle/>
          <a:p>
            <a:r>
              <a:rPr lang="en-US" dirty="0"/>
              <a:t>In small groups or pairs, discuss what is meant by internal and external stakeholders.</a:t>
            </a:r>
          </a:p>
          <a:p>
            <a:r>
              <a:rPr lang="en-US" dirty="0"/>
              <a:t>Give an example of each type.</a:t>
            </a:r>
          </a:p>
          <a:p>
            <a:r>
              <a:rPr lang="en-US" dirty="0"/>
              <a:t>What stake do they have in the business?</a:t>
            </a:r>
          </a:p>
          <a:p>
            <a:endParaRPr lang="en-GB" dirty="0"/>
          </a:p>
        </p:txBody>
      </p:sp>
      <p:pic>
        <p:nvPicPr>
          <p:cNvPr id="5" name="Picture 4" descr="A group of people sitting at a table with laptops&#10;&#10;Description automatically generated with medium confidence">
            <a:extLst>
              <a:ext uri="{FF2B5EF4-FFF2-40B4-BE49-F238E27FC236}">
                <a16:creationId xmlns:a16="http://schemas.microsoft.com/office/drawing/2014/main" id="{FFFA8452-AF93-C245-5383-B914E94B56D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364088" y="1543044"/>
            <a:ext cx="3219160" cy="2781096"/>
          </a:xfrm>
          <a:prstGeom prst="rect">
            <a:avLst/>
          </a:prstGeom>
        </p:spPr>
      </p:pic>
    </p:spTree>
    <p:extLst>
      <p:ext uri="{BB962C8B-B14F-4D97-AF65-F5344CB8AC3E}">
        <p14:creationId xmlns:p14="http://schemas.microsoft.com/office/powerpoint/2010/main" val="34705257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B78325-A20C-2B5F-1580-3570CB8CDBBB}"/>
              </a:ext>
            </a:extLst>
          </p:cNvPr>
          <p:cNvSpPr>
            <a:spLocks noGrp="1"/>
          </p:cNvSpPr>
          <p:nvPr>
            <p:ph type="title"/>
          </p:nvPr>
        </p:nvSpPr>
        <p:spPr/>
        <p:txBody>
          <a:bodyPr/>
          <a:lstStyle/>
          <a:p>
            <a:r>
              <a:rPr lang="en-US" dirty="0"/>
              <a:t>Primary stakeholders</a:t>
            </a:r>
            <a:endParaRPr lang="en-GB" dirty="0"/>
          </a:p>
        </p:txBody>
      </p:sp>
      <p:graphicFrame>
        <p:nvGraphicFramePr>
          <p:cNvPr id="7" name="Content Placeholder 6">
            <a:extLst>
              <a:ext uri="{FF2B5EF4-FFF2-40B4-BE49-F238E27FC236}">
                <a16:creationId xmlns:a16="http://schemas.microsoft.com/office/drawing/2014/main" id="{1590A82D-E46F-4FBF-53A6-9DD46D9938CE}"/>
              </a:ext>
            </a:extLst>
          </p:cNvPr>
          <p:cNvGraphicFramePr>
            <a:graphicFrameLocks noGrp="1"/>
          </p:cNvGraphicFramePr>
          <p:nvPr>
            <p:ph sz="quarter" idx="10"/>
            <p:extLst>
              <p:ext uri="{D42A27DB-BD31-4B8C-83A1-F6EECF244321}">
                <p14:modId xmlns:p14="http://schemas.microsoft.com/office/powerpoint/2010/main" val="1198636666"/>
              </p:ext>
            </p:extLst>
          </p:nvPr>
        </p:nvGraphicFramePr>
        <p:xfrm>
          <a:off x="457200" y="1511300"/>
          <a:ext cx="8229600" cy="42481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9" name="Straight Arrow Connector 8">
            <a:extLst>
              <a:ext uri="{FF2B5EF4-FFF2-40B4-BE49-F238E27FC236}">
                <a16:creationId xmlns:a16="http://schemas.microsoft.com/office/drawing/2014/main" id="{58C50229-D73D-8374-5BC8-0CA27E90B7EB}"/>
              </a:ext>
            </a:extLst>
          </p:cNvPr>
          <p:cNvCxnSpPr>
            <a:cxnSpLocks/>
          </p:cNvCxnSpPr>
          <p:nvPr/>
        </p:nvCxnSpPr>
        <p:spPr>
          <a:xfrm>
            <a:off x="2843808" y="2852936"/>
            <a:ext cx="936104" cy="50405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5DFCB21F-6849-2B2B-7D60-71BA200C471A}"/>
              </a:ext>
            </a:extLst>
          </p:cNvPr>
          <p:cNvCxnSpPr>
            <a:cxnSpLocks/>
          </p:cNvCxnSpPr>
          <p:nvPr/>
        </p:nvCxnSpPr>
        <p:spPr>
          <a:xfrm flipH="1">
            <a:off x="5436096" y="2924944"/>
            <a:ext cx="792088" cy="43204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 name="Straight Arrow Connector 14">
            <a:extLst>
              <a:ext uri="{FF2B5EF4-FFF2-40B4-BE49-F238E27FC236}">
                <a16:creationId xmlns:a16="http://schemas.microsoft.com/office/drawing/2014/main" id="{DF516658-1E2F-F756-01F9-F86DB98E4554}"/>
              </a:ext>
            </a:extLst>
          </p:cNvPr>
          <p:cNvCxnSpPr>
            <a:cxnSpLocks/>
          </p:cNvCxnSpPr>
          <p:nvPr/>
        </p:nvCxnSpPr>
        <p:spPr>
          <a:xfrm flipH="1">
            <a:off x="5436096" y="3635375"/>
            <a:ext cx="1008112"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a16="http://schemas.microsoft.com/office/drawing/2014/main" id="{CFFD8F8A-8719-BC00-C5D3-F73EBCDA3420}"/>
              </a:ext>
            </a:extLst>
          </p:cNvPr>
          <p:cNvCxnSpPr>
            <a:cxnSpLocks/>
          </p:cNvCxnSpPr>
          <p:nvPr/>
        </p:nvCxnSpPr>
        <p:spPr>
          <a:xfrm flipH="1">
            <a:off x="4999918" y="2492896"/>
            <a:ext cx="364170" cy="43204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0" name="Straight Arrow Connector 19">
            <a:extLst>
              <a:ext uri="{FF2B5EF4-FFF2-40B4-BE49-F238E27FC236}">
                <a16:creationId xmlns:a16="http://schemas.microsoft.com/office/drawing/2014/main" id="{0BE5B61A-3B99-B34B-B252-D2FE28EA790F}"/>
              </a:ext>
            </a:extLst>
          </p:cNvPr>
          <p:cNvCxnSpPr>
            <a:cxnSpLocks/>
          </p:cNvCxnSpPr>
          <p:nvPr/>
        </p:nvCxnSpPr>
        <p:spPr>
          <a:xfrm flipH="1" flipV="1">
            <a:off x="5364088" y="4077072"/>
            <a:ext cx="720080" cy="3600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2" name="Straight Arrow Connector 21">
            <a:extLst>
              <a:ext uri="{FF2B5EF4-FFF2-40B4-BE49-F238E27FC236}">
                <a16:creationId xmlns:a16="http://schemas.microsoft.com/office/drawing/2014/main" id="{35E3AD09-9D09-BF07-96F7-591AD24052DC}"/>
              </a:ext>
            </a:extLst>
          </p:cNvPr>
          <p:cNvCxnSpPr>
            <a:cxnSpLocks/>
          </p:cNvCxnSpPr>
          <p:nvPr/>
        </p:nvCxnSpPr>
        <p:spPr>
          <a:xfrm>
            <a:off x="3779912" y="2483805"/>
            <a:ext cx="364171" cy="44113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a:extLst>
              <a:ext uri="{FF2B5EF4-FFF2-40B4-BE49-F238E27FC236}">
                <a16:creationId xmlns:a16="http://schemas.microsoft.com/office/drawing/2014/main" id="{5109B269-A5B8-B819-2617-F9063A317B3E}"/>
              </a:ext>
            </a:extLst>
          </p:cNvPr>
          <p:cNvCxnSpPr>
            <a:cxnSpLocks/>
          </p:cNvCxnSpPr>
          <p:nvPr/>
        </p:nvCxnSpPr>
        <p:spPr>
          <a:xfrm>
            <a:off x="2575321" y="3600524"/>
            <a:ext cx="1132584" cy="3485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6" name="Straight Arrow Connector 25">
            <a:extLst>
              <a:ext uri="{FF2B5EF4-FFF2-40B4-BE49-F238E27FC236}">
                <a16:creationId xmlns:a16="http://schemas.microsoft.com/office/drawing/2014/main" id="{468C6E85-C301-D014-2C62-2AE3BA3690C4}"/>
              </a:ext>
            </a:extLst>
          </p:cNvPr>
          <p:cNvCxnSpPr>
            <a:cxnSpLocks/>
          </p:cNvCxnSpPr>
          <p:nvPr/>
        </p:nvCxnSpPr>
        <p:spPr>
          <a:xfrm flipV="1">
            <a:off x="3005133" y="4005064"/>
            <a:ext cx="774779" cy="3600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0C9BE1E8-B2CE-3450-1C39-8311E4C0C04D}"/>
              </a:ext>
            </a:extLst>
          </p:cNvPr>
          <p:cNvCxnSpPr>
            <a:cxnSpLocks/>
          </p:cNvCxnSpPr>
          <p:nvPr/>
        </p:nvCxnSpPr>
        <p:spPr>
          <a:xfrm flipV="1">
            <a:off x="3723841" y="4365104"/>
            <a:ext cx="344104" cy="35968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 name="Straight Arrow Connector 29">
            <a:extLst>
              <a:ext uri="{FF2B5EF4-FFF2-40B4-BE49-F238E27FC236}">
                <a16:creationId xmlns:a16="http://schemas.microsoft.com/office/drawing/2014/main" id="{7FBF7BF3-5A45-71A7-12D0-28AB5F4A3821}"/>
              </a:ext>
            </a:extLst>
          </p:cNvPr>
          <p:cNvCxnSpPr>
            <a:cxnSpLocks/>
          </p:cNvCxnSpPr>
          <p:nvPr/>
        </p:nvCxnSpPr>
        <p:spPr>
          <a:xfrm flipH="1" flipV="1">
            <a:off x="5076056" y="4365104"/>
            <a:ext cx="288032" cy="40553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3" name="Straight Arrow Connector 32">
            <a:extLst>
              <a:ext uri="{FF2B5EF4-FFF2-40B4-BE49-F238E27FC236}">
                <a16:creationId xmlns:a16="http://schemas.microsoft.com/office/drawing/2014/main" id="{1CE39997-1226-CA68-99AC-5AC07F6AADBF}"/>
              </a:ext>
            </a:extLst>
          </p:cNvPr>
          <p:cNvCxnSpPr/>
          <p:nvPr/>
        </p:nvCxnSpPr>
        <p:spPr>
          <a:xfrm>
            <a:off x="4572000" y="2483805"/>
            <a:ext cx="0" cy="30194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5" name="Straight Arrow Connector 34">
            <a:extLst>
              <a:ext uri="{FF2B5EF4-FFF2-40B4-BE49-F238E27FC236}">
                <a16:creationId xmlns:a16="http://schemas.microsoft.com/office/drawing/2014/main" id="{BD5678EC-294F-DC93-6FC1-464308FA824D}"/>
              </a:ext>
            </a:extLst>
          </p:cNvPr>
          <p:cNvCxnSpPr/>
          <p:nvPr/>
        </p:nvCxnSpPr>
        <p:spPr>
          <a:xfrm flipV="1">
            <a:off x="4572000" y="4484677"/>
            <a:ext cx="0" cy="28595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160728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2039C77-8D37-F674-488D-749F7669A595}"/>
              </a:ext>
            </a:extLst>
          </p:cNvPr>
          <p:cNvSpPr>
            <a:spLocks noGrp="1"/>
          </p:cNvSpPr>
          <p:nvPr>
            <p:ph sz="quarter" idx="10"/>
          </p:nvPr>
        </p:nvSpPr>
        <p:spPr>
          <a:xfrm>
            <a:off x="457200" y="1484784"/>
            <a:ext cx="8229600" cy="4365216"/>
          </a:xfrm>
        </p:spPr>
        <p:txBody>
          <a:bodyPr/>
          <a:lstStyle/>
          <a:p>
            <a:r>
              <a:rPr lang="en-GB" sz="1800" dirty="0">
                <a:effectLst/>
                <a:latin typeface="Arial" panose="020B0604020202020204" pitchFamily="34" charset="0"/>
                <a:ea typeface="&quot;Courier New&quot;"/>
                <a:cs typeface="&quot;Courier New&quot;"/>
              </a:rPr>
              <a:t> </a:t>
            </a:r>
            <a:endParaRPr lang="en-GB" sz="1800" dirty="0">
              <a:effectLst/>
              <a:latin typeface="Courier New" panose="02070309020205020404" pitchFamily="49" charset="0"/>
              <a:ea typeface="&quot;Courier New&quot;"/>
              <a:cs typeface="&quot;Courier New&quot;"/>
            </a:endParaRPr>
          </a:p>
          <a:p>
            <a:pPr>
              <a:lnSpc>
                <a:spcPct val="100000"/>
              </a:lnSpc>
              <a:buClr>
                <a:srgbClr val="0077E3"/>
              </a:buClr>
            </a:pPr>
            <a:endParaRPr lang="en-US" dirty="0"/>
          </a:p>
        </p:txBody>
      </p:sp>
      <p:sp>
        <p:nvSpPr>
          <p:cNvPr id="5" name="Title 4">
            <a:extLst>
              <a:ext uri="{FF2B5EF4-FFF2-40B4-BE49-F238E27FC236}">
                <a16:creationId xmlns:a16="http://schemas.microsoft.com/office/drawing/2014/main" id="{6F468F80-B075-4A97-4CE0-0AC4305DFBCB}"/>
              </a:ext>
            </a:extLst>
          </p:cNvPr>
          <p:cNvSpPr>
            <a:spLocks noGrp="1"/>
          </p:cNvSpPr>
          <p:nvPr>
            <p:ph type="title"/>
          </p:nvPr>
        </p:nvSpPr>
        <p:spPr/>
        <p:txBody>
          <a:bodyPr/>
          <a:lstStyle/>
          <a:p>
            <a:r>
              <a:rPr lang="en-US" dirty="0"/>
              <a:t>Owners</a:t>
            </a:r>
          </a:p>
        </p:txBody>
      </p:sp>
      <p:sp>
        <p:nvSpPr>
          <p:cNvPr id="8" name="TextBox 7">
            <a:extLst>
              <a:ext uri="{FF2B5EF4-FFF2-40B4-BE49-F238E27FC236}">
                <a16:creationId xmlns:a16="http://schemas.microsoft.com/office/drawing/2014/main" id="{F04FCEE0-B8B6-2E30-A1EC-B0FEA7AADB14}"/>
              </a:ext>
            </a:extLst>
          </p:cNvPr>
          <p:cNvSpPr txBox="1"/>
          <p:nvPr/>
        </p:nvSpPr>
        <p:spPr>
          <a:xfrm>
            <a:off x="428397" y="1474778"/>
            <a:ext cx="4834880" cy="3529171"/>
          </a:xfrm>
          <a:prstGeom prst="rect">
            <a:avLst/>
          </a:prstGeom>
          <a:noFill/>
        </p:spPr>
        <p:txBody>
          <a:bodyPr wrap="square">
            <a:spAutoFit/>
          </a:bodyPr>
          <a:lstStyle/>
          <a:p>
            <a:pPr marL="342900" indent="-342900">
              <a:lnSpc>
                <a:spcPts val="2400"/>
              </a:lnSpc>
              <a:spcBef>
                <a:spcPts val="400"/>
              </a:spcBef>
              <a:spcAft>
                <a:spcPts val="400"/>
              </a:spcAft>
              <a:buClr>
                <a:srgbClr val="0077E3"/>
              </a:buClr>
              <a:buFont typeface="Arial" panose="020B0604020202020204" pitchFamily="34" charset="0"/>
              <a:buChar char="•"/>
            </a:pPr>
            <a:r>
              <a:rPr lang="en-GB" sz="1800"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A business may be</a:t>
            </a:r>
            <a:r>
              <a:rPr lang="en-GB" sz="1800" b="1"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 </a:t>
            </a:r>
            <a:r>
              <a:rPr lang="en-GB" sz="1800"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fully-owned by </a:t>
            </a:r>
            <a:r>
              <a:rPr lang="en-GB" sz="1800" b="1"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individuals</a:t>
            </a:r>
            <a:r>
              <a:rPr lang="en-GB" sz="1800"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 (eg small family businesses).</a:t>
            </a:r>
            <a:endParaRPr lang="en-GB" sz="18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lnSpc>
                <a:spcPts val="2400"/>
              </a:lnSpc>
              <a:spcBef>
                <a:spcPts val="400"/>
              </a:spcBef>
              <a:spcAft>
                <a:spcPts val="400"/>
              </a:spcAft>
              <a:buClr>
                <a:srgbClr val="0077E3"/>
              </a:buClr>
              <a:buFont typeface="Arial" panose="020B0604020202020204" pitchFamily="34" charset="0"/>
              <a:buChar char="•"/>
            </a:pPr>
            <a:r>
              <a:rPr lang="en-GB" sz="1800" b="1"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Shareholders</a:t>
            </a:r>
            <a:r>
              <a:rPr lang="en-GB" sz="1800"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 are part-owners of a business.</a:t>
            </a:r>
            <a:endParaRPr lang="en-GB" sz="18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lnSpc>
                <a:spcPts val="2400"/>
              </a:lnSpc>
              <a:spcBef>
                <a:spcPts val="400"/>
              </a:spcBef>
              <a:spcAft>
                <a:spcPts val="400"/>
              </a:spcAft>
              <a:buClr>
                <a:srgbClr val="0077E3"/>
              </a:buClr>
              <a:buFont typeface="Arial" panose="020B0604020202020204" pitchFamily="34" charset="0"/>
              <a:buChar char="•"/>
            </a:pPr>
            <a:r>
              <a:rPr lang="en-GB" sz="1800"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Some owners appoint managers to run their businesses and make profits for them.</a:t>
            </a:r>
          </a:p>
          <a:p>
            <a:pPr marL="342900" indent="-342900">
              <a:lnSpc>
                <a:spcPts val="2400"/>
              </a:lnSpc>
              <a:spcBef>
                <a:spcPts val="400"/>
              </a:spcBef>
              <a:spcAft>
                <a:spcPts val="400"/>
              </a:spcAft>
              <a:buClr>
                <a:srgbClr val="0077E3"/>
              </a:buClr>
              <a:buFont typeface="Arial" panose="020B0604020202020204" pitchFamily="34" charset="0"/>
              <a:buChar char="•"/>
            </a:pPr>
            <a:r>
              <a:rPr lang="en-GB" sz="1800"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Other owners like to get involved in the day-to-day running of the business.</a:t>
            </a:r>
            <a:endParaRPr lang="en-GB" sz="1800" dirty="0">
              <a:effectLst/>
              <a:latin typeface="Arial" panose="020B0604020202020204" pitchFamily="34" charset="0"/>
              <a:ea typeface="Times New Roman" panose="02020603050405020304" pitchFamily="18" charset="0"/>
              <a:cs typeface="Arial" panose="020B0604020202020204" pitchFamily="34" charset="0"/>
            </a:endParaRPr>
          </a:p>
          <a:p>
            <a:pPr>
              <a:buClr>
                <a:srgbClr val="0077E3"/>
              </a:buClr>
            </a:pPr>
            <a:endParaRPr lang="en-GB" sz="20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6" name="TextBox 5">
            <a:extLst>
              <a:ext uri="{FF2B5EF4-FFF2-40B4-BE49-F238E27FC236}">
                <a16:creationId xmlns:a16="http://schemas.microsoft.com/office/drawing/2014/main" id="{4A2CAC9C-1BE0-5E11-1437-DA5C3C497664}"/>
              </a:ext>
            </a:extLst>
          </p:cNvPr>
          <p:cNvSpPr txBox="1"/>
          <p:nvPr/>
        </p:nvSpPr>
        <p:spPr>
          <a:xfrm>
            <a:off x="431243" y="4729399"/>
            <a:ext cx="8200797" cy="1093826"/>
          </a:xfrm>
          <a:prstGeom prst="rect">
            <a:avLst/>
          </a:prstGeom>
          <a:noFill/>
        </p:spPr>
        <p:txBody>
          <a:bodyPr wrap="square">
            <a:spAutoFit/>
          </a:bodyPr>
          <a:lstStyle/>
          <a:p>
            <a:pPr marL="342900" indent="-342900">
              <a:lnSpc>
                <a:spcPts val="2400"/>
              </a:lnSpc>
              <a:spcBef>
                <a:spcPts val="400"/>
              </a:spcBef>
              <a:spcAft>
                <a:spcPts val="400"/>
              </a:spcAft>
              <a:buClr>
                <a:srgbClr val="0077E3"/>
              </a:buClr>
              <a:buFont typeface="Arial" panose="020B0604020202020204" pitchFamily="34" charset="0"/>
              <a:buChar char="•"/>
            </a:pPr>
            <a:r>
              <a:rPr lang="en-GB" sz="1800"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Owners may have a </a:t>
            </a:r>
            <a:r>
              <a:rPr lang="en-GB" sz="1800" b="1"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controlling interest </a:t>
            </a:r>
            <a:r>
              <a:rPr lang="en-GB" sz="1800"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in the business, as their financial security may depend on the business succeeding.</a:t>
            </a:r>
          </a:p>
          <a:p>
            <a:pPr marL="342900" indent="-342900">
              <a:lnSpc>
                <a:spcPts val="24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Arial" panose="020B0604020202020204" pitchFamily="34" charset="0"/>
                <a:ea typeface="Times New Roman" panose="02020603050405020304" pitchFamily="18" charset="0"/>
                <a:cs typeface="Arial" panose="020B0604020202020204" pitchFamily="34" charset="0"/>
              </a:rPr>
              <a:t>Shareholders will want to see their profits increase also.</a:t>
            </a:r>
            <a:endParaRPr lang="en-GB" sz="1800"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7" name="Picture 6" descr="A person holding a sign&#10;&#10;Description automatically generated">
            <a:extLst>
              <a:ext uri="{FF2B5EF4-FFF2-40B4-BE49-F238E27FC236}">
                <a16:creationId xmlns:a16="http://schemas.microsoft.com/office/drawing/2014/main" id="{56A6D667-3106-B1EF-814C-4062AC03793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940152" y="1628800"/>
            <a:ext cx="2573220" cy="2341028"/>
          </a:xfrm>
          <a:prstGeom prst="rect">
            <a:avLst/>
          </a:prstGeom>
        </p:spPr>
      </p:pic>
    </p:spTree>
    <p:extLst>
      <p:ext uri="{BB962C8B-B14F-4D97-AF65-F5344CB8AC3E}">
        <p14:creationId xmlns:p14="http://schemas.microsoft.com/office/powerpoint/2010/main" val="28735492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effectLst/>
                <a:latin typeface="Arial" panose="020B0604020202020204" pitchFamily="34" charset="0"/>
                <a:ea typeface="&quot;Courier New&quot;"/>
                <a:cs typeface="Arial" panose="020B0604020202020204" pitchFamily="34" charset="0"/>
              </a:rPr>
              <a:t>Roles of the owner</a:t>
            </a:r>
            <a:br>
              <a:rPr lang="en-GB" sz="2000" dirty="0">
                <a:effectLst/>
                <a:latin typeface="Courier New" panose="02070309020205020404" pitchFamily="49" charset="0"/>
                <a:ea typeface="&quot;Courier New&quot;"/>
                <a:cs typeface="&quot;Courier New&quot;"/>
              </a:rPr>
            </a:br>
            <a:endParaRPr lang="en-US" sz="2000"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457200" y="1512000"/>
            <a:ext cx="5122912" cy="4248000"/>
          </a:xfrm>
        </p:spPr>
        <p:txBody>
          <a:bodyPr/>
          <a:lstStyle/>
          <a:p>
            <a:pPr lvl="3">
              <a:defRPr/>
            </a:pPr>
            <a:endParaRPr lang="en-US" dirty="0"/>
          </a:p>
          <a:p>
            <a:pPr marL="0" indent="0"/>
            <a:endParaRPr lang="en-US" dirty="0">
              <a:ea typeface="ＭＳ Ｐゴシック" pitchFamily="-105" charset="-128"/>
              <a:cs typeface="ＭＳ Ｐゴシック" pitchFamily="-105" charset="-128"/>
            </a:endParaRPr>
          </a:p>
        </p:txBody>
      </p:sp>
      <p:sp>
        <p:nvSpPr>
          <p:cNvPr id="4" name="TextBox 3">
            <a:extLst>
              <a:ext uri="{FF2B5EF4-FFF2-40B4-BE49-F238E27FC236}">
                <a16:creationId xmlns:a16="http://schemas.microsoft.com/office/drawing/2014/main" id="{5DCB858E-954F-C915-D194-DD598064529A}"/>
              </a:ext>
            </a:extLst>
          </p:cNvPr>
          <p:cNvSpPr txBox="1"/>
          <p:nvPr/>
        </p:nvSpPr>
        <p:spPr>
          <a:xfrm>
            <a:off x="457200" y="1512000"/>
            <a:ext cx="8229600" cy="4216539"/>
          </a:xfrm>
          <a:prstGeom prst="rect">
            <a:avLst/>
          </a:prstGeom>
          <a:noFill/>
        </p:spPr>
        <p:txBody>
          <a:bodyPr wrap="square">
            <a:spAutoFit/>
          </a:bodyPr>
          <a:lstStyle/>
          <a:p>
            <a:pPr>
              <a:spcBef>
                <a:spcPts val="200"/>
              </a:spcBef>
              <a:spcAft>
                <a:spcPts val="1000"/>
              </a:spcAft>
              <a:buSzPts val="1000"/>
              <a:tabLst>
                <a:tab pos="457200" algn="l"/>
              </a:tabLst>
            </a:pPr>
            <a:r>
              <a:rPr lang="en-GB" b="0" dirty="0">
                <a:solidFill>
                  <a:srgbClr val="000000"/>
                </a:solidFill>
                <a:effectLst/>
                <a:latin typeface="Arial" panose="020B0604020202020204" pitchFamily="34" charset="0"/>
                <a:ea typeface="&quot;Courier New&quot;"/>
                <a:cs typeface="&quot;Courier New&quot;"/>
              </a:rPr>
              <a:t>The key roles and responsibilities of a small business owner are to:</a:t>
            </a:r>
          </a:p>
          <a:p>
            <a:pPr marL="342900" indent="-342900">
              <a:lnSpc>
                <a:spcPts val="2400"/>
              </a:lnSpc>
              <a:spcBef>
                <a:spcPts val="600"/>
              </a:spcBef>
              <a:spcAft>
                <a:spcPts val="600"/>
              </a:spcAft>
              <a:buClr>
                <a:srgbClr val="0077E3"/>
              </a:buClr>
              <a:buSzPct val="75000"/>
              <a:buFont typeface="Symbol" pitchFamily="2" charset="2"/>
              <a:buChar char=""/>
              <a:tabLst>
                <a:tab pos="457200" algn="l"/>
              </a:tabLst>
            </a:pPr>
            <a:r>
              <a:rPr lang="en-GB" b="1" dirty="0">
                <a:solidFill>
                  <a:srgbClr val="000000"/>
                </a:solidFill>
                <a:effectLst/>
                <a:latin typeface="Arial" panose="020B0604020202020204" pitchFamily="34" charset="0"/>
                <a:ea typeface="&quot;Courier New&quot;"/>
                <a:cs typeface="&quot;Courier New&quot;"/>
              </a:rPr>
              <a:t>maximise revenue</a:t>
            </a:r>
            <a:r>
              <a:rPr lang="en-GB" b="0" dirty="0">
                <a:solidFill>
                  <a:srgbClr val="000000"/>
                </a:solidFill>
                <a:effectLst/>
                <a:latin typeface="Arial" panose="020B0604020202020204" pitchFamily="34" charset="0"/>
                <a:ea typeface="&quot;Courier New&quot;"/>
                <a:cs typeface="&quot;Courier New&quot;"/>
              </a:rPr>
              <a:t>, profit, cash flow, income</a:t>
            </a:r>
            <a:r>
              <a:rPr lang="en-GB" i="1" dirty="0">
                <a:solidFill>
                  <a:srgbClr val="000000"/>
                </a:solidFill>
                <a:effectLst/>
                <a:latin typeface="Arial" panose="020B0604020202020204" pitchFamily="34" charset="0"/>
                <a:ea typeface="&quot;Courier New&quot;"/>
                <a:cs typeface="&quot;Courier New&quot;"/>
              </a:rPr>
              <a:t> </a:t>
            </a:r>
            <a:r>
              <a:rPr lang="en-GB" dirty="0">
                <a:solidFill>
                  <a:srgbClr val="000000"/>
                </a:solidFill>
                <a:effectLst/>
                <a:latin typeface="Arial" panose="020B0604020202020204" pitchFamily="34" charset="0"/>
                <a:ea typeface="&quot;Courier New&quot;"/>
                <a:cs typeface="&quot;Courier New&quot;"/>
              </a:rPr>
              <a:t>and</a:t>
            </a:r>
            <a:r>
              <a:rPr lang="en-GB" i="1" dirty="0">
                <a:solidFill>
                  <a:srgbClr val="000000"/>
                </a:solidFill>
                <a:effectLst/>
                <a:latin typeface="Arial" panose="020B0604020202020204" pitchFamily="34" charset="0"/>
                <a:ea typeface="&quot;Courier New&quot;"/>
                <a:cs typeface="&quot;Courier New&quot;"/>
              </a:rPr>
              <a:t> </a:t>
            </a:r>
            <a:r>
              <a:rPr lang="en-GB" b="0" dirty="0">
                <a:solidFill>
                  <a:srgbClr val="000000"/>
                </a:solidFill>
                <a:effectLst/>
                <a:latin typeface="Arial" panose="020B0604020202020204" pitchFamily="34" charset="0"/>
                <a:ea typeface="&quot;Courier New&quot;"/>
                <a:cs typeface="&quot;Courier New&quot;"/>
              </a:rPr>
              <a:t>long-term net worth</a:t>
            </a:r>
          </a:p>
          <a:p>
            <a:pPr marL="342900" indent="-342900">
              <a:lnSpc>
                <a:spcPts val="2400"/>
              </a:lnSpc>
              <a:spcBef>
                <a:spcPts val="600"/>
              </a:spcBef>
              <a:spcAft>
                <a:spcPts val="600"/>
              </a:spcAft>
              <a:buClr>
                <a:srgbClr val="0077E3"/>
              </a:buClr>
              <a:buSzPct val="75000"/>
              <a:buFont typeface="Symbol" pitchFamily="2" charset="2"/>
              <a:buChar char=""/>
              <a:tabLst>
                <a:tab pos="457200" algn="l"/>
              </a:tabLst>
            </a:pPr>
            <a:r>
              <a:rPr lang="en-GB" b="0" dirty="0">
                <a:solidFill>
                  <a:srgbClr val="000000"/>
                </a:solidFill>
                <a:effectLst/>
                <a:latin typeface="Arial" panose="020B0604020202020204" pitchFamily="34" charset="0"/>
                <a:ea typeface="&quot;Courier New&quot;"/>
                <a:cs typeface="&quot;Courier New&quot;"/>
              </a:rPr>
              <a:t>consistently </a:t>
            </a:r>
            <a:r>
              <a:rPr lang="en-GB" b="1" dirty="0">
                <a:solidFill>
                  <a:srgbClr val="000000"/>
                </a:solidFill>
                <a:effectLst/>
                <a:latin typeface="Arial" panose="020B0604020202020204" pitchFamily="34" charset="0"/>
                <a:ea typeface="&quot;Courier New&quot;"/>
                <a:cs typeface="&quot;Courier New&quot;"/>
              </a:rPr>
              <a:t>produce greater results</a:t>
            </a:r>
            <a:r>
              <a:rPr lang="en-GB" b="0" dirty="0">
                <a:solidFill>
                  <a:srgbClr val="000000"/>
                </a:solidFill>
                <a:effectLst/>
                <a:latin typeface="Arial" panose="020B0604020202020204" pitchFamily="34" charset="0"/>
                <a:ea typeface="&quot;Courier New&quot;"/>
                <a:cs typeface="&quot;Courier New&quot;"/>
              </a:rPr>
              <a:t> and performance from the same time, effort, activities, people and money invested in the business </a:t>
            </a:r>
          </a:p>
          <a:p>
            <a:pPr marL="342900" indent="-342900">
              <a:lnSpc>
                <a:spcPts val="2400"/>
              </a:lnSpc>
              <a:spcBef>
                <a:spcPts val="600"/>
              </a:spcBef>
              <a:spcAft>
                <a:spcPts val="600"/>
              </a:spcAft>
              <a:buClr>
                <a:srgbClr val="0077E3"/>
              </a:buClr>
              <a:buSzPct val="75000"/>
              <a:buFont typeface="Symbol" pitchFamily="2" charset="2"/>
              <a:buChar char=""/>
              <a:tabLst>
                <a:tab pos="457200" algn="l"/>
              </a:tabLst>
            </a:pPr>
            <a:r>
              <a:rPr lang="en-GB" dirty="0">
                <a:solidFill>
                  <a:srgbClr val="000000"/>
                </a:solidFill>
                <a:latin typeface="Arial" panose="020B0604020202020204" pitchFamily="34" charset="0"/>
                <a:ea typeface="&quot;Courier New&quot;"/>
                <a:cs typeface="&quot;Courier New&quot;"/>
              </a:rPr>
              <a:t>c</a:t>
            </a:r>
            <a:r>
              <a:rPr lang="en-GB" b="0" dirty="0">
                <a:solidFill>
                  <a:srgbClr val="000000"/>
                </a:solidFill>
                <a:effectLst/>
                <a:latin typeface="Arial" panose="020B0604020202020204" pitchFamily="34" charset="0"/>
                <a:ea typeface="&quot;Courier New&quot;"/>
                <a:cs typeface="&quot;Courier New&quot;"/>
              </a:rPr>
              <a:t>ontinually </a:t>
            </a:r>
            <a:r>
              <a:rPr lang="en-GB" b="1" dirty="0">
                <a:solidFill>
                  <a:srgbClr val="000000"/>
                </a:solidFill>
                <a:effectLst/>
                <a:latin typeface="Arial" panose="020B0604020202020204" pitchFamily="34" charset="0"/>
                <a:ea typeface="&quot;Courier New&quot;"/>
                <a:cs typeface="&quot;Courier New&quot;"/>
              </a:rPr>
              <a:t>reduce costs</a:t>
            </a:r>
            <a:r>
              <a:rPr lang="en-GB" b="0" dirty="0">
                <a:solidFill>
                  <a:srgbClr val="000000"/>
                </a:solidFill>
                <a:effectLst/>
                <a:latin typeface="Arial" panose="020B0604020202020204" pitchFamily="34" charset="0"/>
                <a:ea typeface="&quot;Courier New&quot;"/>
                <a:cs typeface="&quot;Courier New&quot;"/>
              </a:rPr>
              <a:t> and neutralise or </a:t>
            </a:r>
            <a:r>
              <a:rPr lang="en-GB" b="1" dirty="0">
                <a:solidFill>
                  <a:srgbClr val="000000"/>
                </a:solidFill>
                <a:effectLst/>
                <a:latin typeface="Arial" panose="020B0604020202020204" pitchFamily="34" charset="0"/>
                <a:ea typeface="&quot;Courier New&quot;"/>
                <a:cs typeface="&quot;Courier New&quot;"/>
              </a:rPr>
              <a:t>eliminate weaknesses</a:t>
            </a:r>
            <a:r>
              <a:rPr lang="en-GB" b="0" dirty="0">
                <a:solidFill>
                  <a:srgbClr val="000000"/>
                </a:solidFill>
                <a:effectLst/>
                <a:latin typeface="Arial" panose="020B0604020202020204" pitchFamily="34" charset="0"/>
                <a:ea typeface="&quot;Courier New&quot;"/>
                <a:cs typeface="&quot;Courier New&quot;"/>
              </a:rPr>
              <a:t>, risk and threats</a:t>
            </a:r>
          </a:p>
          <a:p>
            <a:pPr marL="342900" indent="-342900">
              <a:lnSpc>
                <a:spcPts val="2400"/>
              </a:lnSpc>
              <a:spcBef>
                <a:spcPts val="600"/>
              </a:spcBef>
              <a:spcAft>
                <a:spcPts val="600"/>
              </a:spcAft>
              <a:buClr>
                <a:srgbClr val="0077E3"/>
              </a:buClr>
              <a:buSzPct val="75000"/>
              <a:buFont typeface="Symbol" pitchFamily="2" charset="2"/>
              <a:buChar char=""/>
              <a:tabLst>
                <a:tab pos="457200" algn="l"/>
              </a:tabLst>
            </a:pPr>
            <a:r>
              <a:rPr lang="en-GB" b="1" dirty="0">
                <a:effectLst/>
                <a:latin typeface="Arial" panose="020B0604020202020204" pitchFamily="34" charset="0"/>
                <a:ea typeface="&quot;Courier New&quot;"/>
                <a:cs typeface="Arial" panose="020B0604020202020204" pitchFamily="34" charset="0"/>
              </a:rPr>
              <a:t>develop a strategic competitive advantage</a:t>
            </a:r>
            <a:r>
              <a:rPr lang="en-GB" dirty="0">
                <a:effectLst/>
                <a:latin typeface="Arial" panose="020B0604020202020204" pitchFamily="34" charset="0"/>
                <a:ea typeface="&quot;Courier New&quot;"/>
                <a:cs typeface="Arial" panose="020B0604020202020204" pitchFamily="34" charset="0"/>
              </a:rPr>
              <a:t> </a:t>
            </a:r>
            <a:r>
              <a:rPr lang="en-GB" b="0" dirty="0">
                <a:effectLst/>
                <a:latin typeface="Arial" panose="020B0604020202020204" pitchFamily="34" charset="0"/>
                <a:ea typeface="&quot;Courier New&quot;"/>
                <a:cs typeface="Arial" panose="020B0604020202020204" pitchFamily="34" charset="0"/>
              </a:rPr>
              <a:t>to combat  increasing competition.</a:t>
            </a:r>
            <a:endParaRPr lang="en-GB" dirty="0">
              <a:effectLst/>
              <a:latin typeface="Arial" panose="020B0604020202020204" pitchFamily="34" charset="0"/>
              <a:ea typeface="&quot;Courier New&quot;"/>
              <a:cs typeface="Arial" panose="020B0604020202020204" pitchFamily="34" charset="0"/>
            </a:endParaRPr>
          </a:p>
          <a:p>
            <a:pPr marL="342900" lvl="0" indent="-342900">
              <a:spcBef>
                <a:spcPts val="200"/>
              </a:spcBef>
              <a:spcAft>
                <a:spcPts val="200"/>
              </a:spcAft>
              <a:buSzPts val="1000"/>
              <a:buFont typeface="Symbol" pitchFamily="2" charset="2"/>
              <a:buChar char=""/>
              <a:tabLst>
                <a:tab pos="457200" algn="l"/>
              </a:tabLst>
            </a:pPr>
            <a:endParaRPr lang="en-GB" sz="1800" dirty="0">
              <a:effectLst/>
              <a:latin typeface="Courier New" panose="02070309020205020404" pitchFamily="49" charset="0"/>
              <a:ea typeface="&quot;Courier New&quot;"/>
              <a:cs typeface="&quot;Courier New&quo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22AFA-16AF-3A31-82C5-44956EE8A0CE}"/>
              </a:ext>
            </a:extLst>
          </p:cNvPr>
          <p:cNvSpPr>
            <a:spLocks noGrp="1"/>
          </p:cNvSpPr>
          <p:nvPr>
            <p:ph type="title"/>
          </p:nvPr>
        </p:nvSpPr>
        <p:spPr/>
        <p:txBody>
          <a:bodyPr/>
          <a:lstStyle/>
          <a:p>
            <a:r>
              <a:rPr lang="en-US" dirty="0"/>
              <a:t>Employees</a:t>
            </a:r>
          </a:p>
        </p:txBody>
      </p:sp>
      <p:sp>
        <p:nvSpPr>
          <p:cNvPr id="3" name="Content Placeholder 2">
            <a:extLst>
              <a:ext uri="{FF2B5EF4-FFF2-40B4-BE49-F238E27FC236}">
                <a16:creationId xmlns:a16="http://schemas.microsoft.com/office/drawing/2014/main" id="{88480D91-D9AD-AC90-808E-1E806BE6470D}"/>
              </a:ext>
            </a:extLst>
          </p:cNvPr>
          <p:cNvSpPr>
            <a:spLocks noGrp="1"/>
          </p:cNvSpPr>
          <p:nvPr>
            <p:ph sz="quarter" idx="10"/>
          </p:nvPr>
        </p:nvSpPr>
        <p:spPr>
          <a:xfrm>
            <a:off x="323528" y="1592158"/>
            <a:ext cx="5270545" cy="5085296"/>
          </a:xfrm>
        </p:spPr>
        <p:txBody>
          <a:bodyPr/>
          <a:lstStyle/>
          <a:p>
            <a:pPr lvl="1" indent="0">
              <a:spcBef>
                <a:spcPts val="600"/>
              </a:spcBef>
              <a:spcAft>
                <a:spcPts val="600"/>
              </a:spcAft>
              <a:buNone/>
            </a:pPr>
            <a:r>
              <a:rPr lang="en-GB" b="1" spc="5" dirty="0">
                <a:solidFill>
                  <a:srgbClr val="111111"/>
                </a:solidFill>
                <a:latin typeface="Arial" panose="020B0604020202020204" pitchFamily="34" charset="0"/>
                <a:ea typeface="Times New Roman" panose="02020603050405020304" pitchFamily="18" charset="0"/>
                <a:cs typeface="Arial" panose="020B0604020202020204" pitchFamily="34" charset="0"/>
              </a:rPr>
              <a:t>Employees</a:t>
            </a:r>
            <a:r>
              <a:rPr lang="en-GB" spc="5" dirty="0">
                <a:solidFill>
                  <a:srgbClr val="111111"/>
                </a:solidFill>
                <a:latin typeface="Arial" panose="020B0604020202020204" pitchFamily="34" charset="0"/>
                <a:ea typeface="Times New Roman" panose="02020603050405020304" pitchFamily="18" charset="0"/>
                <a:cs typeface="Arial" panose="020B0604020202020204" pitchFamily="34" charset="0"/>
              </a:rPr>
              <a:t> a</a:t>
            </a:r>
            <a:r>
              <a:rPr lang="en-GB" kern="0" spc="5"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re people who are paid to work for a </a:t>
            </a:r>
            <a:r>
              <a:rPr lang="en-GB" spc="5" dirty="0">
                <a:solidFill>
                  <a:srgbClr val="111111"/>
                </a:solidFill>
                <a:latin typeface="Arial" panose="020B0604020202020204" pitchFamily="34" charset="0"/>
                <a:ea typeface="Times New Roman" panose="02020603050405020304" pitchFamily="18" charset="0"/>
                <a:cs typeface="Arial" panose="020B0604020202020204" pitchFamily="34" charset="0"/>
              </a:rPr>
              <a:t>b</a:t>
            </a:r>
            <a:r>
              <a:rPr lang="en-GB" kern="0" spc="5"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usiness. They:</a:t>
            </a:r>
            <a:endParaRPr lang="en-GB" dirty="0">
              <a:effectLst/>
              <a:latin typeface="Arial" panose="020B0604020202020204" pitchFamily="34" charset="0"/>
              <a:ea typeface="Times New Roman" panose="02020603050405020304" pitchFamily="18" charset="0"/>
              <a:cs typeface="Arial" panose="020B0604020202020204" pitchFamily="34" charset="0"/>
            </a:endParaRPr>
          </a:p>
          <a:p>
            <a:pPr marL="558800" lvl="1" indent="-342900">
              <a:spcBef>
                <a:spcPts val="600"/>
              </a:spcBef>
              <a:spcAft>
                <a:spcPts val="600"/>
              </a:spcAft>
              <a:buFont typeface="Arial" panose="020B0604020202020204" pitchFamily="34" charset="0"/>
              <a:buChar char="•"/>
            </a:pPr>
            <a:r>
              <a:rPr lang="en-GB" dirty="0">
                <a:solidFill>
                  <a:srgbClr val="231F20"/>
                </a:solidFill>
                <a:latin typeface="Arial" panose="020B0604020202020204" pitchFamily="34" charset="0"/>
                <a:ea typeface="Times New Roman" panose="02020603050405020304" pitchFamily="18" charset="0"/>
                <a:cs typeface="Arial" panose="020B0604020202020204" pitchFamily="34" charset="0"/>
              </a:rPr>
              <a:t>have a </a:t>
            </a:r>
            <a:r>
              <a:rPr lang="en-GB"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massive effect on the outcome of the business</a:t>
            </a:r>
            <a:endParaRPr lang="en-GB" dirty="0">
              <a:latin typeface="Arial" panose="020B0604020202020204" pitchFamily="34" charset="0"/>
              <a:ea typeface="Times New Roman" panose="02020603050405020304" pitchFamily="18" charset="0"/>
              <a:cs typeface="Arial" panose="020B0604020202020204" pitchFamily="34" charset="0"/>
            </a:endParaRPr>
          </a:p>
          <a:p>
            <a:pPr marL="558800" lvl="1" indent="-342900">
              <a:spcBef>
                <a:spcPts val="600"/>
              </a:spcBef>
              <a:spcAft>
                <a:spcPts val="600"/>
              </a:spcAft>
              <a:buFont typeface="Arial" panose="020B0604020202020204" pitchFamily="34" charset="0"/>
              <a:buChar char="•"/>
            </a:pPr>
            <a:r>
              <a:rPr lang="en-GB" dirty="0">
                <a:solidFill>
                  <a:srgbClr val="231F20"/>
                </a:solidFill>
                <a:latin typeface="Arial" panose="020B0604020202020204" pitchFamily="34" charset="0"/>
                <a:ea typeface="Times New Roman" panose="02020603050405020304" pitchFamily="18" charset="0"/>
                <a:cs typeface="Arial" panose="020B0604020202020204" pitchFamily="34" charset="0"/>
              </a:rPr>
              <a:t>can benefit from a successful business with more opportunities for progression, promotion or pay increases and therefore have a vested interest in its success</a:t>
            </a:r>
          </a:p>
          <a:p>
            <a:pPr marL="558800" lvl="1" indent="-342900">
              <a:spcBef>
                <a:spcPts val="600"/>
              </a:spcBef>
              <a:spcAft>
                <a:spcPts val="600"/>
              </a:spcAft>
              <a:buFont typeface="Arial" panose="020B0604020202020204" pitchFamily="34" charset="0"/>
              <a:buChar char="•"/>
            </a:pPr>
            <a:r>
              <a:rPr lang="en-GB" dirty="0">
                <a:solidFill>
                  <a:srgbClr val="231F20"/>
                </a:solidFill>
                <a:latin typeface="Arial" panose="020B0604020202020204" pitchFamily="34" charset="0"/>
                <a:ea typeface="Times New Roman" panose="02020603050405020304" pitchFamily="18" charset="0"/>
                <a:cs typeface="Arial" panose="020B0604020202020204" pitchFamily="34" charset="0"/>
              </a:rPr>
              <a:t>can h</a:t>
            </a:r>
            <a:r>
              <a:rPr lang="en-GB" dirty="0">
                <a:solidFill>
                  <a:srgbClr val="231F20"/>
                </a:solidFill>
                <a:effectLst/>
                <a:latin typeface="Arial" panose="020B0604020202020204" pitchFamily="34" charset="0"/>
                <a:ea typeface="Times New Roman" panose="02020603050405020304" pitchFamily="18" charset="0"/>
                <a:cs typeface="Arial" panose="020B0604020202020204" pitchFamily="34" charset="0"/>
              </a:rPr>
              <a:t>ave an influence on how a business operates, albeit for better or worse.</a:t>
            </a:r>
          </a:p>
          <a:p>
            <a:pPr>
              <a:spcBef>
                <a:spcPts val="0"/>
              </a:spcBef>
              <a:spcAft>
                <a:spcPts val="0"/>
              </a:spcAft>
            </a:pPr>
            <a:endParaRPr lang="en-GB" sz="1800" dirty="0">
              <a:latin typeface="Arial" panose="020B0604020202020204" pitchFamily="34" charset="0"/>
              <a:ea typeface="Times New Roman" panose="02020603050405020304" pitchFamily="18" charset="0"/>
              <a:cs typeface="Arial" panose="020B0604020202020204" pitchFamily="34" charset="0"/>
            </a:endParaRPr>
          </a:p>
          <a:p>
            <a:pPr>
              <a:lnSpc>
                <a:spcPct val="150000"/>
              </a:lnSpc>
              <a:spcBef>
                <a:spcPts val="0"/>
              </a:spcBef>
              <a:spcAft>
                <a:spcPts val="0"/>
              </a:spcAft>
              <a:buClr>
                <a:srgbClr val="0077E3"/>
              </a:buClr>
            </a:pPr>
            <a:endParaRPr lang="en-GB" dirty="0">
              <a:effectLst/>
              <a:latin typeface="Arial" panose="020B0604020202020204" pitchFamily="34" charset="0"/>
              <a:ea typeface="&quot;Courier New&quot;"/>
              <a:cs typeface="Arial" panose="020B0604020202020204" pitchFamily="34" charset="0"/>
            </a:endParaRPr>
          </a:p>
        </p:txBody>
      </p:sp>
      <p:pic>
        <p:nvPicPr>
          <p:cNvPr id="5" name="Picture 4" descr="A picture containing text, sketch, drawing, font&#10;&#10;Description automatically generated">
            <a:extLst>
              <a:ext uri="{FF2B5EF4-FFF2-40B4-BE49-F238E27FC236}">
                <a16:creationId xmlns:a16="http://schemas.microsoft.com/office/drawing/2014/main" id="{FECFA56F-D463-1CD1-DA0C-9BDE16B7E91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59460" y="1592158"/>
            <a:ext cx="2927665" cy="2225026"/>
          </a:xfrm>
          <a:prstGeom prst="rect">
            <a:avLst/>
          </a:prstGeom>
        </p:spPr>
      </p:pic>
    </p:spTree>
    <p:extLst>
      <p:ext uri="{BB962C8B-B14F-4D97-AF65-F5344CB8AC3E}">
        <p14:creationId xmlns:p14="http://schemas.microsoft.com/office/powerpoint/2010/main" val="40945629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7C7C53-A904-4363-AF83-95FEECB29954}"/>
              </a:ext>
            </a:extLst>
          </p:cNvPr>
          <p:cNvSpPr>
            <a:spLocks noGrp="1"/>
          </p:cNvSpPr>
          <p:nvPr>
            <p:ph type="title"/>
          </p:nvPr>
        </p:nvSpPr>
        <p:spPr/>
        <p:txBody>
          <a:bodyPr/>
          <a:lstStyle/>
          <a:p>
            <a:r>
              <a:rPr lang="en-GB" dirty="0">
                <a:latin typeface="Arial" panose="020B0604020202020204" pitchFamily="34" charset="0"/>
                <a:ea typeface="&quot;Courier New&quot;"/>
                <a:cs typeface="&quot;Courier New&quot;"/>
              </a:rPr>
              <a:t>Employees</a:t>
            </a:r>
            <a:br>
              <a:rPr lang="en-GB" dirty="0">
                <a:latin typeface="Courier New" panose="02070309020205020404" pitchFamily="49" charset="0"/>
                <a:ea typeface="&quot;Courier New&quot;"/>
                <a:cs typeface="&quot;Courier New&quot;"/>
              </a:rPr>
            </a:br>
            <a:br>
              <a:rPr lang="en-GB" sz="2400" dirty="0">
                <a:effectLst/>
                <a:latin typeface="Courier New" panose="02070309020205020404" pitchFamily="49" charset="0"/>
                <a:ea typeface="&quot;Courier New&quot;"/>
                <a:cs typeface="&quot;Courier New&quot;"/>
              </a:rPr>
            </a:br>
            <a:endParaRPr lang="en-US" dirty="0"/>
          </a:p>
        </p:txBody>
      </p:sp>
      <p:sp>
        <p:nvSpPr>
          <p:cNvPr id="3" name="Content Placeholder 2">
            <a:extLst>
              <a:ext uri="{FF2B5EF4-FFF2-40B4-BE49-F238E27FC236}">
                <a16:creationId xmlns:a16="http://schemas.microsoft.com/office/drawing/2014/main" id="{FFBA2E4A-9DF3-2A82-A9A1-9A7A67C92C47}"/>
              </a:ext>
            </a:extLst>
          </p:cNvPr>
          <p:cNvSpPr>
            <a:spLocks noGrp="1"/>
          </p:cNvSpPr>
          <p:nvPr>
            <p:ph sz="quarter" idx="10"/>
          </p:nvPr>
        </p:nvSpPr>
        <p:spPr>
          <a:xfrm>
            <a:off x="457200" y="1484784"/>
            <a:ext cx="4906888" cy="4536504"/>
          </a:xfrm>
        </p:spPr>
        <p:txBody>
          <a:bodyPr/>
          <a:lstStyle/>
          <a:p>
            <a:r>
              <a:rPr lang="en-GB" sz="1800" dirty="0">
                <a:effectLst/>
                <a:ea typeface="Times New Roman" panose="02020603050405020304" pitchFamily="18" charset="0"/>
              </a:rPr>
              <a:t>Employees </a:t>
            </a:r>
            <a:r>
              <a:rPr lang="en-GB" sz="1800" dirty="0">
                <a:ea typeface="Times New Roman" panose="02020603050405020304" pitchFamily="18" charset="0"/>
              </a:rPr>
              <a:t>have a </a:t>
            </a:r>
            <a:r>
              <a:rPr lang="en-GB" sz="1800" dirty="0">
                <a:effectLst/>
                <a:ea typeface="Times New Roman" panose="02020603050405020304" pitchFamily="18" charset="0"/>
              </a:rPr>
              <a:t>responsibility to:</a:t>
            </a:r>
          </a:p>
          <a:p>
            <a:pPr marL="342900" lvl="0" indent="-342900">
              <a:spcBef>
                <a:spcPts val="200"/>
              </a:spcBef>
              <a:spcAft>
                <a:spcPts val="200"/>
              </a:spcAft>
              <a:buClr>
                <a:srgbClr val="0077E3"/>
              </a:buClr>
              <a:buSzPct val="75000"/>
              <a:buFont typeface="Symbol" pitchFamily="2" charset="2"/>
              <a:buChar char=""/>
              <a:tabLst>
                <a:tab pos="457200" algn="l"/>
              </a:tabLst>
            </a:pPr>
            <a:r>
              <a:rPr lang="en-GB" sz="1800" dirty="0">
                <a:effectLst/>
                <a:ea typeface="&quot;Courier New&quot;"/>
                <a:cs typeface="&quot;Courier New&quot;"/>
              </a:rPr>
              <a:t>do their job carefully and sincerely</a:t>
            </a:r>
          </a:p>
          <a:p>
            <a:pPr marL="342900" lvl="0" indent="-342900">
              <a:spcBef>
                <a:spcPts val="200"/>
              </a:spcBef>
              <a:spcAft>
                <a:spcPts val="200"/>
              </a:spcAft>
              <a:buClr>
                <a:srgbClr val="0077E3"/>
              </a:buClr>
              <a:buSzPct val="75000"/>
              <a:buFont typeface="Symbol" pitchFamily="2" charset="2"/>
              <a:buChar char=""/>
              <a:tabLst>
                <a:tab pos="457200" algn="l"/>
              </a:tabLst>
            </a:pPr>
            <a:r>
              <a:rPr lang="en-GB" sz="1800" dirty="0">
                <a:effectLst/>
                <a:ea typeface="&quot;Courier New&quot;"/>
                <a:cs typeface="&quot;Courier New&quot;"/>
              </a:rPr>
              <a:t>avoid putting themselves or others in a dangerous position</a:t>
            </a:r>
          </a:p>
          <a:p>
            <a:pPr marL="342900" lvl="0" indent="-342900">
              <a:spcBef>
                <a:spcPts val="200"/>
              </a:spcBef>
              <a:spcAft>
                <a:spcPts val="200"/>
              </a:spcAft>
              <a:buClr>
                <a:srgbClr val="0077E3"/>
              </a:buClr>
              <a:buSzPct val="75000"/>
              <a:buFont typeface="Symbol" pitchFamily="2" charset="2"/>
              <a:buChar char=""/>
              <a:tabLst>
                <a:tab pos="457200" algn="l"/>
              </a:tabLst>
            </a:pPr>
            <a:r>
              <a:rPr lang="en-GB" sz="1800" dirty="0">
                <a:effectLst/>
                <a:ea typeface="&quot;Courier New&quot;"/>
                <a:cs typeface="&quot;Courier New&quot;"/>
              </a:rPr>
              <a:t>maintain all the rules of the organisation while carrying out their work </a:t>
            </a:r>
          </a:p>
          <a:p>
            <a:pPr marL="342900" lvl="0" indent="-342900">
              <a:spcBef>
                <a:spcPts val="200"/>
              </a:spcBef>
              <a:spcAft>
                <a:spcPts val="200"/>
              </a:spcAft>
              <a:buClr>
                <a:srgbClr val="0077E3"/>
              </a:buClr>
              <a:buSzPct val="75000"/>
              <a:buFont typeface="Symbol" pitchFamily="2" charset="2"/>
              <a:buChar char=""/>
              <a:tabLst>
                <a:tab pos="457200" algn="l"/>
              </a:tabLst>
            </a:pPr>
            <a:r>
              <a:rPr lang="en-GB" sz="1800" dirty="0">
                <a:ea typeface="&quot;Courier New&quot;"/>
                <a:cs typeface="&quot;Courier New&quot;"/>
              </a:rPr>
              <a:t>work within the law </a:t>
            </a:r>
            <a:endParaRPr lang="en-GB" sz="1800" dirty="0">
              <a:effectLst/>
              <a:ea typeface="&quot;Courier New&quot;"/>
              <a:cs typeface="&quot;Courier New&quot;"/>
            </a:endParaRPr>
          </a:p>
          <a:p>
            <a:pPr marL="342900" lvl="0" indent="-342900">
              <a:spcBef>
                <a:spcPts val="200"/>
              </a:spcBef>
              <a:spcAft>
                <a:spcPts val="200"/>
              </a:spcAft>
              <a:buClr>
                <a:srgbClr val="0077E3"/>
              </a:buClr>
              <a:buSzPct val="75000"/>
              <a:buFont typeface="Symbol" pitchFamily="2" charset="2"/>
              <a:buChar char=""/>
              <a:tabLst>
                <a:tab pos="457200" algn="l"/>
              </a:tabLst>
            </a:pPr>
            <a:r>
              <a:rPr lang="en-GB" sz="1800" dirty="0">
                <a:effectLst/>
                <a:ea typeface="&quot;Courier New&quot;"/>
                <a:cs typeface="&quot;Courier New&quot;"/>
              </a:rPr>
              <a:t>maintain confidentiality as required while doing their job</a:t>
            </a:r>
          </a:p>
          <a:p>
            <a:pPr marL="342900" lvl="0" indent="-342900">
              <a:spcBef>
                <a:spcPts val="200"/>
              </a:spcBef>
              <a:buClr>
                <a:srgbClr val="0077E3"/>
              </a:buClr>
              <a:buSzPct val="75000"/>
              <a:buFont typeface="Symbol" pitchFamily="2" charset="2"/>
              <a:buChar char=""/>
              <a:tabLst>
                <a:tab pos="457200" algn="l"/>
              </a:tabLst>
            </a:pPr>
            <a:r>
              <a:rPr lang="en-GB" sz="1800" dirty="0">
                <a:ea typeface="&quot;Courier New&quot;"/>
                <a:cs typeface="&quot;Courier New&quot;"/>
              </a:rPr>
              <a:t>work for their contracted hours.</a:t>
            </a:r>
            <a:endParaRPr lang="en-GB" sz="1800" dirty="0">
              <a:effectLst/>
              <a:ea typeface="&quot;Courier New&quot;"/>
              <a:cs typeface="&quot;Courier New&quot;"/>
            </a:endParaRPr>
          </a:p>
          <a:p>
            <a:pPr lvl="0">
              <a:spcBef>
                <a:spcPts val="200"/>
              </a:spcBef>
              <a:spcAft>
                <a:spcPts val="200"/>
              </a:spcAft>
              <a:buSzPts val="1000"/>
              <a:tabLst>
                <a:tab pos="457200" algn="l"/>
              </a:tabLst>
            </a:pPr>
            <a:r>
              <a:rPr lang="en-GB" sz="1800" dirty="0">
                <a:ea typeface="&quot;Courier New&quot;"/>
                <a:cs typeface="&quot;Courier New&quot;"/>
              </a:rPr>
              <a:t>T</a:t>
            </a:r>
            <a:r>
              <a:rPr lang="en-GB" sz="1800" dirty="0">
                <a:effectLst/>
                <a:ea typeface="&quot;Courier New&quot;"/>
                <a:cs typeface="&quot;Courier New&quot;"/>
              </a:rPr>
              <a:t>here may be other specific contractual bindings for each employee.</a:t>
            </a:r>
          </a:p>
          <a:p>
            <a:pPr>
              <a:spcBef>
                <a:spcPts val="0"/>
              </a:spcBef>
              <a:spcAft>
                <a:spcPts val="0"/>
              </a:spcAft>
            </a:pPr>
            <a:endParaRPr lang="en-GB" sz="1800" dirty="0">
              <a:solidFill>
                <a:srgbClr val="231F20"/>
              </a:solidFill>
              <a:latin typeface="Arial" panose="020B0604020202020204" pitchFamily="34" charset="0"/>
              <a:ea typeface="&quot;Courier New&quot;"/>
              <a:cs typeface="&quot;Courier New&quot;"/>
            </a:endParaRPr>
          </a:p>
          <a:p>
            <a:pPr>
              <a:spcBef>
                <a:spcPts val="0"/>
              </a:spcBef>
              <a:spcAft>
                <a:spcPts val="0"/>
              </a:spcAft>
            </a:pPr>
            <a:endParaRPr lang="en-GB" sz="1800" dirty="0">
              <a:effectLst/>
              <a:latin typeface="Arial" panose="020B0604020202020204" pitchFamily="34" charset="0"/>
              <a:ea typeface="&quot;Courier New&quot;"/>
              <a:cs typeface="&quot;Courier New&quot;"/>
            </a:endParaRPr>
          </a:p>
          <a:p>
            <a:pPr>
              <a:spcBef>
                <a:spcPts val="0"/>
              </a:spcBef>
              <a:spcAft>
                <a:spcPts val="0"/>
              </a:spcAft>
            </a:pPr>
            <a:endParaRPr lang="en-GB" sz="1800" dirty="0">
              <a:effectLst/>
              <a:latin typeface="Courier New" panose="02070309020205020404" pitchFamily="49" charset="0"/>
              <a:ea typeface="&quot;Courier New&quot;"/>
              <a:cs typeface="&quot;Courier New&quot;"/>
            </a:endParaRPr>
          </a:p>
          <a:p>
            <a:pPr>
              <a:spcBef>
                <a:spcPts val="0"/>
              </a:spcBef>
              <a:spcAft>
                <a:spcPts val="0"/>
              </a:spcAft>
            </a:pPr>
            <a:endParaRPr lang="en-GB" sz="1800" dirty="0">
              <a:effectLst/>
              <a:latin typeface="Courier New" panose="02070309020205020404" pitchFamily="49" charset="0"/>
              <a:ea typeface="&quot;Courier New&quot;"/>
              <a:cs typeface="&quot;Courier New&quot;"/>
            </a:endParaRPr>
          </a:p>
          <a:p>
            <a:pPr marL="342900" indent="-342900" algn="l" fontAlgn="base">
              <a:lnSpc>
                <a:spcPct val="100000"/>
              </a:lnSpc>
              <a:buClr>
                <a:srgbClr val="0077E3"/>
              </a:buClr>
              <a:buFont typeface="Arial" panose="020B0604020202020204" pitchFamily="34" charset="0"/>
              <a:buChar char="•"/>
            </a:pPr>
            <a:endParaRPr lang="en-GB" b="0" i="0" u="none" strike="noStrike" dirty="0">
              <a:effectLst/>
              <a:latin typeface="Arial" panose="020B0604020202020204" pitchFamily="34" charset="0"/>
              <a:cs typeface="Arial" panose="020B0604020202020204" pitchFamily="34" charset="0"/>
            </a:endParaRPr>
          </a:p>
        </p:txBody>
      </p:sp>
      <p:pic>
        <p:nvPicPr>
          <p:cNvPr id="6" name="Picture 5" descr="A picture containing clothing, person, grass, outdoor&#10;&#10;Description automatically generated">
            <a:extLst>
              <a:ext uri="{FF2B5EF4-FFF2-40B4-BE49-F238E27FC236}">
                <a16:creationId xmlns:a16="http://schemas.microsoft.com/office/drawing/2014/main" id="{5A0E382B-5F62-DECF-05CF-9E2DE599FA1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411249" y="1456956"/>
            <a:ext cx="3275551" cy="2188068"/>
          </a:xfrm>
          <a:prstGeom prst="rect">
            <a:avLst/>
          </a:prstGeom>
        </p:spPr>
      </p:pic>
    </p:spTree>
    <p:extLst>
      <p:ext uri="{BB962C8B-B14F-4D97-AF65-F5344CB8AC3E}">
        <p14:creationId xmlns:p14="http://schemas.microsoft.com/office/powerpoint/2010/main" val="42507580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1" ma:contentTypeDescription="Create a new document." ma:contentTypeScope="" ma:versionID="e4ef6b96c9dabef1982affbd20a5f7ff">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d243bc6dae530fedd49c839dbc84140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C833BF2-9BFB-4A68-8BD8-AD0B9BF3D994}">
  <ds:schemaRefs>
    <ds:schemaRef ds:uri="http://schemas.microsoft.com/office/2006/metadata/properties"/>
    <ds:schemaRef ds:uri="http://schemas.microsoft.com/office/infopath/2007/PartnerControls"/>
    <ds:schemaRef ds:uri="9aa5bd41-8bfc-4bb4-b44b-3ff9857b89ca"/>
    <ds:schemaRef ds:uri="dc27f8d2-3406-4c8c-bba2-d1bd495ca71b"/>
  </ds:schemaRefs>
</ds:datastoreItem>
</file>

<file path=customXml/itemProps2.xml><?xml version="1.0" encoding="utf-8"?>
<ds:datastoreItem xmlns:ds="http://schemas.openxmlformats.org/officeDocument/2006/customXml" ds:itemID="{C27F51D2-6670-43B3-8410-1D5727A46A8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a5bd41-8bfc-4bb4-b44b-3ff9857b89ca"/>
    <ds:schemaRef ds:uri="dc27f8d2-3406-4c8c-bba2-d1bd495ca7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4A6816B-CA68-4707-B133-0D76E1BAD19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86</TotalTime>
  <Words>2530</Words>
  <Application>Microsoft Office PowerPoint</Application>
  <PresentationFormat>On-screen Show (4:3)</PresentationFormat>
  <Paragraphs>245</Paragraphs>
  <Slides>33</Slides>
  <Notes>12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33</vt:i4>
      </vt:variant>
    </vt:vector>
  </HeadingPairs>
  <TitlesOfParts>
    <vt:vector size="42" baseType="lpstr">
      <vt:lpstr>MS Mincho</vt:lpstr>
      <vt:lpstr>ＭＳ Ｐゴシック</vt:lpstr>
      <vt:lpstr>"Courier New"</vt:lpstr>
      <vt:lpstr>Arial</vt:lpstr>
      <vt:lpstr>Courier New</vt:lpstr>
      <vt:lpstr>Lucida Grande</vt:lpstr>
      <vt:lpstr>Symbol</vt:lpstr>
      <vt:lpstr>Times New Roman</vt:lpstr>
      <vt:lpstr>Default Design</vt:lpstr>
      <vt:lpstr>PowerPoint 5: Stakeholders       </vt:lpstr>
      <vt:lpstr>Objectives</vt:lpstr>
      <vt:lpstr>What is a stakeholder?</vt:lpstr>
      <vt:lpstr>Your turn</vt:lpstr>
      <vt:lpstr>Primary stakeholders</vt:lpstr>
      <vt:lpstr>Owners</vt:lpstr>
      <vt:lpstr>Roles of the owner </vt:lpstr>
      <vt:lpstr>Employees</vt:lpstr>
      <vt:lpstr>Employees  </vt:lpstr>
      <vt:lpstr>Managers </vt:lpstr>
      <vt:lpstr>Managers as stakeholders</vt:lpstr>
      <vt:lpstr>Things to remember when dealing with employees  </vt:lpstr>
      <vt:lpstr>Customers </vt:lpstr>
      <vt:lpstr>Your turn</vt:lpstr>
      <vt:lpstr>Customers as stakeholders</vt:lpstr>
      <vt:lpstr>Suppliers</vt:lpstr>
      <vt:lpstr>Suppliers as stakeholders</vt:lpstr>
      <vt:lpstr>Contractors</vt:lpstr>
      <vt:lpstr>Investors</vt:lpstr>
      <vt:lpstr>Creditors</vt:lpstr>
      <vt:lpstr>Banks </vt:lpstr>
      <vt:lpstr>Media</vt:lpstr>
      <vt:lpstr>Your turn</vt:lpstr>
      <vt:lpstr>Communities</vt:lpstr>
      <vt:lpstr>Governments</vt:lpstr>
      <vt:lpstr>Governments.</vt:lpstr>
      <vt:lpstr>Government agencies</vt:lpstr>
      <vt:lpstr>Trade unions</vt:lpstr>
      <vt:lpstr>Trade associations</vt:lpstr>
      <vt:lpstr>Your turn</vt:lpstr>
      <vt:lpstr>Interests of stakeholders</vt:lpstr>
      <vt:lpstr>Conflicting interests of stakeholders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166</cp:revision>
  <dcterms:created xsi:type="dcterms:W3CDTF">2013-05-28T00:38:54Z</dcterms:created>
  <dcterms:modified xsi:type="dcterms:W3CDTF">2024-03-14T15:23:00Z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