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2"/>
  </p:notesMasterIdLst>
  <p:handoutMasterIdLst>
    <p:handoutMasterId r:id="rId23"/>
  </p:handoutMasterIdLst>
  <p:sldIdLst>
    <p:sldId id="256" r:id="rId5"/>
    <p:sldId id="359" r:id="rId6"/>
    <p:sldId id="328" r:id="rId7"/>
    <p:sldId id="380" r:id="rId8"/>
    <p:sldId id="381" r:id="rId9"/>
    <p:sldId id="330" r:id="rId10"/>
    <p:sldId id="377" r:id="rId11"/>
    <p:sldId id="379" r:id="rId12"/>
    <p:sldId id="374" r:id="rId13"/>
    <p:sldId id="387" r:id="rId14"/>
    <p:sldId id="382" r:id="rId15"/>
    <p:sldId id="383" r:id="rId16"/>
    <p:sldId id="384" r:id="rId17"/>
    <p:sldId id="386" r:id="rId18"/>
    <p:sldId id="372" r:id="rId19"/>
    <p:sldId id="358" r:id="rId20"/>
    <p:sldId id="267"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 id="{4A5D8D0B-167D-A2E4-4E16-1C185AA256BB}" name="Jonathan Ingoldby" initials="JI" userId="3ce786af281eb57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30D437-80CD-4BCF-8F73-15AA72A27E1E}" v="2" dt="2024-01-16T11:45:16.1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5782"/>
  </p:normalViewPr>
  <p:slideViewPr>
    <p:cSldViewPr showGuides="1">
      <p:cViewPr varScale="1">
        <p:scale>
          <a:sx n="78" d="100"/>
          <a:sy n="78" d="100"/>
        </p:scale>
        <p:origin x="1013" y="7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B2C25F8D-52FC-4BA7-892E-60FD5ACB79C5}"/>
    <pc:docChg chg="custSel addSld delSld modSld sldOrd">
      <pc:chgData name="Caroline Prodger" userId="e4ef2e75-b60b-401b-8ebe-291bdcf405f4" providerId="ADAL" clId="{B2C25F8D-52FC-4BA7-892E-60FD5ACB79C5}" dt="2023-06-20T11:38:33.024" v="181"/>
      <pc:docMkLst>
        <pc:docMk/>
      </pc:docMkLst>
      <pc:sldChg chg="del">
        <pc:chgData name="Caroline Prodger" userId="e4ef2e75-b60b-401b-8ebe-291bdcf405f4" providerId="ADAL" clId="{B2C25F8D-52FC-4BA7-892E-60FD5ACB79C5}" dt="2023-06-19T13:04:31.720" v="162" actId="2696"/>
        <pc:sldMkLst>
          <pc:docMk/>
          <pc:sldMk cId="2749792195" sldId="356"/>
        </pc:sldMkLst>
      </pc:sldChg>
      <pc:sldChg chg="addSp modSp mod">
        <pc:chgData name="Caroline Prodger" userId="e4ef2e75-b60b-401b-8ebe-291bdcf405f4" providerId="ADAL" clId="{B2C25F8D-52FC-4BA7-892E-60FD5ACB79C5}" dt="2023-06-19T15:31:35.404" v="169" actId="255"/>
        <pc:sldMkLst>
          <pc:docMk/>
          <pc:sldMk cId="2745139229" sldId="358"/>
        </pc:sldMkLst>
        <pc:spChg chg="mod">
          <ac:chgData name="Caroline Prodger" userId="e4ef2e75-b60b-401b-8ebe-291bdcf405f4" providerId="ADAL" clId="{B2C25F8D-52FC-4BA7-892E-60FD5ACB79C5}" dt="2023-06-19T15:31:35.404" v="169" actId="255"/>
          <ac:spMkLst>
            <pc:docMk/>
            <pc:sldMk cId="2745139229" sldId="358"/>
            <ac:spMk id="4" creationId="{4089D08D-AEF1-BF1A-BAA1-CC0DA6C6DB4B}"/>
          </ac:spMkLst>
        </pc:spChg>
        <pc:picChg chg="add mod">
          <ac:chgData name="Caroline Prodger" userId="e4ef2e75-b60b-401b-8ebe-291bdcf405f4" providerId="ADAL" clId="{B2C25F8D-52FC-4BA7-892E-60FD5ACB79C5}" dt="2023-06-19T15:31:28.903" v="168" actId="1076"/>
          <ac:picMkLst>
            <pc:docMk/>
            <pc:sldMk cId="2745139229" sldId="358"/>
            <ac:picMk id="3" creationId="{BFB6541F-0F62-0490-C54A-5432C0BAE11B}"/>
          </ac:picMkLst>
        </pc:picChg>
      </pc:sldChg>
      <pc:sldChg chg="addSp delSp modSp mod modNotesTx">
        <pc:chgData name="Caroline Prodger" userId="e4ef2e75-b60b-401b-8ebe-291bdcf405f4" providerId="ADAL" clId="{B2C25F8D-52FC-4BA7-892E-60FD5ACB79C5}" dt="2023-06-20T11:38:33.024" v="181"/>
        <pc:sldMkLst>
          <pc:docMk/>
          <pc:sldMk cId="3784900056" sldId="359"/>
        </pc:sldMkLst>
        <pc:picChg chg="add mod">
          <ac:chgData name="Caroline Prodger" userId="e4ef2e75-b60b-401b-8ebe-291bdcf405f4" providerId="ADAL" clId="{B2C25F8D-52FC-4BA7-892E-60FD5ACB79C5}" dt="2023-06-20T11:38:21.983" v="180" actId="1076"/>
          <ac:picMkLst>
            <pc:docMk/>
            <pc:sldMk cId="3784900056" sldId="359"/>
            <ac:picMk id="3" creationId="{34D3F694-5C04-6CF8-4DE2-9B869FD538B4}"/>
          </ac:picMkLst>
        </pc:picChg>
        <pc:picChg chg="del">
          <ac:chgData name="Caroline Prodger" userId="e4ef2e75-b60b-401b-8ebe-291bdcf405f4" providerId="ADAL" clId="{B2C25F8D-52FC-4BA7-892E-60FD5ACB79C5}" dt="2023-06-20T11:37:51.793" v="174" actId="478"/>
          <ac:picMkLst>
            <pc:docMk/>
            <pc:sldMk cId="3784900056" sldId="359"/>
            <ac:picMk id="7" creationId="{5E1DD49D-AAD7-235E-6B98-195A727D2E56}"/>
          </ac:picMkLst>
        </pc:picChg>
      </pc:sldChg>
      <pc:sldChg chg="addCm modCm">
        <pc:chgData name="Caroline Prodger" userId="e4ef2e75-b60b-401b-8ebe-291bdcf405f4" providerId="ADAL" clId="{B2C25F8D-52FC-4BA7-892E-60FD5ACB79C5}" dt="2023-06-20T11:36:16.316" v="173"/>
        <pc:sldMkLst>
          <pc:docMk/>
          <pc:sldMk cId="780044235" sldId="374"/>
        </pc:sldMkLst>
        <pc:extLst>
          <p:ext xmlns:p="http://schemas.openxmlformats.org/presentationml/2006/main" uri="{D6D511B9-2390-475A-947B-AFAB55BFBCF1}">
            <pc226:cmChg xmlns:pc226="http://schemas.microsoft.com/office/powerpoint/2022/06/main/command" chg="add mod">
              <pc226:chgData name="Caroline Prodger" userId="e4ef2e75-b60b-401b-8ebe-291bdcf405f4" providerId="ADAL" clId="{B2C25F8D-52FC-4BA7-892E-60FD5ACB79C5}" dt="2023-06-20T11:36:16.316" v="173"/>
              <pc2:cmMkLst xmlns:pc2="http://schemas.microsoft.com/office/powerpoint/2019/9/main/command">
                <pc:docMk/>
                <pc:sldMk cId="780044235" sldId="374"/>
                <pc2:cmMk id="{EDB27117-6870-482F-A3C5-376DEB5E515D}"/>
              </pc2:cmMkLst>
            </pc226:cmChg>
          </p:ext>
        </pc:extLst>
      </pc:sldChg>
      <pc:sldChg chg="del">
        <pc:chgData name="Caroline Prodger" userId="e4ef2e75-b60b-401b-8ebe-291bdcf405f4" providerId="ADAL" clId="{B2C25F8D-52FC-4BA7-892E-60FD5ACB79C5}" dt="2023-06-19T14:45:15.028" v="163" actId="2696"/>
        <pc:sldMkLst>
          <pc:docMk/>
          <pc:sldMk cId="2095863277" sldId="378"/>
        </pc:sldMkLst>
      </pc:sldChg>
      <pc:sldChg chg="modSp mod ord">
        <pc:chgData name="Caroline Prodger" userId="e4ef2e75-b60b-401b-8ebe-291bdcf405f4" providerId="ADAL" clId="{B2C25F8D-52FC-4BA7-892E-60FD5ACB79C5}" dt="2023-06-19T13:00:39.769" v="152" actId="1076"/>
        <pc:sldMkLst>
          <pc:docMk/>
          <pc:sldMk cId="2806347937" sldId="380"/>
        </pc:sldMkLst>
        <pc:spChg chg="mod">
          <ac:chgData name="Caroline Prodger" userId="e4ef2e75-b60b-401b-8ebe-291bdcf405f4" providerId="ADAL" clId="{B2C25F8D-52FC-4BA7-892E-60FD5ACB79C5}" dt="2023-06-19T13:00:36.245" v="151" actId="1076"/>
          <ac:spMkLst>
            <pc:docMk/>
            <pc:sldMk cId="2806347937" sldId="380"/>
            <ac:spMk id="3" creationId="{FB180A46-C24B-2663-8F13-6B777685C61F}"/>
          </ac:spMkLst>
        </pc:spChg>
        <pc:picChg chg="mod">
          <ac:chgData name="Caroline Prodger" userId="e4ef2e75-b60b-401b-8ebe-291bdcf405f4" providerId="ADAL" clId="{B2C25F8D-52FC-4BA7-892E-60FD5ACB79C5}" dt="2023-06-19T13:00:39.769" v="152" actId="1076"/>
          <ac:picMkLst>
            <pc:docMk/>
            <pc:sldMk cId="2806347937" sldId="380"/>
            <ac:picMk id="5" creationId="{DD255F84-7329-98EF-0353-29A766D766CF}"/>
          </ac:picMkLst>
        </pc:picChg>
      </pc:sldChg>
      <pc:sldChg chg="delSp del mod">
        <pc:chgData name="Caroline Prodger" userId="e4ef2e75-b60b-401b-8ebe-291bdcf405f4" providerId="ADAL" clId="{B2C25F8D-52FC-4BA7-892E-60FD5ACB79C5}" dt="2023-06-19T15:31:47.962" v="170" actId="2696"/>
        <pc:sldMkLst>
          <pc:docMk/>
          <pc:sldMk cId="1530675077" sldId="385"/>
        </pc:sldMkLst>
        <pc:picChg chg="del">
          <ac:chgData name="Caroline Prodger" userId="e4ef2e75-b60b-401b-8ebe-291bdcf405f4" providerId="ADAL" clId="{B2C25F8D-52FC-4BA7-892E-60FD5ACB79C5}" dt="2023-06-19T15:31:04.635" v="164" actId="21"/>
          <ac:picMkLst>
            <pc:docMk/>
            <pc:sldMk cId="1530675077" sldId="385"/>
            <ac:picMk id="5" creationId="{046F2D88-9C05-1020-6E96-C8C806FB6156}"/>
          </ac:picMkLst>
        </pc:picChg>
      </pc:sldChg>
      <pc:sldChg chg="add del">
        <pc:chgData name="Caroline Prodger" userId="e4ef2e75-b60b-401b-8ebe-291bdcf405f4" providerId="ADAL" clId="{B2C25F8D-52FC-4BA7-892E-60FD5ACB79C5}" dt="2023-06-19T15:31:59.371" v="172" actId="2696"/>
        <pc:sldMkLst>
          <pc:docMk/>
          <pc:sldMk cId="3175751046" sldId="385"/>
        </pc:sldMkLst>
      </pc:sldChg>
      <pc:sldChg chg="modSp mod">
        <pc:chgData name="Caroline Prodger" userId="e4ef2e75-b60b-401b-8ebe-291bdcf405f4" providerId="ADAL" clId="{B2C25F8D-52FC-4BA7-892E-60FD5ACB79C5}" dt="2023-06-19T13:02:47.366" v="161" actId="20577"/>
        <pc:sldMkLst>
          <pc:docMk/>
          <pc:sldMk cId="54535854" sldId="387"/>
        </pc:sldMkLst>
        <pc:spChg chg="mod">
          <ac:chgData name="Caroline Prodger" userId="e4ef2e75-b60b-401b-8ebe-291bdcf405f4" providerId="ADAL" clId="{B2C25F8D-52FC-4BA7-892E-60FD5ACB79C5}" dt="2023-06-19T13:02:47.366" v="161" actId="20577"/>
          <ac:spMkLst>
            <pc:docMk/>
            <pc:sldMk cId="54535854" sldId="387"/>
            <ac:spMk id="7" creationId="{A1A0B451-A771-ECAC-63CE-7704315A630D}"/>
          </ac:spMkLst>
        </pc:spChg>
      </pc:sldChg>
    </pc:docChg>
  </pc:docChgLst>
  <pc:docChgLst>
    <pc:chgData name="Caroline Prodger" userId="e4ef2e75-b60b-401b-8ebe-291bdcf405f4" providerId="ADAL" clId="{0030D437-80CD-4BCF-8F73-15AA72A27E1E}"/>
    <pc:docChg chg="custSel modSld">
      <pc:chgData name="Caroline Prodger" userId="e4ef2e75-b60b-401b-8ebe-291bdcf405f4" providerId="ADAL" clId="{0030D437-80CD-4BCF-8F73-15AA72A27E1E}" dt="2024-01-16T11:48:25.412" v="349" actId="13822"/>
      <pc:docMkLst>
        <pc:docMk/>
      </pc:docMkLst>
      <pc:sldChg chg="addSp modSp mod">
        <pc:chgData name="Caroline Prodger" userId="e4ef2e75-b60b-401b-8ebe-291bdcf405f4" providerId="ADAL" clId="{0030D437-80CD-4BCF-8F73-15AA72A27E1E}" dt="2024-01-16T11:48:25.412" v="349" actId="13822"/>
        <pc:sldMkLst>
          <pc:docMk/>
          <pc:sldMk cId="4129837717" sldId="379"/>
        </pc:sldMkLst>
        <pc:spChg chg="mod">
          <ac:chgData name="Caroline Prodger" userId="e4ef2e75-b60b-401b-8ebe-291bdcf405f4" providerId="ADAL" clId="{0030D437-80CD-4BCF-8F73-15AA72A27E1E}" dt="2024-01-16T11:47:00.875" v="339" actId="20577"/>
          <ac:spMkLst>
            <pc:docMk/>
            <pc:sldMk cId="4129837717" sldId="379"/>
            <ac:spMk id="3" creationId="{A238C66C-8D05-62C2-C9C0-338A7B9CCAE5}"/>
          </ac:spMkLst>
        </pc:spChg>
        <pc:spChg chg="add mod">
          <ac:chgData name="Caroline Prodger" userId="e4ef2e75-b60b-401b-8ebe-291bdcf405f4" providerId="ADAL" clId="{0030D437-80CD-4BCF-8F73-15AA72A27E1E}" dt="2024-01-16T11:48:25.412" v="349" actId="13822"/>
          <ac:spMkLst>
            <pc:docMk/>
            <pc:sldMk cId="4129837717" sldId="379"/>
            <ac:spMk id="6" creationId="{7C31A9BC-7B88-BF70-C341-D4FEBAC283D7}"/>
          </ac:spMkLst>
        </pc:spChg>
        <pc:picChg chg="add mod modCrop">
          <ac:chgData name="Caroline Prodger" userId="e4ef2e75-b60b-401b-8ebe-291bdcf405f4" providerId="ADAL" clId="{0030D437-80CD-4BCF-8F73-15AA72A27E1E}" dt="2024-01-16T11:48:11.433" v="347" actId="1076"/>
          <ac:picMkLst>
            <pc:docMk/>
            <pc:sldMk cId="4129837717" sldId="379"/>
            <ac:picMk id="5" creationId="{B0803B14-7D7A-3BE0-4AF8-6751AB00D75D}"/>
          </ac:picMkLst>
        </pc:picChg>
      </pc:sldChg>
      <pc:sldChg chg="modSp mod">
        <pc:chgData name="Caroline Prodger" userId="e4ef2e75-b60b-401b-8ebe-291bdcf405f4" providerId="ADAL" clId="{0030D437-80CD-4BCF-8F73-15AA72A27E1E}" dt="2024-01-16T11:31:15.787" v="0" actId="33524"/>
        <pc:sldMkLst>
          <pc:docMk/>
          <pc:sldMk cId="1627952924" sldId="381"/>
        </pc:sldMkLst>
        <pc:spChg chg="mod">
          <ac:chgData name="Caroline Prodger" userId="e4ef2e75-b60b-401b-8ebe-291bdcf405f4" providerId="ADAL" clId="{0030D437-80CD-4BCF-8F73-15AA72A27E1E}" dt="2024-01-16T11:31:15.787" v="0" actId="33524"/>
          <ac:spMkLst>
            <pc:docMk/>
            <pc:sldMk cId="1627952924" sldId="381"/>
            <ac:spMk id="3" creationId="{FA6FBD1E-F4F2-8136-4359-DBA44B02BB88}"/>
          </ac:spMkLst>
        </pc:spChg>
      </pc:sldChg>
    </pc:docChg>
  </pc:docChgLst>
  <pc:docChgLst>
    <pc:chgData name="Caroline Prodger" userId="e4ef2e75-b60b-401b-8ebe-291bdcf405f4" providerId="ADAL" clId="{CF129FF1-10AC-4B70-83A3-92C6CC777F29}"/>
    <pc:docChg chg="custSel modSld">
      <pc:chgData name="Caroline Prodger" userId="e4ef2e75-b60b-401b-8ebe-291bdcf405f4" providerId="ADAL" clId="{CF129FF1-10AC-4B70-83A3-92C6CC777F29}" dt="2023-06-30T16:55:55.251" v="174" actId="1076"/>
      <pc:docMkLst>
        <pc:docMk/>
      </pc:docMkLst>
      <pc:sldChg chg="addSp delSp modSp mod">
        <pc:chgData name="Caroline Prodger" userId="e4ef2e75-b60b-401b-8ebe-291bdcf405f4" providerId="ADAL" clId="{CF129FF1-10AC-4B70-83A3-92C6CC777F29}" dt="2023-06-30T16:55:55.251" v="174" actId="1076"/>
        <pc:sldMkLst>
          <pc:docMk/>
          <pc:sldMk cId="2745139229" sldId="358"/>
        </pc:sldMkLst>
        <pc:spChg chg="mod">
          <ac:chgData name="Caroline Prodger" userId="e4ef2e75-b60b-401b-8ebe-291bdcf405f4" providerId="ADAL" clId="{CF129FF1-10AC-4B70-83A3-92C6CC777F29}" dt="2023-06-30T16:55:39.682" v="171" actId="14100"/>
          <ac:spMkLst>
            <pc:docMk/>
            <pc:sldMk cId="2745139229" sldId="358"/>
            <ac:spMk id="4" creationId="{4089D08D-AEF1-BF1A-BAA1-CC0DA6C6DB4B}"/>
          </ac:spMkLst>
        </pc:spChg>
        <pc:picChg chg="del">
          <ac:chgData name="Caroline Prodger" userId="e4ef2e75-b60b-401b-8ebe-291bdcf405f4" providerId="ADAL" clId="{CF129FF1-10AC-4B70-83A3-92C6CC777F29}" dt="2023-06-30T16:53:38.664" v="166" actId="478"/>
          <ac:picMkLst>
            <pc:docMk/>
            <pc:sldMk cId="2745139229" sldId="358"/>
            <ac:picMk id="3" creationId="{BFB6541F-0F62-0490-C54A-5432C0BAE11B}"/>
          </ac:picMkLst>
        </pc:picChg>
        <pc:picChg chg="add mod">
          <ac:chgData name="Caroline Prodger" userId="e4ef2e75-b60b-401b-8ebe-291bdcf405f4" providerId="ADAL" clId="{CF129FF1-10AC-4B70-83A3-92C6CC777F29}" dt="2023-06-30T16:55:55.251" v="174" actId="1076"/>
          <ac:picMkLst>
            <pc:docMk/>
            <pc:sldMk cId="2745139229" sldId="358"/>
            <ac:picMk id="6" creationId="{CAFA9787-36C8-F184-891F-6FE55A89EF8D}"/>
          </ac:picMkLst>
        </pc:picChg>
      </pc:sldChg>
      <pc:sldChg chg="addSp delSp modSp mod modNotesTx">
        <pc:chgData name="Caroline Prodger" userId="e4ef2e75-b60b-401b-8ebe-291bdcf405f4" providerId="ADAL" clId="{CF129FF1-10AC-4B70-83A3-92C6CC777F29}" dt="2023-06-30T16:36:59.555" v="8" actId="20577"/>
        <pc:sldMkLst>
          <pc:docMk/>
          <pc:sldMk cId="3784900056" sldId="359"/>
        </pc:sldMkLst>
        <pc:picChg chg="del">
          <ac:chgData name="Caroline Prodger" userId="e4ef2e75-b60b-401b-8ebe-291bdcf405f4" providerId="ADAL" clId="{CF129FF1-10AC-4B70-83A3-92C6CC777F29}" dt="2023-06-30T16:36:34.527" v="0" actId="478"/>
          <ac:picMkLst>
            <pc:docMk/>
            <pc:sldMk cId="3784900056" sldId="359"/>
            <ac:picMk id="3" creationId="{34D3F694-5C04-6CF8-4DE2-9B869FD538B4}"/>
          </ac:picMkLst>
        </pc:picChg>
        <pc:picChg chg="add mod">
          <ac:chgData name="Caroline Prodger" userId="e4ef2e75-b60b-401b-8ebe-291bdcf405f4" providerId="ADAL" clId="{CF129FF1-10AC-4B70-83A3-92C6CC777F29}" dt="2023-06-30T16:36:56.695" v="7" actId="14100"/>
          <ac:picMkLst>
            <pc:docMk/>
            <pc:sldMk cId="3784900056" sldId="359"/>
            <ac:picMk id="4" creationId="{5E09CE28-E92F-6ADC-947D-74CE7C550A44}"/>
          </ac:picMkLst>
        </pc:picChg>
      </pc:sldChg>
      <pc:sldChg chg="addSp delSp modSp mod delCm">
        <pc:chgData name="Caroline Prodger" userId="e4ef2e75-b60b-401b-8ebe-291bdcf405f4" providerId="ADAL" clId="{CF129FF1-10AC-4B70-83A3-92C6CC777F29}" dt="2023-06-30T16:47:03.158" v="35" actId="1076"/>
        <pc:sldMkLst>
          <pc:docMk/>
          <pc:sldMk cId="780044235" sldId="374"/>
        </pc:sldMkLst>
        <pc:spChg chg="mod">
          <ac:chgData name="Caroline Prodger" userId="e4ef2e75-b60b-401b-8ebe-291bdcf405f4" providerId="ADAL" clId="{CF129FF1-10AC-4B70-83A3-92C6CC777F29}" dt="2023-06-30T16:43:39.104" v="29" actId="14100"/>
          <ac:spMkLst>
            <pc:docMk/>
            <pc:sldMk cId="780044235" sldId="374"/>
            <ac:spMk id="3" creationId="{5894119F-B70C-22B8-FD67-1B0F5D37B1FD}"/>
          </ac:spMkLst>
        </pc:spChg>
        <pc:picChg chg="del">
          <ac:chgData name="Caroline Prodger" userId="e4ef2e75-b60b-401b-8ebe-291bdcf405f4" providerId="ADAL" clId="{CF129FF1-10AC-4B70-83A3-92C6CC777F29}" dt="2023-06-30T16:43:34.032" v="28" actId="21"/>
          <ac:picMkLst>
            <pc:docMk/>
            <pc:sldMk cId="780044235" sldId="374"/>
            <ac:picMk id="4" creationId="{04DCB49E-3FD0-79B9-B62F-38E582E30F6B}"/>
          </ac:picMkLst>
        </pc:picChg>
        <pc:picChg chg="add mod">
          <ac:chgData name="Caroline Prodger" userId="e4ef2e75-b60b-401b-8ebe-291bdcf405f4" providerId="ADAL" clId="{CF129FF1-10AC-4B70-83A3-92C6CC777F29}" dt="2023-06-30T16:47:03.158" v="35" actId="1076"/>
          <ac:picMkLst>
            <pc:docMk/>
            <pc:sldMk cId="780044235" sldId="374"/>
            <ac:picMk id="6" creationId="{2370C5AF-09AD-1DAE-9B41-E3702133EEBB}"/>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CF129FF1-10AC-4B70-83A3-92C6CC777F29}" dt="2023-06-30T16:43:30.447" v="27"/>
              <pc2:cmMkLst xmlns:pc2="http://schemas.microsoft.com/office/powerpoint/2019/9/main/command">
                <pc:docMk/>
                <pc:sldMk cId="780044235" sldId="374"/>
                <pc2:cmMk id="{EDB27117-6870-482F-A3C5-376DEB5E515D}"/>
              </pc2:cmMkLst>
            </pc226:cmChg>
            <pc226:cmChg xmlns:pc226="http://schemas.microsoft.com/office/powerpoint/2022/06/main/command" chg="del">
              <pc226:chgData name="Caroline Prodger" userId="e4ef2e75-b60b-401b-8ebe-291bdcf405f4" providerId="ADAL" clId="{CF129FF1-10AC-4B70-83A3-92C6CC777F29}" dt="2023-06-30T16:43:25.764" v="26"/>
              <pc2:cmMkLst xmlns:pc2="http://schemas.microsoft.com/office/powerpoint/2019/9/main/command">
                <pc:docMk/>
                <pc:sldMk cId="780044235" sldId="374"/>
                <pc2:cmMk id="{CBD1B224-9A21-4349-A8FA-F3AACD755BD9}"/>
              </pc2:cmMkLst>
            </pc226:cmChg>
          </p:ext>
        </pc:extLst>
      </pc:sldChg>
      <pc:sldChg chg="modSp mod">
        <pc:chgData name="Caroline Prodger" userId="e4ef2e75-b60b-401b-8ebe-291bdcf405f4" providerId="ADAL" clId="{CF129FF1-10AC-4B70-83A3-92C6CC777F29}" dt="2023-06-30T16:41:17.995" v="24" actId="1076"/>
        <pc:sldMkLst>
          <pc:docMk/>
          <pc:sldMk cId="4207207164" sldId="377"/>
        </pc:sldMkLst>
        <pc:picChg chg="mod">
          <ac:chgData name="Caroline Prodger" userId="e4ef2e75-b60b-401b-8ebe-291bdcf405f4" providerId="ADAL" clId="{CF129FF1-10AC-4B70-83A3-92C6CC777F29}" dt="2023-06-30T16:41:17.995" v="24" actId="1076"/>
          <ac:picMkLst>
            <pc:docMk/>
            <pc:sldMk cId="4207207164" sldId="377"/>
            <ac:picMk id="5" creationId="{1B79D264-F65C-4ABB-541E-9FF5B0FF41D8}"/>
          </ac:picMkLst>
        </pc:picChg>
      </pc:sldChg>
      <pc:sldChg chg="delSp mod">
        <pc:chgData name="Caroline Prodger" userId="e4ef2e75-b60b-401b-8ebe-291bdcf405f4" providerId="ADAL" clId="{CF129FF1-10AC-4B70-83A3-92C6CC777F29}" dt="2023-06-30T16:43:06.833" v="25" actId="478"/>
        <pc:sldMkLst>
          <pc:docMk/>
          <pc:sldMk cId="4129837717" sldId="379"/>
        </pc:sldMkLst>
        <pc:picChg chg="del">
          <ac:chgData name="Caroline Prodger" userId="e4ef2e75-b60b-401b-8ebe-291bdcf405f4" providerId="ADAL" clId="{CF129FF1-10AC-4B70-83A3-92C6CC777F29}" dt="2023-06-30T16:43:06.833" v="25" actId="478"/>
          <ac:picMkLst>
            <pc:docMk/>
            <pc:sldMk cId="4129837717" sldId="379"/>
            <ac:picMk id="5" creationId="{467BA1A8-E9DB-96F3-98B1-67A3C32CAECA}"/>
          </ac:picMkLst>
        </pc:picChg>
      </pc:sldChg>
      <pc:sldChg chg="addSp delSp modSp mod modNotesTx">
        <pc:chgData name="Caroline Prodger" userId="e4ef2e75-b60b-401b-8ebe-291bdcf405f4" providerId="ADAL" clId="{CF129FF1-10AC-4B70-83A3-92C6CC777F29}" dt="2023-06-30T16:39:29.863" v="16" actId="20577"/>
        <pc:sldMkLst>
          <pc:docMk/>
          <pc:sldMk cId="2806347937" sldId="380"/>
        </pc:sldMkLst>
        <pc:picChg chg="del">
          <ac:chgData name="Caroline Prodger" userId="e4ef2e75-b60b-401b-8ebe-291bdcf405f4" providerId="ADAL" clId="{CF129FF1-10AC-4B70-83A3-92C6CC777F29}" dt="2023-06-30T16:39:11.319" v="9" actId="478"/>
          <ac:picMkLst>
            <pc:docMk/>
            <pc:sldMk cId="2806347937" sldId="380"/>
            <ac:picMk id="5" creationId="{DD255F84-7329-98EF-0353-29A766D766CF}"/>
          </ac:picMkLst>
        </pc:picChg>
        <pc:picChg chg="add mod">
          <ac:chgData name="Caroline Prodger" userId="e4ef2e75-b60b-401b-8ebe-291bdcf405f4" providerId="ADAL" clId="{CF129FF1-10AC-4B70-83A3-92C6CC777F29}" dt="2023-06-30T16:39:26.089" v="15" actId="1076"/>
          <ac:picMkLst>
            <pc:docMk/>
            <pc:sldMk cId="2806347937" sldId="380"/>
            <ac:picMk id="6" creationId="{451E1143-1B11-7DA3-49F2-55129BFBB769}"/>
          </ac:picMkLst>
        </pc:picChg>
      </pc:sldChg>
      <pc:sldChg chg="addSp delSp modSp mod">
        <pc:chgData name="Caroline Prodger" userId="e4ef2e75-b60b-401b-8ebe-291bdcf405f4" providerId="ADAL" clId="{CF129FF1-10AC-4B70-83A3-92C6CC777F29}" dt="2023-06-30T16:41:08.393" v="23" actId="14100"/>
        <pc:sldMkLst>
          <pc:docMk/>
          <pc:sldMk cId="1627952924" sldId="381"/>
        </pc:sldMkLst>
        <pc:picChg chg="del">
          <ac:chgData name="Caroline Prodger" userId="e4ef2e75-b60b-401b-8ebe-291bdcf405f4" providerId="ADAL" clId="{CF129FF1-10AC-4B70-83A3-92C6CC777F29}" dt="2023-06-30T16:40:44.238" v="17" actId="478"/>
          <ac:picMkLst>
            <pc:docMk/>
            <pc:sldMk cId="1627952924" sldId="381"/>
            <ac:picMk id="5" creationId="{54D1C600-FA57-E702-B528-DD4596BF08C8}"/>
          </ac:picMkLst>
        </pc:picChg>
        <pc:picChg chg="add mod">
          <ac:chgData name="Caroline Prodger" userId="e4ef2e75-b60b-401b-8ebe-291bdcf405f4" providerId="ADAL" clId="{CF129FF1-10AC-4B70-83A3-92C6CC777F29}" dt="2023-06-30T16:41:08.393" v="23" actId="14100"/>
          <ac:picMkLst>
            <pc:docMk/>
            <pc:sldMk cId="1627952924" sldId="381"/>
            <ac:picMk id="6" creationId="{F6C6925F-90FF-24C3-B959-F7C06C844662}"/>
          </ac:picMkLst>
        </pc:picChg>
      </pc:sldChg>
      <pc:sldChg chg="modSp mod delCm">
        <pc:chgData name="Caroline Prodger" userId="e4ef2e75-b60b-401b-8ebe-291bdcf405f4" providerId="ADAL" clId="{CF129FF1-10AC-4B70-83A3-92C6CC777F29}" dt="2023-06-30T16:49:22.909" v="155" actId="20577"/>
        <pc:sldMkLst>
          <pc:docMk/>
          <pc:sldMk cId="497449083" sldId="383"/>
        </pc:sldMkLst>
        <pc:spChg chg="mod">
          <ac:chgData name="Caroline Prodger" userId="e4ef2e75-b60b-401b-8ebe-291bdcf405f4" providerId="ADAL" clId="{CF129FF1-10AC-4B70-83A3-92C6CC777F29}" dt="2023-06-30T16:49:22.909" v="155" actId="20577"/>
          <ac:spMkLst>
            <pc:docMk/>
            <pc:sldMk cId="497449083" sldId="383"/>
            <ac:spMk id="3" creationId="{23C452E6-E1D3-CD70-7576-625636FE723A}"/>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CF129FF1-10AC-4B70-83A3-92C6CC777F29}" dt="2023-06-30T16:48:03.076" v="37"/>
              <pc2:cmMkLst xmlns:pc2="http://schemas.microsoft.com/office/powerpoint/2019/9/main/command">
                <pc:docMk/>
                <pc:sldMk cId="497449083" sldId="383"/>
                <pc2:cmMk id="{61A8B2A0-2F2D-DB4A-BA2C-954DB55AD272}"/>
              </pc2:cmMkLst>
            </pc226:cmChg>
          </p:ext>
        </pc:extLst>
      </pc:sldChg>
      <pc:sldChg chg="addSp delSp modSp mod">
        <pc:chgData name="Caroline Prodger" userId="e4ef2e75-b60b-401b-8ebe-291bdcf405f4" providerId="ADAL" clId="{CF129FF1-10AC-4B70-83A3-92C6CC777F29}" dt="2023-06-30T16:53:15.727" v="165" actId="1076"/>
        <pc:sldMkLst>
          <pc:docMk/>
          <pc:sldMk cId="3379030748" sldId="384"/>
        </pc:sldMkLst>
        <pc:picChg chg="del">
          <ac:chgData name="Caroline Prodger" userId="e4ef2e75-b60b-401b-8ebe-291bdcf405f4" providerId="ADAL" clId="{CF129FF1-10AC-4B70-83A3-92C6CC777F29}" dt="2023-06-30T16:50:00.053" v="156" actId="478"/>
          <ac:picMkLst>
            <pc:docMk/>
            <pc:sldMk cId="3379030748" sldId="384"/>
            <ac:picMk id="5" creationId="{93986A84-1314-35CA-3F85-4868A79E7EFB}"/>
          </ac:picMkLst>
        </pc:picChg>
        <pc:picChg chg="add mod">
          <ac:chgData name="Caroline Prodger" userId="e4ef2e75-b60b-401b-8ebe-291bdcf405f4" providerId="ADAL" clId="{CF129FF1-10AC-4B70-83A3-92C6CC777F29}" dt="2023-06-30T16:53:15.727" v="165" actId="1076"/>
          <ac:picMkLst>
            <pc:docMk/>
            <pc:sldMk cId="3379030748" sldId="384"/>
            <ac:picMk id="6" creationId="{65FE5FEE-129F-D2AF-EDDB-465B98B6D84F}"/>
          </ac:picMkLst>
        </pc:picChg>
      </pc:sldChg>
      <pc:sldChg chg="modSp">
        <pc:chgData name="Caroline Prodger" userId="e4ef2e75-b60b-401b-8ebe-291bdcf405f4" providerId="ADAL" clId="{CF129FF1-10AC-4B70-83A3-92C6CC777F29}" dt="2023-06-30T16:47:12.238" v="36"/>
        <pc:sldMkLst>
          <pc:docMk/>
          <pc:sldMk cId="54535854" sldId="387"/>
        </pc:sldMkLst>
        <pc:graphicFrameChg chg="mod">
          <ac:chgData name="Caroline Prodger" userId="e4ef2e75-b60b-401b-8ebe-291bdcf405f4" providerId="ADAL" clId="{CF129FF1-10AC-4B70-83A3-92C6CC777F29}" dt="2023-06-30T16:47:12.238" v="36"/>
          <ac:graphicFrameMkLst>
            <pc:docMk/>
            <pc:sldMk cId="54535854" sldId="387"/>
            <ac:graphicFrameMk id="4" creationId="{66A56367-AD16-BAC8-1BD9-7C394F3CF655}"/>
          </ac:graphicFrameMkLst>
        </pc:graphicFrameChg>
      </pc:sldChg>
    </pc:docChg>
  </pc:docChgLst>
  <pc:docChgLst>
    <pc:chgData name="Caroline Prodger" userId="e4ef2e75-b60b-401b-8ebe-291bdcf405f4" providerId="ADAL" clId="{1BF72294-EEED-49BF-A815-5433135515E2}"/>
    <pc:docChg chg="undo custSel addSld delSld modSld sldOrd">
      <pc:chgData name="Caroline Prodger" userId="e4ef2e75-b60b-401b-8ebe-291bdcf405f4" providerId="ADAL" clId="{1BF72294-EEED-49BF-A815-5433135515E2}" dt="2023-05-04T13:23:00.479" v="5818" actId="20577"/>
      <pc:docMkLst>
        <pc:docMk/>
      </pc:docMkLst>
      <pc:sldChg chg="modSp mod">
        <pc:chgData name="Caroline Prodger" userId="e4ef2e75-b60b-401b-8ebe-291bdcf405f4" providerId="ADAL" clId="{1BF72294-EEED-49BF-A815-5433135515E2}" dt="2023-05-03T14:35:02.643" v="1234" actId="20577"/>
        <pc:sldMkLst>
          <pc:docMk/>
          <pc:sldMk cId="0" sldId="256"/>
        </pc:sldMkLst>
        <pc:spChg chg="mod">
          <ac:chgData name="Caroline Prodger" userId="e4ef2e75-b60b-401b-8ebe-291bdcf405f4" providerId="ADAL" clId="{1BF72294-EEED-49BF-A815-5433135515E2}" dt="2023-05-03T14:35:02.643" v="1234" actId="20577"/>
          <ac:spMkLst>
            <pc:docMk/>
            <pc:sldMk cId="0" sldId="256"/>
            <ac:spMk id="2053" creationId="{00000000-0000-0000-0000-000000000000}"/>
          </ac:spMkLst>
        </pc:spChg>
        <pc:spChg chg="mod">
          <ac:chgData name="Caroline Prodger" userId="e4ef2e75-b60b-401b-8ebe-291bdcf405f4" providerId="ADAL" clId="{1BF72294-EEED-49BF-A815-5433135515E2}" dt="2023-05-02T17:18:23.211" v="25" actId="20577"/>
          <ac:spMkLst>
            <pc:docMk/>
            <pc:sldMk cId="0" sldId="256"/>
            <ac:spMk id="2054" creationId="{00000000-0000-0000-0000-000000000000}"/>
          </ac:spMkLst>
        </pc:spChg>
      </pc:sldChg>
      <pc:sldChg chg="addSp modSp mod">
        <pc:chgData name="Caroline Prodger" userId="e4ef2e75-b60b-401b-8ebe-291bdcf405f4" providerId="ADAL" clId="{1BF72294-EEED-49BF-A815-5433135515E2}" dt="2023-05-03T13:53:01.390" v="1131" actId="20577"/>
        <pc:sldMkLst>
          <pc:docMk/>
          <pc:sldMk cId="852990062" sldId="328"/>
        </pc:sldMkLst>
        <pc:spChg chg="mod">
          <ac:chgData name="Caroline Prodger" userId="e4ef2e75-b60b-401b-8ebe-291bdcf405f4" providerId="ADAL" clId="{1BF72294-EEED-49BF-A815-5433135515E2}" dt="2023-05-03T13:53:01.390" v="1131" actId="20577"/>
          <ac:spMkLst>
            <pc:docMk/>
            <pc:sldMk cId="852990062" sldId="328"/>
            <ac:spMk id="3075" creationId="{00000000-0000-0000-0000-000000000000}"/>
          </ac:spMkLst>
        </pc:spChg>
        <pc:graphicFrameChg chg="add mod modGraphic">
          <ac:chgData name="Caroline Prodger" userId="e4ef2e75-b60b-401b-8ebe-291bdcf405f4" providerId="ADAL" clId="{1BF72294-EEED-49BF-A815-5433135515E2}" dt="2023-05-03T13:52:52.206" v="1121" actId="207"/>
          <ac:graphicFrameMkLst>
            <pc:docMk/>
            <pc:sldMk cId="852990062" sldId="328"/>
            <ac:graphicFrameMk id="2" creationId="{1660EAC6-F48D-4233-50C7-1E50FB98A201}"/>
          </ac:graphicFrameMkLst>
        </pc:graphicFrameChg>
      </pc:sldChg>
      <pc:sldChg chg="modSp mod">
        <pc:chgData name="Caroline Prodger" userId="e4ef2e75-b60b-401b-8ebe-291bdcf405f4" providerId="ADAL" clId="{1BF72294-EEED-49BF-A815-5433135515E2}" dt="2023-05-03T14:37:01.034" v="1372" actId="20577"/>
        <pc:sldMkLst>
          <pc:docMk/>
          <pc:sldMk cId="143433978" sldId="330"/>
        </pc:sldMkLst>
        <pc:spChg chg="mod">
          <ac:chgData name="Caroline Prodger" userId="e4ef2e75-b60b-401b-8ebe-291bdcf405f4" providerId="ADAL" clId="{1BF72294-EEED-49BF-A815-5433135515E2}" dt="2023-05-03T13:54:17.822" v="1173" actId="20577"/>
          <ac:spMkLst>
            <pc:docMk/>
            <pc:sldMk cId="143433978" sldId="330"/>
            <ac:spMk id="3" creationId="{0233D958-E808-24B7-20E3-6F0144531131}"/>
          </ac:spMkLst>
        </pc:spChg>
        <pc:spChg chg="mod">
          <ac:chgData name="Caroline Prodger" userId="e4ef2e75-b60b-401b-8ebe-291bdcf405f4" providerId="ADAL" clId="{1BF72294-EEED-49BF-A815-5433135515E2}" dt="2023-05-03T14:37:01.034" v="1372" actId="20577"/>
          <ac:spMkLst>
            <pc:docMk/>
            <pc:sldMk cId="143433978" sldId="330"/>
            <ac:spMk id="5122" creationId="{00000000-0000-0000-0000-000000000000}"/>
          </ac:spMkLst>
        </pc:spChg>
      </pc:sldChg>
      <pc:sldChg chg="modSp mod">
        <pc:chgData name="Caroline Prodger" userId="e4ef2e75-b60b-401b-8ebe-291bdcf405f4" providerId="ADAL" clId="{1BF72294-EEED-49BF-A815-5433135515E2}" dt="2023-05-03T17:51:29.516" v="5734" actId="20577"/>
        <pc:sldMkLst>
          <pc:docMk/>
          <pc:sldMk cId="2745139229" sldId="358"/>
        </pc:sldMkLst>
        <pc:spChg chg="mod">
          <ac:chgData name="Caroline Prodger" userId="e4ef2e75-b60b-401b-8ebe-291bdcf405f4" providerId="ADAL" clId="{1BF72294-EEED-49BF-A815-5433135515E2}" dt="2023-05-03T17:48:44.912" v="5404" actId="14100"/>
          <ac:spMkLst>
            <pc:docMk/>
            <pc:sldMk cId="2745139229" sldId="358"/>
            <ac:spMk id="2" creationId="{0AE9C32B-050C-0D13-9B21-466CEF674973}"/>
          </ac:spMkLst>
        </pc:spChg>
        <pc:spChg chg="mod">
          <ac:chgData name="Caroline Prodger" userId="e4ef2e75-b60b-401b-8ebe-291bdcf405f4" providerId="ADAL" clId="{1BF72294-EEED-49BF-A815-5433135515E2}" dt="2023-05-03T17:51:29.516" v="5734" actId="20577"/>
          <ac:spMkLst>
            <pc:docMk/>
            <pc:sldMk cId="2745139229" sldId="358"/>
            <ac:spMk id="4" creationId="{4089D08D-AEF1-BF1A-BAA1-CC0DA6C6DB4B}"/>
          </ac:spMkLst>
        </pc:spChg>
      </pc:sldChg>
      <pc:sldChg chg="modSp mod">
        <pc:chgData name="Caroline Prodger" userId="e4ef2e75-b60b-401b-8ebe-291bdcf405f4" providerId="ADAL" clId="{1BF72294-EEED-49BF-A815-5433135515E2}" dt="2023-05-03T14:36:36.488" v="1366" actId="20577"/>
        <pc:sldMkLst>
          <pc:docMk/>
          <pc:sldMk cId="3784900056" sldId="359"/>
        </pc:sldMkLst>
        <pc:spChg chg="mod">
          <ac:chgData name="Caroline Prodger" userId="e4ef2e75-b60b-401b-8ebe-291bdcf405f4" providerId="ADAL" clId="{1BF72294-EEED-49BF-A815-5433135515E2}" dt="2023-05-03T14:36:36.488" v="1366" actId="20577"/>
          <ac:spMkLst>
            <pc:docMk/>
            <pc:sldMk cId="3784900056" sldId="359"/>
            <ac:spMk id="6" creationId="{6B72FF8E-14A6-38CF-245F-A994A8BC3F5C}"/>
          </ac:spMkLst>
        </pc:spChg>
      </pc:sldChg>
      <pc:sldChg chg="del">
        <pc:chgData name="Caroline Prodger" userId="e4ef2e75-b60b-401b-8ebe-291bdcf405f4" providerId="ADAL" clId="{1BF72294-EEED-49BF-A815-5433135515E2}" dt="2023-05-03T15:36:24.106" v="4934" actId="2696"/>
        <pc:sldMkLst>
          <pc:docMk/>
          <pc:sldMk cId="1330091833" sldId="368"/>
        </pc:sldMkLst>
      </pc:sldChg>
      <pc:sldChg chg="add del">
        <pc:chgData name="Caroline Prodger" userId="e4ef2e75-b60b-401b-8ebe-291bdcf405f4" providerId="ADAL" clId="{1BF72294-EEED-49BF-A815-5433135515E2}" dt="2023-05-03T17:41:47.416" v="5244" actId="2696"/>
        <pc:sldMkLst>
          <pc:docMk/>
          <pc:sldMk cId="3379953557" sldId="368"/>
        </pc:sldMkLst>
      </pc:sldChg>
      <pc:sldChg chg="add del">
        <pc:chgData name="Caroline Prodger" userId="e4ef2e75-b60b-401b-8ebe-291bdcf405f4" providerId="ADAL" clId="{1BF72294-EEED-49BF-A815-5433135515E2}" dt="2023-05-03T17:42:15.540" v="5246" actId="2696"/>
        <pc:sldMkLst>
          <pc:docMk/>
          <pc:sldMk cId="2361193553" sldId="370"/>
        </pc:sldMkLst>
      </pc:sldChg>
      <pc:sldChg chg="del">
        <pc:chgData name="Caroline Prodger" userId="e4ef2e75-b60b-401b-8ebe-291bdcf405f4" providerId="ADAL" clId="{1BF72294-EEED-49BF-A815-5433135515E2}" dt="2023-05-03T15:36:24.106" v="4934" actId="2696"/>
        <pc:sldMkLst>
          <pc:docMk/>
          <pc:sldMk cId="3122887037" sldId="370"/>
        </pc:sldMkLst>
      </pc:sldChg>
      <pc:sldChg chg="add del">
        <pc:chgData name="Caroline Prodger" userId="e4ef2e75-b60b-401b-8ebe-291bdcf405f4" providerId="ADAL" clId="{1BF72294-EEED-49BF-A815-5433135515E2}" dt="2023-05-03T17:42:20.399" v="5247" actId="2696"/>
        <pc:sldMkLst>
          <pc:docMk/>
          <pc:sldMk cId="1986579503" sldId="371"/>
        </pc:sldMkLst>
      </pc:sldChg>
      <pc:sldChg chg="del">
        <pc:chgData name="Caroline Prodger" userId="e4ef2e75-b60b-401b-8ebe-291bdcf405f4" providerId="ADAL" clId="{1BF72294-EEED-49BF-A815-5433135515E2}" dt="2023-05-03T15:36:24.106" v="4934" actId="2696"/>
        <pc:sldMkLst>
          <pc:docMk/>
          <pc:sldMk cId="3683158053" sldId="371"/>
        </pc:sldMkLst>
      </pc:sldChg>
      <pc:sldChg chg="modSp add mod">
        <pc:chgData name="Caroline Prodger" userId="e4ef2e75-b60b-401b-8ebe-291bdcf405f4" providerId="ADAL" clId="{1BF72294-EEED-49BF-A815-5433135515E2}" dt="2023-05-04T13:23:00.479" v="5818" actId="20577"/>
        <pc:sldMkLst>
          <pc:docMk/>
          <pc:sldMk cId="1159193597" sldId="372"/>
        </pc:sldMkLst>
        <pc:spChg chg="mod">
          <ac:chgData name="Caroline Prodger" userId="e4ef2e75-b60b-401b-8ebe-291bdcf405f4" providerId="ADAL" clId="{1BF72294-EEED-49BF-A815-5433135515E2}" dt="2023-05-04T13:22:52.614" v="5808" actId="20577"/>
          <ac:spMkLst>
            <pc:docMk/>
            <pc:sldMk cId="1159193597" sldId="372"/>
            <ac:spMk id="2" creationId="{5E326F11-17DD-A64E-C78B-97987BFAC77F}"/>
          </ac:spMkLst>
        </pc:spChg>
        <pc:spChg chg="mod">
          <ac:chgData name="Caroline Prodger" userId="e4ef2e75-b60b-401b-8ebe-291bdcf405f4" providerId="ADAL" clId="{1BF72294-EEED-49BF-A815-5433135515E2}" dt="2023-05-04T13:23:00.479" v="5818" actId="20577"/>
          <ac:spMkLst>
            <pc:docMk/>
            <pc:sldMk cId="1159193597" sldId="372"/>
            <ac:spMk id="3" creationId="{DB15EF69-755F-6BE0-9FF1-DBBE5D9FF399}"/>
          </ac:spMkLst>
        </pc:spChg>
      </pc:sldChg>
      <pc:sldChg chg="del">
        <pc:chgData name="Caroline Prodger" userId="e4ef2e75-b60b-401b-8ebe-291bdcf405f4" providerId="ADAL" clId="{1BF72294-EEED-49BF-A815-5433135515E2}" dt="2023-05-03T15:36:24.106" v="4934" actId="2696"/>
        <pc:sldMkLst>
          <pc:docMk/>
          <pc:sldMk cId="1215049030" sldId="373"/>
        </pc:sldMkLst>
      </pc:sldChg>
      <pc:sldChg chg="add del">
        <pc:chgData name="Caroline Prodger" userId="e4ef2e75-b60b-401b-8ebe-291bdcf405f4" providerId="ADAL" clId="{1BF72294-EEED-49BF-A815-5433135515E2}" dt="2023-05-03T17:42:34.539" v="5248" actId="2696"/>
        <pc:sldMkLst>
          <pc:docMk/>
          <pc:sldMk cId="3576156274" sldId="373"/>
        </pc:sldMkLst>
      </pc:sldChg>
      <pc:sldChg chg="del">
        <pc:chgData name="Caroline Prodger" userId="e4ef2e75-b60b-401b-8ebe-291bdcf405f4" providerId="ADAL" clId="{1BF72294-EEED-49BF-A815-5433135515E2}" dt="2023-05-03T15:36:24.106" v="4934" actId="2696"/>
        <pc:sldMkLst>
          <pc:docMk/>
          <pc:sldMk cId="476369278" sldId="374"/>
        </pc:sldMkLst>
      </pc:sldChg>
      <pc:sldChg chg="add ord">
        <pc:chgData name="Caroline Prodger" userId="e4ef2e75-b60b-401b-8ebe-291bdcf405f4" providerId="ADAL" clId="{1BF72294-EEED-49BF-A815-5433135515E2}" dt="2023-05-03T17:42:47.618" v="5252"/>
        <pc:sldMkLst>
          <pc:docMk/>
          <pc:sldMk cId="780044235" sldId="374"/>
        </pc:sldMkLst>
      </pc:sldChg>
      <pc:sldChg chg="del">
        <pc:chgData name="Caroline Prodger" userId="e4ef2e75-b60b-401b-8ebe-291bdcf405f4" providerId="ADAL" clId="{1BF72294-EEED-49BF-A815-5433135515E2}" dt="2023-05-03T15:36:24.106" v="4934" actId="2696"/>
        <pc:sldMkLst>
          <pc:docMk/>
          <pc:sldMk cId="861862872" sldId="375"/>
        </pc:sldMkLst>
      </pc:sldChg>
      <pc:sldChg chg="add del ord">
        <pc:chgData name="Caroline Prodger" userId="e4ef2e75-b60b-401b-8ebe-291bdcf405f4" providerId="ADAL" clId="{1BF72294-EEED-49BF-A815-5433135515E2}" dt="2023-05-03T17:44:28.355" v="5354" actId="2696"/>
        <pc:sldMkLst>
          <pc:docMk/>
          <pc:sldMk cId="4271972549" sldId="375"/>
        </pc:sldMkLst>
      </pc:sldChg>
      <pc:sldChg chg="add del">
        <pc:chgData name="Caroline Prodger" userId="e4ef2e75-b60b-401b-8ebe-291bdcf405f4" providerId="ADAL" clId="{1BF72294-EEED-49BF-A815-5433135515E2}" dt="2023-05-03T17:42:03.107" v="5245" actId="2696"/>
        <pc:sldMkLst>
          <pc:docMk/>
          <pc:sldMk cId="2565580600" sldId="376"/>
        </pc:sldMkLst>
      </pc:sldChg>
      <pc:sldChg chg="del">
        <pc:chgData name="Caroline Prodger" userId="e4ef2e75-b60b-401b-8ebe-291bdcf405f4" providerId="ADAL" clId="{1BF72294-EEED-49BF-A815-5433135515E2}" dt="2023-05-03T15:36:24.106" v="4934" actId="2696"/>
        <pc:sldMkLst>
          <pc:docMk/>
          <pc:sldMk cId="3412886934" sldId="376"/>
        </pc:sldMkLst>
      </pc:sldChg>
      <pc:sldChg chg="modSp add mod">
        <pc:chgData name="Caroline Prodger" userId="e4ef2e75-b60b-401b-8ebe-291bdcf405f4" providerId="ADAL" clId="{1BF72294-EEED-49BF-A815-5433135515E2}" dt="2023-05-03T17:44:55.361" v="5389" actId="20577"/>
        <pc:sldMkLst>
          <pc:docMk/>
          <pc:sldMk cId="2095863277" sldId="378"/>
        </pc:sldMkLst>
        <pc:spChg chg="mod">
          <ac:chgData name="Caroline Prodger" userId="e4ef2e75-b60b-401b-8ebe-291bdcf405f4" providerId="ADAL" clId="{1BF72294-EEED-49BF-A815-5433135515E2}" dt="2023-05-03T17:44:55.361" v="5389" actId="20577"/>
          <ac:spMkLst>
            <pc:docMk/>
            <pc:sldMk cId="2095863277" sldId="378"/>
            <ac:spMk id="3" creationId="{A14048C3-DDD3-CD43-5004-9AF1A8C1E0CF}"/>
          </ac:spMkLst>
        </pc:spChg>
      </pc:sldChg>
      <pc:sldChg chg="modSp del mod">
        <pc:chgData name="Caroline Prodger" userId="e4ef2e75-b60b-401b-8ebe-291bdcf405f4" providerId="ADAL" clId="{1BF72294-EEED-49BF-A815-5433135515E2}" dt="2023-05-03T15:36:24.106" v="4934" actId="2696"/>
        <pc:sldMkLst>
          <pc:docMk/>
          <pc:sldMk cId="2542795737" sldId="378"/>
        </pc:sldMkLst>
        <pc:picChg chg="mod">
          <ac:chgData name="Caroline Prodger" userId="e4ef2e75-b60b-401b-8ebe-291bdcf405f4" providerId="ADAL" clId="{1BF72294-EEED-49BF-A815-5433135515E2}" dt="2023-05-02T17:58:15.231" v="1097" actId="1076"/>
          <ac:picMkLst>
            <pc:docMk/>
            <pc:sldMk cId="2542795737" sldId="378"/>
            <ac:picMk id="5" creationId="{A2A1A3C2-B136-7095-9203-C2E1145C23AB}"/>
          </ac:picMkLst>
        </pc:picChg>
      </pc:sldChg>
      <pc:sldChg chg="modSp mod">
        <pc:chgData name="Caroline Prodger" userId="e4ef2e75-b60b-401b-8ebe-291bdcf405f4" providerId="ADAL" clId="{1BF72294-EEED-49BF-A815-5433135515E2}" dt="2023-05-03T14:39:30.934" v="1636" actId="12"/>
        <pc:sldMkLst>
          <pc:docMk/>
          <pc:sldMk cId="4129837717" sldId="379"/>
        </pc:sldMkLst>
        <pc:spChg chg="mod">
          <ac:chgData name="Caroline Prodger" userId="e4ef2e75-b60b-401b-8ebe-291bdcf405f4" providerId="ADAL" clId="{1BF72294-EEED-49BF-A815-5433135515E2}" dt="2023-05-03T14:39:30.934" v="1636" actId="12"/>
          <ac:spMkLst>
            <pc:docMk/>
            <pc:sldMk cId="4129837717" sldId="379"/>
            <ac:spMk id="3" creationId="{A238C66C-8D05-62C2-C9C0-338A7B9CCAE5}"/>
          </ac:spMkLst>
        </pc:spChg>
        <pc:picChg chg="mod">
          <ac:chgData name="Caroline Prodger" userId="e4ef2e75-b60b-401b-8ebe-291bdcf405f4" providerId="ADAL" clId="{1BF72294-EEED-49BF-A815-5433135515E2}" dt="2023-05-03T14:39:19.505" v="1635" actId="1076"/>
          <ac:picMkLst>
            <pc:docMk/>
            <pc:sldMk cId="4129837717" sldId="379"/>
            <ac:picMk id="5" creationId="{467BA1A8-E9DB-96F3-98B1-67A3C32CAECA}"/>
          </ac:picMkLst>
        </pc:picChg>
      </pc:sldChg>
      <pc:sldChg chg="addSp modSp new mod modNotesTx">
        <pc:chgData name="Caroline Prodger" userId="e4ef2e75-b60b-401b-8ebe-291bdcf405f4" providerId="ADAL" clId="{1BF72294-EEED-49BF-A815-5433135515E2}" dt="2023-05-03T13:52:03.212" v="1106" actId="313"/>
        <pc:sldMkLst>
          <pc:docMk/>
          <pc:sldMk cId="2806347937" sldId="380"/>
        </pc:sldMkLst>
        <pc:spChg chg="mod">
          <ac:chgData name="Caroline Prodger" userId="e4ef2e75-b60b-401b-8ebe-291bdcf405f4" providerId="ADAL" clId="{1BF72294-EEED-49BF-A815-5433135515E2}" dt="2023-05-03T13:51:45.609" v="1098" actId="20577"/>
          <ac:spMkLst>
            <pc:docMk/>
            <pc:sldMk cId="2806347937" sldId="380"/>
            <ac:spMk id="2" creationId="{359D49DC-1044-4FE9-5B16-82063C85D80F}"/>
          </ac:spMkLst>
        </pc:spChg>
        <pc:spChg chg="mod">
          <ac:chgData name="Caroline Prodger" userId="e4ef2e75-b60b-401b-8ebe-291bdcf405f4" providerId="ADAL" clId="{1BF72294-EEED-49BF-A815-5433135515E2}" dt="2023-05-03T13:52:03.212" v="1106" actId="313"/>
          <ac:spMkLst>
            <pc:docMk/>
            <pc:sldMk cId="2806347937" sldId="380"/>
            <ac:spMk id="3" creationId="{FB180A46-C24B-2663-8F13-6B777685C61F}"/>
          </ac:spMkLst>
        </pc:spChg>
        <pc:picChg chg="add mod">
          <ac:chgData name="Caroline Prodger" userId="e4ef2e75-b60b-401b-8ebe-291bdcf405f4" providerId="ADAL" clId="{1BF72294-EEED-49BF-A815-5433135515E2}" dt="2023-05-02T17:22:12.261" v="160" actId="1076"/>
          <ac:picMkLst>
            <pc:docMk/>
            <pc:sldMk cId="2806347937" sldId="380"/>
            <ac:picMk id="5" creationId="{DD255F84-7329-98EF-0353-29A766D766CF}"/>
          </ac:picMkLst>
        </pc:picChg>
      </pc:sldChg>
      <pc:sldChg chg="addSp modSp new mod">
        <pc:chgData name="Caroline Prodger" userId="e4ef2e75-b60b-401b-8ebe-291bdcf405f4" providerId="ADAL" clId="{1BF72294-EEED-49BF-A815-5433135515E2}" dt="2023-05-02T17:53:34.371" v="1028" actId="20577"/>
        <pc:sldMkLst>
          <pc:docMk/>
          <pc:sldMk cId="1627952924" sldId="381"/>
        </pc:sldMkLst>
        <pc:spChg chg="mod">
          <ac:chgData name="Caroline Prodger" userId="e4ef2e75-b60b-401b-8ebe-291bdcf405f4" providerId="ADAL" clId="{1BF72294-EEED-49BF-A815-5433135515E2}" dt="2023-05-02T17:30:39.431" v="190" actId="20577"/>
          <ac:spMkLst>
            <pc:docMk/>
            <pc:sldMk cId="1627952924" sldId="381"/>
            <ac:spMk id="2" creationId="{CCEBAD64-123B-F065-AF0A-B9A52315BEFD}"/>
          </ac:spMkLst>
        </pc:spChg>
        <pc:spChg chg="mod">
          <ac:chgData name="Caroline Prodger" userId="e4ef2e75-b60b-401b-8ebe-291bdcf405f4" providerId="ADAL" clId="{1BF72294-EEED-49BF-A815-5433135515E2}" dt="2023-05-02T17:53:34.371" v="1028" actId="20577"/>
          <ac:spMkLst>
            <pc:docMk/>
            <pc:sldMk cId="1627952924" sldId="381"/>
            <ac:spMk id="3" creationId="{FA6FBD1E-F4F2-8136-4359-DBA44B02BB88}"/>
          </ac:spMkLst>
        </pc:spChg>
        <pc:picChg chg="add mod modCrop">
          <ac:chgData name="Caroline Prodger" userId="e4ef2e75-b60b-401b-8ebe-291bdcf405f4" providerId="ADAL" clId="{1BF72294-EEED-49BF-A815-5433135515E2}" dt="2023-05-02T17:52:50.810" v="975" actId="1076"/>
          <ac:picMkLst>
            <pc:docMk/>
            <pc:sldMk cId="1627952924" sldId="381"/>
            <ac:picMk id="5" creationId="{54D1C600-FA57-E702-B528-DD4596BF08C8}"/>
          </ac:picMkLst>
        </pc:picChg>
      </pc:sldChg>
      <pc:sldChg chg="addSp delSp modSp new mod">
        <pc:chgData name="Caroline Prodger" userId="e4ef2e75-b60b-401b-8ebe-291bdcf405f4" providerId="ADAL" clId="{1BF72294-EEED-49BF-A815-5433135515E2}" dt="2023-05-03T15:33:39.261" v="4899" actId="113"/>
        <pc:sldMkLst>
          <pc:docMk/>
          <pc:sldMk cId="617742113" sldId="382"/>
        </pc:sldMkLst>
        <pc:spChg chg="mod">
          <ac:chgData name="Caroline Prodger" userId="e4ef2e75-b60b-401b-8ebe-291bdcf405f4" providerId="ADAL" clId="{1BF72294-EEED-49BF-A815-5433135515E2}" dt="2023-05-03T14:40:00.267" v="1674" actId="20577"/>
          <ac:spMkLst>
            <pc:docMk/>
            <pc:sldMk cId="617742113" sldId="382"/>
            <ac:spMk id="2" creationId="{607CC497-F378-D5F0-78AA-3F4E685F4FB0}"/>
          </ac:spMkLst>
        </pc:spChg>
        <pc:spChg chg="del">
          <ac:chgData name="Caroline Prodger" userId="e4ef2e75-b60b-401b-8ebe-291bdcf405f4" providerId="ADAL" clId="{1BF72294-EEED-49BF-A815-5433135515E2}" dt="2023-05-03T14:40:45.441" v="1675" actId="1032"/>
          <ac:spMkLst>
            <pc:docMk/>
            <pc:sldMk cId="617742113" sldId="382"/>
            <ac:spMk id="3" creationId="{9B871FB3-6EF8-D5EC-78A5-9DCC73D26B9B}"/>
          </ac:spMkLst>
        </pc:spChg>
        <pc:spChg chg="add del mod">
          <ac:chgData name="Caroline Prodger" userId="e4ef2e75-b60b-401b-8ebe-291bdcf405f4" providerId="ADAL" clId="{1BF72294-EEED-49BF-A815-5433135515E2}" dt="2023-05-03T14:42:04.504" v="1687"/>
          <ac:spMkLst>
            <pc:docMk/>
            <pc:sldMk cId="617742113" sldId="382"/>
            <ac:spMk id="6" creationId="{7BF629A9-B342-38A2-7BA6-EFCBE24A3188}"/>
          </ac:spMkLst>
        </pc:spChg>
        <pc:spChg chg="add del mod">
          <ac:chgData name="Caroline Prodger" userId="e4ef2e75-b60b-401b-8ebe-291bdcf405f4" providerId="ADAL" clId="{1BF72294-EEED-49BF-A815-5433135515E2}" dt="2023-05-03T14:42:14.149" v="1690" actId="478"/>
          <ac:spMkLst>
            <pc:docMk/>
            <pc:sldMk cId="617742113" sldId="382"/>
            <ac:spMk id="8" creationId="{CAE6C5C0-C20A-AB08-A3F5-83197A3688F8}"/>
          </ac:spMkLst>
        </pc:spChg>
        <pc:spChg chg="add del mod">
          <ac:chgData name="Caroline Prodger" userId="e4ef2e75-b60b-401b-8ebe-291bdcf405f4" providerId="ADAL" clId="{1BF72294-EEED-49BF-A815-5433135515E2}" dt="2023-05-03T14:42:48.011" v="1693" actId="478"/>
          <ac:spMkLst>
            <pc:docMk/>
            <pc:sldMk cId="617742113" sldId="382"/>
            <ac:spMk id="9" creationId="{09DB2959-C158-7ED7-476A-6D29F97D23A5}"/>
          </ac:spMkLst>
        </pc:spChg>
        <pc:spChg chg="add mod">
          <ac:chgData name="Caroline Prodger" userId="e4ef2e75-b60b-401b-8ebe-291bdcf405f4" providerId="ADAL" clId="{1BF72294-EEED-49BF-A815-5433135515E2}" dt="2023-05-03T15:33:29.434" v="4897" actId="113"/>
          <ac:spMkLst>
            <pc:docMk/>
            <pc:sldMk cId="617742113" sldId="382"/>
            <ac:spMk id="10" creationId="{AC847AEA-F79F-3C71-B1EC-001B23371C89}"/>
          </ac:spMkLst>
        </pc:spChg>
        <pc:spChg chg="add mod">
          <ac:chgData name="Caroline Prodger" userId="e4ef2e75-b60b-401b-8ebe-291bdcf405f4" providerId="ADAL" clId="{1BF72294-EEED-49BF-A815-5433135515E2}" dt="2023-05-03T15:33:39.261" v="4899" actId="113"/>
          <ac:spMkLst>
            <pc:docMk/>
            <pc:sldMk cId="617742113" sldId="382"/>
            <ac:spMk id="11" creationId="{4C10AB6B-183C-FA8B-183F-1E9F6F72EB51}"/>
          </ac:spMkLst>
        </pc:spChg>
        <pc:spChg chg="add mod">
          <ac:chgData name="Caroline Prodger" userId="e4ef2e75-b60b-401b-8ebe-291bdcf405f4" providerId="ADAL" clId="{1BF72294-EEED-49BF-A815-5433135515E2}" dt="2023-05-03T15:32:16.763" v="4885" actId="1076"/>
          <ac:spMkLst>
            <pc:docMk/>
            <pc:sldMk cId="617742113" sldId="382"/>
            <ac:spMk id="12" creationId="{89EACB13-F52C-97EF-BDC5-D301933F0D10}"/>
          </ac:spMkLst>
        </pc:spChg>
        <pc:spChg chg="add mod">
          <ac:chgData name="Caroline Prodger" userId="e4ef2e75-b60b-401b-8ebe-291bdcf405f4" providerId="ADAL" clId="{1BF72294-EEED-49BF-A815-5433135515E2}" dt="2023-05-03T15:32:43.784" v="4888" actId="1076"/>
          <ac:spMkLst>
            <pc:docMk/>
            <pc:sldMk cId="617742113" sldId="382"/>
            <ac:spMk id="13" creationId="{2D0E3320-0CC8-7780-4BE1-B00DA4EF2A3A}"/>
          </ac:spMkLst>
        </pc:spChg>
        <pc:spChg chg="add del mod">
          <ac:chgData name="Caroline Prodger" userId="e4ef2e75-b60b-401b-8ebe-291bdcf405f4" providerId="ADAL" clId="{1BF72294-EEED-49BF-A815-5433135515E2}" dt="2023-05-03T15:32:58.019" v="4891" actId="478"/>
          <ac:spMkLst>
            <pc:docMk/>
            <pc:sldMk cId="617742113" sldId="382"/>
            <ac:spMk id="15" creationId="{7EB39AFD-0268-CBDB-7AC6-583695787855}"/>
          </ac:spMkLst>
        </pc:spChg>
        <pc:spChg chg="add mod">
          <ac:chgData name="Caroline Prodger" userId="e4ef2e75-b60b-401b-8ebe-291bdcf405f4" providerId="ADAL" clId="{1BF72294-EEED-49BF-A815-5433135515E2}" dt="2023-05-03T15:33:22.459" v="4896" actId="122"/>
          <ac:spMkLst>
            <pc:docMk/>
            <pc:sldMk cId="617742113" sldId="382"/>
            <ac:spMk id="16" creationId="{935BE022-AED8-4865-9F19-9B8E2A4DFEC9}"/>
          </ac:spMkLst>
        </pc:spChg>
        <pc:graphicFrameChg chg="add del mod modGraphic">
          <ac:chgData name="Caroline Prodger" userId="e4ef2e75-b60b-401b-8ebe-291bdcf405f4" providerId="ADAL" clId="{1BF72294-EEED-49BF-A815-5433135515E2}" dt="2023-05-03T14:41:00.640" v="1681" actId="478"/>
          <ac:graphicFrameMkLst>
            <pc:docMk/>
            <pc:sldMk cId="617742113" sldId="382"/>
            <ac:graphicFrameMk id="4" creationId="{210C6363-C139-975F-55E4-503198F7E6EE}"/>
          </ac:graphicFrameMkLst>
        </pc:graphicFrameChg>
        <pc:graphicFrameChg chg="add del mod modGraphic">
          <ac:chgData name="Caroline Prodger" userId="e4ef2e75-b60b-401b-8ebe-291bdcf405f4" providerId="ADAL" clId="{1BF72294-EEED-49BF-A815-5433135515E2}" dt="2023-05-03T14:41:47.770" v="1684" actId="1032"/>
          <ac:graphicFrameMkLst>
            <pc:docMk/>
            <pc:sldMk cId="617742113" sldId="382"/>
            <ac:graphicFrameMk id="7" creationId="{98A37513-1708-B67B-3E94-B8A26126AD67}"/>
          </ac:graphicFrameMkLst>
        </pc:graphicFrameChg>
      </pc:sldChg>
      <pc:sldChg chg="modSp new mod">
        <pc:chgData name="Caroline Prodger" userId="e4ef2e75-b60b-401b-8ebe-291bdcf405f4" providerId="ADAL" clId="{1BF72294-EEED-49BF-A815-5433135515E2}" dt="2023-05-03T17:46:30.452" v="5395" actId="20577"/>
        <pc:sldMkLst>
          <pc:docMk/>
          <pc:sldMk cId="497449083" sldId="383"/>
        </pc:sldMkLst>
        <pc:spChg chg="mod">
          <ac:chgData name="Caroline Prodger" userId="e4ef2e75-b60b-401b-8ebe-291bdcf405f4" providerId="ADAL" clId="{1BF72294-EEED-49BF-A815-5433135515E2}" dt="2023-05-03T15:05:50.794" v="3433" actId="20577"/>
          <ac:spMkLst>
            <pc:docMk/>
            <pc:sldMk cId="497449083" sldId="383"/>
            <ac:spMk id="2" creationId="{EE3353A1-9CAC-AD8F-CADB-7BCC280A2B3C}"/>
          </ac:spMkLst>
        </pc:spChg>
        <pc:spChg chg="mod">
          <ac:chgData name="Caroline Prodger" userId="e4ef2e75-b60b-401b-8ebe-291bdcf405f4" providerId="ADAL" clId="{1BF72294-EEED-49BF-A815-5433135515E2}" dt="2023-05-03T17:46:30.452" v="5395" actId="20577"/>
          <ac:spMkLst>
            <pc:docMk/>
            <pc:sldMk cId="497449083" sldId="383"/>
            <ac:spMk id="3" creationId="{23C452E6-E1D3-CD70-7576-625636FE723A}"/>
          </ac:spMkLst>
        </pc:spChg>
      </pc:sldChg>
      <pc:sldChg chg="addSp modSp new mod">
        <pc:chgData name="Caroline Prodger" userId="e4ef2e75-b60b-401b-8ebe-291bdcf405f4" providerId="ADAL" clId="{1BF72294-EEED-49BF-A815-5433135515E2}" dt="2023-05-03T17:48:26.805" v="5402" actId="1076"/>
        <pc:sldMkLst>
          <pc:docMk/>
          <pc:sldMk cId="3379030748" sldId="384"/>
        </pc:sldMkLst>
        <pc:spChg chg="mod">
          <ac:chgData name="Caroline Prodger" userId="e4ef2e75-b60b-401b-8ebe-291bdcf405f4" providerId="ADAL" clId="{1BF72294-EEED-49BF-A815-5433135515E2}" dt="2023-05-03T15:02:17.558" v="3189"/>
          <ac:spMkLst>
            <pc:docMk/>
            <pc:sldMk cId="3379030748" sldId="384"/>
            <ac:spMk id="2" creationId="{72CE1F93-683D-DD1D-4E86-4508CBCC30BE}"/>
          </ac:spMkLst>
        </pc:spChg>
        <pc:spChg chg="mod">
          <ac:chgData name="Caroline Prodger" userId="e4ef2e75-b60b-401b-8ebe-291bdcf405f4" providerId="ADAL" clId="{1BF72294-EEED-49BF-A815-5433135515E2}" dt="2023-05-03T17:48:21.175" v="5401" actId="20577"/>
          <ac:spMkLst>
            <pc:docMk/>
            <pc:sldMk cId="3379030748" sldId="384"/>
            <ac:spMk id="3" creationId="{FD838305-5A66-C69F-ADB0-A9B2FA2F3E22}"/>
          </ac:spMkLst>
        </pc:spChg>
        <pc:picChg chg="add mod">
          <ac:chgData name="Caroline Prodger" userId="e4ef2e75-b60b-401b-8ebe-291bdcf405f4" providerId="ADAL" clId="{1BF72294-EEED-49BF-A815-5433135515E2}" dt="2023-05-03T17:48:26.805" v="5402" actId="1076"/>
          <ac:picMkLst>
            <pc:docMk/>
            <pc:sldMk cId="3379030748" sldId="384"/>
            <ac:picMk id="5" creationId="{93986A84-1314-35CA-3F85-4868A79E7EFB}"/>
          </ac:picMkLst>
        </pc:picChg>
      </pc:sldChg>
      <pc:sldChg chg="addSp modSp new mod modNotesTx">
        <pc:chgData name="Caroline Prodger" userId="e4ef2e75-b60b-401b-8ebe-291bdcf405f4" providerId="ADAL" clId="{1BF72294-EEED-49BF-A815-5433135515E2}" dt="2023-05-03T17:45:53.626" v="5390"/>
        <pc:sldMkLst>
          <pc:docMk/>
          <pc:sldMk cId="1530675077" sldId="385"/>
        </pc:sldMkLst>
        <pc:spChg chg="mod">
          <ac:chgData name="Caroline Prodger" userId="e4ef2e75-b60b-401b-8ebe-291bdcf405f4" providerId="ADAL" clId="{1BF72294-EEED-49BF-A815-5433135515E2}" dt="2023-05-03T15:14:03.846" v="3947" actId="20577"/>
          <ac:spMkLst>
            <pc:docMk/>
            <pc:sldMk cId="1530675077" sldId="385"/>
            <ac:spMk id="2" creationId="{DAD28E39-6F2B-2C20-BA93-7FC9FE965E33}"/>
          </ac:spMkLst>
        </pc:spChg>
        <pc:spChg chg="mod">
          <ac:chgData name="Caroline Prodger" userId="e4ef2e75-b60b-401b-8ebe-291bdcf405f4" providerId="ADAL" clId="{1BF72294-EEED-49BF-A815-5433135515E2}" dt="2023-05-03T15:17:47.007" v="4123" actId="14100"/>
          <ac:spMkLst>
            <pc:docMk/>
            <pc:sldMk cId="1530675077" sldId="385"/>
            <ac:spMk id="3" creationId="{8ABF7E97-FFCD-7257-3C0C-A944F804A897}"/>
          </ac:spMkLst>
        </pc:spChg>
        <pc:picChg chg="add mod">
          <ac:chgData name="Caroline Prodger" userId="e4ef2e75-b60b-401b-8ebe-291bdcf405f4" providerId="ADAL" clId="{1BF72294-EEED-49BF-A815-5433135515E2}" dt="2023-05-03T15:17:51.628" v="4124" actId="1076"/>
          <ac:picMkLst>
            <pc:docMk/>
            <pc:sldMk cId="1530675077" sldId="385"/>
            <ac:picMk id="5" creationId="{046F2D88-9C05-1020-6E96-C8C806FB6156}"/>
          </ac:picMkLst>
        </pc:picChg>
      </pc:sldChg>
      <pc:sldChg chg="addSp delSp modSp new mod">
        <pc:chgData name="Caroline Prodger" userId="e4ef2e75-b60b-401b-8ebe-291bdcf405f4" providerId="ADAL" clId="{1BF72294-EEED-49BF-A815-5433135515E2}" dt="2023-05-03T17:55:17.179" v="5782" actId="20577"/>
        <pc:sldMkLst>
          <pc:docMk/>
          <pc:sldMk cId="1208565159" sldId="386"/>
        </pc:sldMkLst>
        <pc:spChg chg="mod">
          <ac:chgData name="Caroline Prodger" userId="e4ef2e75-b60b-401b-8ebe-291bdcf405f4" providerId="ADAL" clId="{1BF72294-EEED-49BF-A815-5433135515E2}" dt="2023-05-03T15:23:41.348" v="4289" actId="20577"/>
          <ac:spMkLst>
            <pc:docMk/>
            <pc:sldMk cId="1208565159" sldId="386"/>
            <ac:spMk id="2" creationId="{4DC02B4C-0517-764E-F18B-E10B1EE6279C}"/>
          </ac:spMkLst>
        </pc:spChg>
        <pc:spChg chg="del">
          <ac:chgData name="Caroline Prodger" userId="e4ef2e75-b60b-401b-8ebe-291bdcf405f4" providerId="ADAL" clId="{1BF72294-EEED-49BF-A815-5433135515E2}" dt="2023-05-03T15:24:03.447" v="4290" actId="3680"/>
          <ac:spMkLst>
            <pc:docMk/>
            <pc:sldMk cId="1208565159" sldId="386"/>
            <ac:spMk id="3" creationId="{C74D39DE-B060-4E57-9DF9-31C20B755DC4}"/>
          </ac:spMkLst>
        </pc:spChg>
        <pc:graphicFrameChg chg="add mod ord modGraphic">
          <ac:chgData name="Caroline Prodger" userId="e4ef2e75-b60b-401b-8ebe-291bdcf405f4" providerId="ADAL" clId="{1BF72294-EEED-49BF-A815-5433135515E2}" dt="2023-05-03T17:55:17.179" v="5782" actId="20577"/>
          <ac:graphicFrameMkLst>
            <pc:docMk/>
            <pc:sldMk cId="1208565159" sldId="386"/>
            <ac:graphicFrameMk id="4" creationId="{F570A9E8-9389-4EDB-1F0C-1C9837BD6A1E}"/>
          </ac:graphicFrameMkLst>
        </pc:graphicFrameChg>
      </pc:sldChg>
      <pc:sldChg chg="addSp delSp modSp new mod">
        <pc:chgData name="Caroline Prodger" userId="e4ef2e75-b60b-401b-8ebe-291bdcf405f4" providerId="ADAL" clId="{1BF72294-EEED-49BF-A815-5433135515E2}" dt="2023-05-03T17:54:31.503" v="5775" actId="20577"/>
        <pc:sldMkLst>
          <pc:docMk/>
          <pc:sldMk cId="54535854" sldId="387"/>
        </pc:sldMkLst>
        <pc:spChg chg="mod">
          <ac:chgData name="Caroline Prodger" userId="e4ef2e75-b60b-401b-8ebe-291bdcf405f4" providerId="ADAL" clId="{1BF72294-EEED-49BF-A815-5433135515E2}" dt="2023-05-03T17:54:31.503" v="5775" actId="20577"/>
          <ac:spMkLst>
            <pc:docMk/>
            <pc:sldMk cId="54535854" sldId="387"/>
            <ac:spMk id="2" creationId="{E417AD53-30FC-C71D-CF6C-3AF22FA685A8}"/>
          </ac:spMkLst>
        </pc:spChg>
        <pc:spChg chg="del">
          <ac:chgData name="Caroline Prodger" userId="e4ef2e75-b60b-401b-8ebe-291bdcf405f4" providerId="ADAL" clId="{1BF72294-EEED-49BF-A815-5433135515E2}" dt="2023-05-03T15:37:11.005" v="4936" actId="1032"/>
          <ac:spMkLst>
            <pc:docMk/>
            <pc:sldMk cId="54535854" sldId="387"/>
            <ac:spMk id="3" creationId="{9C371404-B662-98C5-79FE-C6D3A8449CD1}"/>
          </ac:spMkLst>
        </pc:spChg>
        <pc:spChg chg="add mod">
          <ac:chgData name="Caroline Prodger" userId="e4ef2e75-b60b-401b-8ebe-291bdcf405f4" providerId="ADAL" clId="{1BF72294-EEED-49BF-A815-5433135515E2}" dt="2023-05-03T15:50:05.405" v="5156" actId="1076"/>
          <ac:spMkLst>
            <pc:docMk/>
            <pc:sldMk cId="54535854" sldId="387"/>
            <ac:spMk id="5" creationId="{E61DD41E-41C9-1CDC-F86E-DBF301C7B308}"/>
          </ac:spMkLst>
        </pc:spChg>
        <pc:spChg chg="add mod">
          <ac:chgData name="Caroline Prodger" userId="e4ef2e75-b60b-401b-8ebe-291bdcf405f4" providerId="ADAL" clId="{1BF72294-EEED-49BF-A815-5433135515E2}" dt="2023-05-03T15:50:01.329" v="5155" actId="1076"/>
          <ac:spMkLst>
            <pc:docMk/>
            <pc:sldMk cId="54535854" sldId="387"/>
            <ac:spMk id="6" creationId="{4C093D3C-0866-E7B6-91D6-896D65AFB510}"/>
          </ac:spMkLst>
        </pc:spChg>
        <pc:spChg chg="add mod">
          <ac:chgData name="Caroline Prodger" userId="e4ef2e75-b60b-401b-8ebe-291bdcf405f4" providerId="ADAL" clId="{1BF72294-EEED-49BF-A815-5433135515E2}" dt="2023-05-03T17:41:14.368" v="5240" actId="20577"/>
          <ac:spMkLst>
            <pc:docMk/>
            <pc:sldMk cId="54535854" sldId="387"/>
            <ac:spMk id="7" creationId="{A1A0B451-A771-ECAC-63CE-7704315A630D}"/>
          </ac:spMkLst>
        </pc:spChg>
        <pc:spChg chg="add mod">
          <ac:chgData name="Caroline Prodger" userId="e4ef2e75-b60b-401b-8ebe-291bdcf405f4" providerId="ADAL" clId="{1BF72294-EEED-49BF-A815-5433135515E2}" dt="2023-05-03T17:44:13.103" v="5353" actId="20577"/>
          <ac:spMkLst>
            <pc:docMk/>
            <pc:sldMk cId="54535854" sldId="387"/>
            <ac:spMk id="8" creationId="{C6EFD5BE-3B5E-9A71-AE77-435395A4B80B}"/>
          </ac:spMkLst>
        </pc:spChg>
        <pc:graphicFrameChg chg="add mod modGraphic">
          <ac:chgData name="Caroline Prodger" userId="e4ef2e75-b60b-401b-8ebe-291bdcf405f4" providerId="ADAL" clId="{1BF72294-EEED-49BF-A815-5433135515E2}" dt="2023-05-03T15:47:04" v="4981" actId="14100"/>
          <ac:graphicFrameMkLst>
            <pc:docMk/>
            <pc:sldMk cId="54535854" sldId="387"/>
            <ac:graphicFrameMk id="4" creationId="{66A56367-AD16-BAC8-1BD9-7C394F3CF655}"/>
          </ac:graphicFrameMkLst>
        </pc:graphicFrame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D0D16C-5F9A-4F76-B454-EF6E3B08DD11}"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GB"/>
        </a:p>
      </dgm:t>
    </dgm:pt>
    <dgm:pt modelId="{6C6A1E86-B774-4A66-9690-6C600BC778B7}">
      <dgm:prSet phldrT="[Text]"/>
      <dgm:spPr/>
      <dgm:t>
        <a:bodyPr/>
        <a:lstStyle/>
        <a:p>
          <a:r>
            <a:rPr lang="en-US" dirty="0"/>
            <a:t>Service</a:t>
          </a:r>
          <a:endParaRPr lang="en-GB" dirty="0"/>
        </a:p>
      </dgm:t>
    </dgm:pt>
    <dgm:pt modelId="{52BC7898-900C-41EE-B4A7-C731077E87AC}" type="parTrans" cxnId="{B46D2B44-D633-41FD-A166-C35D761C8321}">
      <dgm:prSet/>
      <dgm:spPr/>
      <dgm:t>
        <a:bodyPr/>
        <a:lstStyle/>
        <a:p>
          <a:endParaRPr lang="en-GB"/>
        </a:p>
      </dgm:t>
    </dgm:pt>
    <dgm:pt modelId="{5916FEB8-AFB0-4E56-BBA9-93C0997828FF}" type="sibTrans" cxnId="{B46D2B44-D633-41FD-A166-C35D761C8321}">
      <dgm:prSet/>
      <dgm:spPr/>
      <dgm:t>
        <a:bodyPr/>
        <a:lstStyle/>
        <a:p>
          <a:endParaRPr lang="en-GB"/>
        </a:p>
      </dgm:t>
    </dgm:pt>
    <dgm:pt modelId="{7CD45C90-974C-4160-B7AC-9337CACEC713}">
      <dgm:prSet phldrT="[Text]"/>
      <dgm:spPr/>
      <dgm:t>
        <a:bodyPr/>
        <a:lstStyle/>
        <a:p>
          <a:r>
            <a:rPr lang="en-US" dirty="0"/>
            <a:t>Reliability</a:t>
          </a:r>
          <a:endParaRPr lang="en-GB" dirty="0"/>
        </a:p>
      </dgm:t>
    </dgm:pt>
    <dgm:pt modelId="{66E5ED71-134F-4B36-A944-B7CDF8FD9044}" type="parTrans" cxnId="{A7ACE425-552A-4CAE-9783-0EC77EAC0044}">
      <dgm:prSet/>
      <dgm:spPr/>
      <dgm:t>
        <a:bodyPr/>
        <a:lstStyle/>
        <a:p>
          <a:endParaRPr lang="en-GB"/>
        </a:p>
      </dgm:t>
    </dgm:pt>
    <dgm:pt modelId="{FC574C0C-DEB2-495D-94F9-D5C0B3379066}" type="sibTrans" cxnId="{A7ACE425-552A-4CAE-9783-0EC77EAC0044}">
      <dgm:prSet/>
      <dgm:spPr/>
      <dgm:t>
        <a:bodyPr/>
        <a:lstStyle/>
        <a:p>
          <a:endParaRPr lang="en-GB"/>
        </a:p>
      </dgm:t>
    </dgm:pt>
    <dgm:pt modelId="{4A7A9549-14BE-44FF-91C3-8D06CE8D2549}">
      <dgm:prSet phldrT="[Text]"/>
      <dgm:spPr/>
      <dgm:t>
        <a:bodyPr/>
        <a:lstStyle/>
        <a:p>
          <a:r>
            <a:rPr lang="en-US" dirty="0"/>
            <a:t>Support</a:t>
          </a:r>
          <a:endParaRPr lang="en-GB" dirty="0"/>
        </a:p>
      </dgm:t>
    </dgm:pt>
    <dgm:pt modelId="{BB0B9E81-CA07-4AD8-A878-FA6C3E420931}" type="parTrans" cxnId="{AA3B35A8-19E1-4085-843A-CBB14756E609}">
      <dgm:prSet/>
      <dgm:spPr/>
      <dgm:t>
        <a:bodyPr/>
        <a:lstStyle/>
        <a:p>
          <a:endParaRPr lang="en-GB"/>
        </a:p>
      </dgm:t>
    </dgm:pt>
    <dgm:pt modelId="{96097A08-CE10-4718-885B-C78CD5D74F0F}" type="sibTrans" cxnId="{AA3B35A8-19E1-4085-843A-CBB14756E609}">
      <dgm:prSet/>
      <dgm:spPr/>
      <dgm:t>
        <a:bodyPr/>
        <a:lstStyle/>
        <a:p>
          <a:endParaRPr lang="en-GB"/>
        </a:p>
      </dgm:t>
    </dgm:pt>
    <dgm:pt modelId="{0407EDC7-A57C-483E-9FB9-716C140D7340}">
      <dgm:prSet phldrT="[Text]"/>
      <dgm:spPr/>
      <dgm:t>
        <a:bodyPr/>
        <a:lstStyle/>
        <a:p>
          <a:r>
            <a:rPr lang="en-US" dirty="0"/>
            <a:t>Loyalty</a:t>
          </a:r>
          <a:endParaRPr lang="en-GB" dirty="0"/>
        </a:p>
      </dgm:t>
    </dgm:pt>
    <dgm:pt modelId="{ABBB890D-1B55-4495-8F87-8049D7A8E3FB}" type="parTrans" cxnId="{004E074D-D4F3-496B-BCEC-DD272208419B}">
      <dgm:prSet/>
      <dgm:spPr/>
      <dgm:t>
        <a:bodyPr/>
        <a:lstStyle/>
        <a:p>
          <a:endParaRPr lang="en-GB"/>
        </a:p>
      </dgm:t>
    </dgm:pt>
    <dgm:pt modelId="{73A67ED0-365D-40A0-89EF-59D77948A1D9}" type="sibTrans" cxnId="{004E074D-D4F3-496B-BCEC-DD272208419B}">
      <dgm:prSet/>
      <dgm:spPr/>
      <dgm:t>
        <a:bodyPr/>
        <a:lstStyle/>
        <a:p>
          <a:endParaRPr lang="en-GB"/>
        </a:p>
      </dgm:t>
    </dgm:pt>
    <dgm:pt modelId="{C4A83250-6ECA-49C7-B185-D05A6F43F96E}" type="pres">
      <dgm:prSet presAssocID="{6ED0D16C-5F9A-4F76-B454-EF6E3B08DD11}" presName="Name0" presStyleCnt="0">
        <dgm:presLayoutVars>
          <dgm:dir/>
          <dgm:resizeHandles val="exact"/>
        </dgm:presLayoutVars>
      </dgm:prSet>
      <dgm:spPr/>
    </dgm:pt>
    <dgm:pt modelId="{57FE3D65-A837-4943-AC42-51C7C0364711}" type="pres">
      <dgm:prSet presAssocID="{6C6A1E86-B774-4A66-9690-6C600BC778B7}" presName="compNode" presStyleCnt="0"/>
      <dgm:spPr/>
    </dgm:pt>
    <dgm:pt modelId="{68CD4153-E0AE-4D05-A218-348CAC1A2930}" type="pres">
      <dgm:prSet presAssocID="{6C6A1E86-B774-4A66-9690-6C600BC778B7}" presName="pictRect" presStyleLbl="node1" presStyleIdx="0" presStyleCnt="4" custLinFactNeighborX="136" custLinFactNeighborY="-611"/>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3000" b="-23000"/>
          </a:stretch>
        </a:blipFill>
      </dgm:spPr>
      <dgm:extLst>
        <a:ext uri="{E40237B7-FDA0-4F09-8148-C483321AD2D9}">
          <dgm14:cNvPr xmlns:dgm14="http://schemas.microsoft.com/office/drawing/2010/diagram" id="0" name="" descr="Rating 3 Star with solid fill"/>
        </a:ext>
      </dgm:extLst>
    </dgm:pt>
    <dgm:pt modelId="{9D484895-9580-4557-BFB0-A31E6760F634}" type="pres">
      <dgm:prSet presAssocID="{6C6A1E86-B774-4A66-9690-6C600BC778B7}" presName="textRect" presStyleLbl="revTx" presStyleIdx="0" presStyleCnt="4" custAng="0">
        <dgm:presLayoutVars>
          <dgm:bulletEnabled val="1"/>
        </dgm:presLayoutVars>
      </dgm:prSet>
      <dgm:spPr/>
    </dgm:pt>
    <dgm:pt modelId="{0AA6AB90-6753-4FB3-880B-8CEC8365FD3A}" type="pres">
      <dgm:prSet presAssocID="{5916FEB8-AFB0-4E56-BBA9-93C0997828FF}" presName="sibTrans" presStyleLbl="sibTrans2D1" presStyleIdx="0" presStyleCnt="0"/>
      <dgm:spPr/>
    </dgm:pt>
    <dgm:pt modelId="{3F1C3008-86E7-4B2F-B523-80565F81444E}" type="pres">
      <dgm:prSet presAssocID="{7CD45C90-974C-4160-B7AC-9337CACEC713}" presName="compNode" presStyleCnt="0"/>
      <dgm:spPr/>
    </dgm:pt>
    <dgm:pt modelId="{79B32105-54FB-45A1-83B9-14CADF5FF4AA}" type="pres">
      <dgm:prSet presAssocID="{7CD45C90-974C-4160-B7AC-9337CACEC713}" presName="pictRect" presStyleLbl="node1" presStyleIdx="1" presStyleCnt="4" custLinFactNeighborX="-4219" custLinFactNeighborY="485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23000" b="-23000"/>
          </a:stretch>
        </a:blipFill>
      </dgm:spPr>
      <dgm:extLst>
        <a:ext uri="{E40237B7-FDA0-4F09-8148-C483321AD2D9}">
          <dgm14:cNvPr xmlns:dgm14="http://schemas.microsoft.com/office/drawing/2010/diagram" id="0" name="" descr="Stopwatch with solid fill"/>
        </a:ext>
      </dgm:extLst>
    </dgm:pt>
    <dgm:pt modelId="{67DBE363-7C60-44F4-8F4A-E185D0630119}" type="pres">
      <dgm:prSet presAssocID="{7CD45C90-974C-4160-B7AC-9337CACEC713}" presName="textRect" presStyleLbl="revTx" presStyleIdx="1" presStyleCnt="4" custLinFactNeighborX="7898" custLinFactNeighborY="-200">
        <dgm:presLayoutVars>
          <dgm:bulletEnabled val="1"/>
        </dgm:presLayoutVars>
      </dgm:prSet>
      <dgm:spPr/>
    </dgm:pt>
    <dgm:pt modelId="{1FBF45E1-B337-4E0B-8C63-EFEE9E8E29C2}" type="pres">
      <dgm:prSet presAssocID="{FC574C0C-DEB2-495D-94F9-D5C0B3379066}" presName="sibTrans" presStyleLbl="sibTrans2D1" presStyleIdx="0" presStyleCnt="0"/>
      <dgm:spPr/>
    </dgm:pt>
    <dgm:pt modelId="{4697627E-1A46-4172-BF79-97C2B2344183}" type="pres">
      <dgm:prSet presAssocID="{4A7A9549-14BE-44FF-91C3-8D06CE8D2549}" presName="compNode" presStyleCnt="0"/>
      <dgm:spPr/>
    </dgm:pt>
    <dgm:pt modelId="{304CEC34-A1A6-4039-8C33-7B13661A5813}" type="pres">
      <dgm:prSet presAssocID="{4A7A9549-14BE-44FF-91C3-8D06CE8D2549}" presName="pict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23000" b="-23000"/>
          </a:stretch>
        </a:blipFill>
      </dgm:spPr>
      <dgm:extLst>
        <a:ext uri="{E40237B7-FDA0-4F09-8148-C483321AD2D9}">
          <dgm14:cNvPr xmlns:dgm14="http://schemas.microsoft.com/office/drawing/2010/diagram" id="0" name="" descr="Questions with solid fill"/>
        </a:ext>
      </dgm:extLst>
    </dgm:pt>
    <dgm:pt modelId="{C9925827-941D-4148-934A-67D85576BC28}" type="pres">
      <dgm:prSet presAssocID="{4A7A9549-14BE-44FF-91C3-8D06CE8D2549}" presName="textRect" presStyleLbl="revTx" presStyleIdx="2" presStyleCnt="4" custAng="0" custLinFactNeighborX="10635" custLinFactNeighborY="6032">
        <dgm:presLayoutVars>
          <dgm:bulletEnabled val="1"/>
        </dgm:presLayoutVars>
      </dgm:prSet>
      <dgm:spPr/>
    </dgm:pt>
    <dgm:pt modelId="{26DEC7DB-F355-45FC-96DC-E8E2B89CEA4B}" type="pres">
      <dgm:prSet presAssocID="{96097A08-CE10-4718-885B-C78CD5D74F0F}" presName="sibTrans" presStyleLbl="sibTrans2D1" presStyleIdx="0" presStyleCnt="0"/>
      <dgm:spPr/>
    </dgm:pt>
    <dgm:pt modelId="{493FA0C9-8170-45B7-8898-BEAD2D3FDDBD}" type="pres">
      <dgm:prSet presAssocID="{0407EDC7-A57C-483E-9FB9-716C140D7340}" presName="compNode" presStyleCnt="0"/>
      <dgm:spPr/>
    </dgm:pt>
    <dgm:pt modelId="{B6BE16FA-6D31-4A1C-84E1-1811B71879F4}" type="pres">
      <dgm:prSet presAssocID="{0407EDC7-A57C-483E-9FB9-716C140D7340}" presName="pict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t="-23000" b="-23000"/>
          </a:stretch>
        </a:blipFill>
      </dgm:spPr>
      <dgm:extLst>
        <a:ext uri="{E40237B7-FDA0-4F09-8148-C483321AD2D9}">
          <dgm14:cNvPr xmlns:dgm14="http://schemas.microsoft.com/office/drawing/2010/diagram" id="0" name="" descr="Handshake outline"/>
        </a:ext>
      </dgm:extLst>
    </dgm:pt>
    <dgm:pt modelId="{CEA2CDFC-4A04-4CB7-93B7-26679C84E150}" type="pres">
      <dgm:prSet presAssocID="{0407EDC7-A57C-483E-9FB9-716C140D7340}" presName="textRect" presStyleLbl="revTx" presStyleIdx="3" presStyleCnt="4">
        <dgm:presLayoutVars>
          <dgm:bulletEnabled val="1"/>
        </dgm:presLayoutVars>
      </dgm:prSet>
      <dgm:spPr/>
    </dgm:pt>
  </dgm:ptLst>
  <dgm:cxnLst>
    <dgm:cxn modelId="{A489580C-F695-43A5-A07C-75EFBB869FA0}" type="presOf" srcId="{6ED0D16C-5F9A-4F76-B454-EF6E3B08DD11}" destId="{C4A83250-6ECA-49C7-B185-D05A6F43F96E}" srcOrd="0" destOrd="0" presId="urn:microsoft.com/office/officeart/2005/8/layout/pList1"/>
    <dgm:cxn modelId="{DC9F3022-A287-4D52-AB14-E81CE7F1EC03}" type="presOf" srcId="{0407EDC7-A57C-483E-9FB9-716C140D7340}" destId="{CEA2CDFC-4A04-4CB7-93B7-26679C84E150}" srcOrd="0" destOrd="0" presId="urn:microsoft.com/office/officeart/2005/8/layout/pList1"/>
    <dgm:cxn modelId="{A7ACE425-552A-4CAE-9783-0EC77EAC0044}" srcId="{6ED0D16C-5F9A-4F76-B454-EF6E3B08DD11}" destId="{7CD45C90-974C-4160-B7AC-9337CACEC713}" srcOrd="1" destOrd="0" parTransId="{66E5ED71-134F-4B36-A944-B7CDF8FD9044}" sibTransId="{FC574C0C-DEB2-495D-94F9-D5C0B3379066}"/>
    <dgm:cxn modelId="{B46D2B44-D633-41FD-A166-C35D761C8321}" srcId="{6ED0D16C-5F9A-4F76-B454-EF6E3B08DD11}" destId="{6C6A1E86-B774-4A66-9690-6C600BC778B7}" srcOrd="0" destOrd="0" parTransId="{52BC7898-900C-41EE-B4A7-C731077E87AC}" sibTransId="{5916FEB8-AFB0-4E56-BBA9-93C0997828FF}"/>
    <dgm:cxn modelId="{E7712968-CC51-489A-8571-C0E91348B9EC}" type="presOf" srcId="{6C6A1E86-B774-4A66-9690-6C600BC778B7}" destId="{9D484895-9580-4557-BFB0-A31E6760F634}" srcOrd="0" destOrd="0" presId="urn:microsoft.com/office/officeart/2005/8/layout/pList1"/>
    <dgm:cxn modelId="{004E074D-D4F3-496B-BCEC-DD272208419B}" srcId="{6ED0D16C-5F9A-4F76-B454-EF6E3B08DD11}" destId="{0407EDC7-A57C-483E-9FB9-716C140D7340}" srcOrd="3" destOrd="0" parTransId="{ABBB890D-1B55-4495-8F87-8049D7A8E3FB}" sibTransId="{73A67ED0-365D-40A0-89EF-59D77948A1D9}"/>
    <dgm:cxn modelId="{C8F21D91-2F15-4D52-B4C2-D5EB2E472857}" type="presOf" srcId="{96097A08-CE10-4718-885B-C78CD5D74F0F}" destId="{26DEC7DB-F355-45FC-96DC-E8E2B89CEA4B}" srcOrd="0" destOrd="0" presId="urn:microsoft.com/office/officeart/2005/8/layout/pList1"/>
    <dgm:cxn modelId="{AA3B35A8-19E1-4085-843A-CBB14756E609}" srcId="{6ED0D16C-5F9A-4F76-B454-EF6E3B08DD11}" destId="{4A7A9549-14BE-44FF-91C3-8D06CE8D2549}" srcOrd="2" destOrd="0" parTransId="{BB0B9E81-CA07-4AD8-A878-FA6C3E420931}" sibTransId="{96097A08-CE10-4718-885B-C78CD5D74F0F}"/>
    <dgm:cxn modelId="{50F166C1-4FFC-4F2C-8D97-CEA65733C238}" type="presOf" srcId="{4A7A9549-14BE-44FF-91C3-8D06CE8D2549}" destId="{C9925827-941D-4148-934A-67D85576BC28}" srcOrd="0" destOrd="0" presId="urn:microsoft.com/office/officeart/2005/8/layout/pList1"/>
    <dgm:cxn modelId="{26B620C6-12F0-4921-BFBA-BFEC5197D891}" type="presOf" srcId="{7CD45C90-974C-4160-B7AC-9337CACEC713}" destId="{67DBE363-7C60-44F4-8F4A-E185D0630119}" srcOrd="0" destOrd="0" presId="urn:microsoft.com/office/officeart/2005/8/layout/pList1"/>
    <dgm:cxn modelId="{80FAA6D8-65F9-4039-8D17-A2A3593CEBF7}" type="presOf" srcId="{FC574C0C-DEB2-495D-94F9-D5C0B3379066}" destId="{1FBF45E1-B337-4E0B-8C63-EFEE9E8E29C2}" srcOrd="0" destOrd="0" presId="urn:microsoft.com/office/officeart/2005/8/layout/pList1"/>
    <dgm:cxn modelId="{1E22A8F2-B75A-455C-B64A-65D62F0E49A3}" type="presOf" srcId="{5916FEB8-AFB0-4E56-BBA9-93C0997828FF}" destId="{0AA6AB90-6753-4FB3-880B-8CEC8365FD3A}" srcOrd="0" destOrd="0" presId="urn:microsoft.com/office/officeart/2005/8/layout/pList1"/>
    <dgm:cxn modelId="{628D64DC-025F-49D1-8D3E-CC2917FB2B3F}" type="presParOf" srcId="{C4A83250-6ECA-49C7-B185-D05A6F43F96E}" destId="{57FE3D65-A837-4943-AC42-51C7C0364711}" srcOrd="0" destOrd="0" presId="urn:microsoft.com/office/officeart/2005/8/layout/pList1"/>
    <dgm:cxn modelId="{777DED06-2A39-438F-BC3D-68471DF45FBF}" type="presParOf" srcId="{57FE3D65-A837-4943-AC42-51C7C0364711}" destId="{68CD4153-E0AE-4D05-A218-348CAC1A2930}" srcOrd="0" destOrd="0" presId="urn:microsoft.com/office/officeart/2005/8/layout/pList1"/>
    <dgm:cxn modelId="{E3178D87-0109-43D0-8B73-B7EA6A87E10D}" type="presParOf" srcId="{57FE3D65-A837-4943-AC42-51C7C0364711}" destId="{9D484895-9580-4557-BFB0-A31E6760F634}" srcOrd="1" destOrd="0" presId="urn:microsoft.com/office/officeart/2005/8/layout/pList1"/>
    <dgm:cxn modelId="{754CC917-2114-4188-8C4F-5B65CDF27B39}" type="presParOf" srcId="{C4A83250-6ECA-49C7-B185-D05A6F43F96E}" destId="{0AA6AB90-6753-4FB3-880B-8CEC8365FD3A}" srcOrd="1" destOrd="0" presId="urn:microsoft.com/office/officeart/2005/8/layout/pList1"/>
    <dgm:cxn modelId="{9BF76832-6153-492E-B0D6-56E5234584BA}" type="presParOf" srcId="{C4A83250-6ECA-49C7-B185-D05A6F43F96E}" destId="{3F1C3008-86E7-4B2F-B523-80565F81444E}" srcOrd="2" destOrd="0" presId="urn:microsoft.com/office/officeart/2005/8/layout/pList1"/>
    <dgm:cxn modelId="{E35B0159-8315-4B77-9E45-286BAE5637AE}" type="presParOf" srcId="{3F1C3008-86E7-4B2F-B523-80565F81444E}" destId="{79B32105-54FB-45A1-83B9-14CADF5FF4AA}" srcOrd="0" destOrd="0" presId="urn:microsoft.com/office/officeart/2005/8/layout/pList1"/>
    <dgm:cxn modelId="{6C7ED069-F68B-4280-B95E-62B80D0A77AF}" type="presParOf" srcId="{3F1C3008-86E7-4B2F-B523-80565F81444E}" destId="{67DBE363-7C60-44F4-8F4A-E185D0630119}" srcOrd="1" destOrd="0" presId="urn:microsoft.com/office/officeart/2005/8/layout/pList1"/>
    <dgm:cxn modelId="{DA9C5092-9476-49E2-B8D8-C0DD3EC3CF39}" type="presParOf" srcId="{C4A83250-6ECA-49C7-B185-D05A6F43F96E}" destId="{1FBF45E1-B337-4E0B-8C63-EFEE9E8E29C2}" srcOrd="3" destOrd="0" presId="urn:microsoft.com/office/officeart/2005/8/layout/pList1"/>
    <dgm:cxn modelId="{17D72158-C08D-45E0-9F88-BF0D419CDF8B}" type="presParOf" srcId="{C4A83250-6ECA-49C7-B185-D05A6F43F96E}" destId="{4697627E-1A46-4172-BF79-97C2B2344183}" srcOrd="4" destOrd="0" presId="urn:microsoft.com/office/officeart/2005/8/layout/pList1"/>
    <dgm:cxn modelId="{5486233C-0B89-4230-95E5-C8F77F183470}" type="presParOf" srcId="{4697627E-1A46-4172-BF79-97C2B2344183}" destId="{304CEC34-A1A6-4039-8C33-7B13661A5813}" srcOrd="0" destOrd="0" presId="urn:microsoft.com/office/officeart/2005/8/layout/pList1"/>
    <dgm:cxn modelId="{3B20E8C8-CDD0-4D0A-9EB9-B531F58353A0}" type="presParOf" srcId="{4697627E-1A46-4172-BF79-97C2B2344183}" destId="{C9925827-941D-4148-934A-67D85576BC28}" srcOrd="1" destOrd="0" presId="urn:microsoft.com/office/officeart/2005/8/layout/pList1"/>
    <dgm:cxn modelId="{4CB86E72-13DD-415C-A4AC-1DF1552336F6}" type="presParOf" srcId="{C4A83250-6ECA-49C7-B185-D05A6F43F96E}" destId="{26DEC7DB-F355-45FC-96DC-E8E2B89CEA4B}" srcOrd="5" destOrd="0" presId="urn:microsoft.com/office/officeart/2005/8/layout/pList1"/>
    <dgm:cxn modelId="{28E57019-6F92-4E62-951F-81BC7A86D75D}" type="presParOf" srcId="{C4A83250-6ECA-49C7-B185-D05A6F43F96E}" destId="{493FA0C9-8170-45B7-8898-BEAD2D3FDDBD}" srcOrd="6" destOrd="0" presId="urn:microsoft.com/office/officeart/2005/8/layout/pList1"/>
    <dgm:cxn modelId="{C1D3F9CA-6D31-4E21-8DD3-459F66F01B78}" type="presParOf" srcId="{493FA0C9-8170-45B7-8898-BEAD2D3FDDBD}" destId="{B6BE16FA-6D31-4A1C-84E1-1811B71879F4}" srcOrd="0" destOrd="0" presId="urn:microsoft.com/office/officeart/2005/8/layout/pList1"/>
    <dgm:cxn modelId="{18A19047-0EC0-442F-AB7A-011C53AD4AB5}" type="presParOf" srcId="{493FA0C9-8170-45B7-8898-BEAD2D3FDDBD}" destId="{CEA2CDFC-4A04-4CB7-93B7-26679C84E150}" srcOrd="1" destOrd="0" presId="urn:microsoft.com/office/officeart/2005/8/layout/p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CD4153-E0AE-4D05-A218-348CAC1A2930}">
      <dsp:nvSpPr>
        <dsp:cNvPr id="0" name=""/>
        <dsp:cNvSpPr/>
      </dsp:nvSpPr>
      <dsp:spPr>
        <a:xfrm>
          <a:off x="6617" y="45487"/>
          <a:ext cx="1911935" cy="1317323"/>
        </a:xfrm>
        <a:prstGeom prst="round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484895-9580-4557-BFB0-A31E6760F634}">
      <dsp:nvSpPr>
        <dsp:cNvPr id="0" name=""/>
        <dsp:cNvSpPr/>
      </dsp:nvSpPr>
      <dsp:spPr>
        <a:xfrm>
          <a:off x="4017" y="1370859"/>
          <a:ext cx="1911935" cy="709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2024" tIns="192024" rIns="192024" bIns="0" numCol="1" spcCol="1270" anchor="t" anchorCtr="0">
          <a:noAutofit/>
        </a:bodyPr>
        <a:lstStyle/>
        <a:p>
          <a:pPr marL="0" lvl="0" indent="0" algn="ctr" defTabSz="1200150">
            <a:lnSpc>
              <a:spcPct val="90000"/>
            </a:lnSpc>
            <a:spcBef>
              <a:spcPct val="0"/>
            </a:spcBef>
            <a:spcAft>
              <a:spcPct val="35000"/>
            </a:spcAft>
            <a:buNone/>
          </a:pPr>
          <a:r>
            <a:rPr lang="en-US" sz="2700" kern="1200" dirty="0"/>
            <a:t>Service</a:t>
          </a:r>
          <a:endParaRPr lang="en-GB" sz="2700" kern="1200" dirty="0"/>
        </a:p>
      </dsp:txBody>
      <dsp:txXfrm>
        <a:off x="4017" y="1370859"/>
        <a:ext cx="1911935" cy="709328"/>
      </dsp:txXfrm>
    </dsp:sp>
    <dsp:sp modelId="{79B32105-54FB-45A1-83B9-14CADF5FF4AA}">
      <dsp:nvSpPr>
        <dsp:cNvPr id="0" name=""/>
        <dsp:cNvSpPr/>
      </dsp:nvSpPr>
      <dsp:spPr>
        <a:xfrm>
          <a:off x="2026562" y="117505"/>
          <a:ext cx="1911935" cy="1317323"/>
        </a:xfrm>
        <a:prstGeom prst="round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7DBE363-7C60-44F4-8F4A-E185D0630119}">
      <dsp:nvSpPr>
        <dsp:cNvPr id="0" name=""/>
        <dsp:cNvSpPr/>
      </dsp:nvSpPr>
      <dsp:spPr>
        <a:xfrm>
          <a:off x="2258232" y="1369441"/>
          <a:ext cx="1911935" cy="709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2024" tIns="192024" rIns="192024" bIns="0" numCol="1" spcCol="1270" anchor="t" anchorCtr="0">
          <a:noAutofit/>
        </a:bodyPr>
        <a:lstStyle/>
        <a:p>
          <a:pPr marL="0" lvl="0" indent="0" algn="ctr" defTabSz="1200150">
            <a:lnSpc>
              <a:spcPct val="90000"/>
            </a:lnSpc>
            <a:spcBef>
              <a:spcPct val="0"/>
            </a:spcBef>
            <a:spcAft>
              <a:spcPct val="35000"/>
            </a:spcAft>
            <a:buNone/>
          </a:pPr>
          <a:r>
            <a:rPr lang="en-US" sz="2700" kern="1200" dirty="0"/>
            <a:t>Reliability</a:t>
          </a:r>
          <a:endParaRPr lang="en-GB" sz="2700" kern="1200" dirty="0"/>
        </a:p>
      </dsp:txBody>
      <dsp:txXfrm>
        <a:off x="2258232" y="1369441"/>
        <a:ext cx="1911935" cy="709328"/>
      </dsp:txXfrm>
    </dsp:sp>
    <dsp:sp modelId="{304CEC34-A1A6-4039-8C33-7B13661A5813}">
      <dsp:nvSpPr>
        <dsp:cNvPr id="0" name=""/>
        <dsp:cNvSpPr/>
      </dsp:nvSpPr>
      <dsp:spPr>
        <a:xfrm>
          <a:off x="4210436" y="53536"/>
          <a:ext cx="1911935" cy="1317323"/>
        </a:xfrm>
        <a:prstGeom prst="round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9925827-941D-4148-934A-67D85576BC28}">
      <dsp:nvSpPr>
        <dsp:cNvPr id="0" name=""/>
        <dsp:cNvSpPr/>
      </dsp:nvSpPr>
      <dsp:spPr>
        <a:xfrm>
          <a:off x="4413771" y="1413646"/>
          <a:ext cx="1911935" cy="709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2024" tIns="192024" rIns="192024" bIns="0" numCol="1" spcCol="1270" anchor="t" anchorCtr="0">
          <a:noAutofit/>
        </a:bodyPr>
        <a:lstStyle/>
        <a:p>
          <a:pPr marL="0" lvl="0" indent="0" algn="ctr" defTabSz="1200150">
            <a:lnSpc>
              <a:spcPct val="90000"/>
            </a:lnSpc>
            <a:spcBef>
              <a:spcPct val="0"/>
            </a:spcBef>
            <a:spcAft>
              <a:spcPct val="35000"/>
            </a:spcAft>
            <a:buNone/>
          </a:pPr>
          <a:r>
            <a:rPr lang="en-US" sz="2700" kern="1200" dirty="0"/>
            <a:t>Support</a:t>
          </a:r>
          <a:endParaRPr lang="en-GB" sz="2700" kern="1200" dirty="0"/>
        </a:p>
      </dsp:txBody>
      <dsp:txXfrm>
        <a:off x="4413771" y="1413646"/>
        <a:ext cx="1911935" cy="709328"/>
      </dsp:txXfrm>
    </dsp:sp>
    <dsp:sp modelId="{B6BE16FA-6D31-4A1C-84E1-1811B71879F4}">
      <dsp:nvSpPr>
        <dsp:cNvPr id="0" name=""/>
        <dsp:cNvSpPr/>
      </dsp:nvSpPr>
      <dsp:spPr>
        <a:xfrm>
          <a:off x="6313646" y="53536"/>
          <a:ext cx="1911935" cy="1317323"/>
        </a:xfrm>
        <a:prstGeom prst="round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t="-23000" b="-2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EA2CDFC-4A04-4CB7-93B7-26679C84E150}">
      <dsp:nvSpPr>
        <dsp:cNvPr id="0" name=""/>
        <dsp:cNvSpPr/>
      </dsp:nvSpPr>
      <dsp:spPr>
        <a:xfrm>
          <a:off x="6313646" y="1370859"/>
          <a:ext cx="1911935" cy="709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2024" tIns="192024" rIns="192024" bIns="0" numCol="1" spcCol="1270" anchor="t" anchorCtr="0">
          <a:noAutofit/>
        </a:bodyPr>
        <a:lstStyle/>
        <a:p>
          <a:pPr marL="0" lvl="0" indent="0" algn="ctr" defTabSz="1200150">
            <a:lnSpc>
              <a:spcPct val="90000"/>
            </a:lnSpc>
            <a:spcBef>
              <a:spcPct val="0"/>
            </a:spcBef>
            <a:spcAft>
              <a:spcPct val="35000"/>
            </a:spcAft>
            <a:buNone/>
          </a:pPr>
          <a:r>
            <a:rPr lang="en-US" sz="2700" kern="1200" dirty="0"/>
            <a:t>Loyalty</a:t>
          </a:r>
          <a:endParaRPr lang="en-GB" sz="2700" kern="1200" dirty="0"/>
        </a:p>
      </dsp:txBody>
      <dsp:txXfrm>
        <a:off x="6313646" y="1370859"/>
        <a:ext cx="1911935" cy="709328"/>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1/16/2024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7402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235591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452090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183688"/>
            <a:ext cx="8001000" cy="1245312"/>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Relationship management</a:t>
            </a:r>
          </a:p>
          <a:p>
            <a:endParaRPr lang="en-GB" sz="2400" b="1" dirty="0"/>
          </a:p>
          <a:p>
            <a:r>
              <a:rPr lang="en-GB" sz="2400" b="1" dirty="0">
                <a:effectLst/>
                <a:latin typeface="Arial" panose="020B0604020202020204" pitchFamily="34" charset="0"/>
                <a:ea typeface="&quot;Courier New&quot;"/>
                <a:cs typeface="Arial" panose="020B0604020202020204" pitchFamily="34" charset="0"/>
              </a:rPr>
              <a:t>8.1 Role and purpose of customer care</a:t>
            </a:r>
          </a:p>
          <a:p>
            <a:endParaRPr lang="en-GB" sz="2400" b="1" dirty="0"/>
          </a:p>
        </p:txBody>
      </p:sp>
      <p:sp>
        <p:nvSpPr>
          <p:cNvPr id="2053" name="Rectangle 15"/>
          <p:cNvSpPr>
            <a:spLocks noGrp="1" noChangeArrowheads="1"/>
          </p:cNvSpPr>
          <p:nvPr>
            <p:ph type="title"/>
          </p:nvPr>
        </p:nvSpPr>
        <p:spPr>
          <a:xfrm>
            <a:off x="457200" y="3786663"/>
            <a:ext cx="8153400" cy="1082497"/>
          </a:xfrm>
        </p:spPr>
        <p:txBody>
          <a:bodyPr anchor="t"/>
          <a:lstStyle/>
          <a:p>
            <a:pPr eaLnBrk="1" hangingPunct="1"/>
            <a:r>
              <a:rPr lang="en-GB" dirty="0">
                <a:latin typeface="Arial" panose="020B0604020202020204" pitchFamily="34" charset="0"/>
                <a:ea typeface="ＭＳ Ｐゴシック" pitchFamily="-105" charset="-128"/>
                <a:cs typeface="Arial" panose="020B0604020202020204" pitchFamily="34" charset="0"/>
              </a:rPr>
              <a:t>PowerPoint 2: Managing expectations, customer care and customer service</a:t>
            </a:r>
            <a:br>
              <a:rPr lang="en-GB" sz="1800" dirty="0">
                <a:effectLst/>
                <a:latin typeface="Courier New" panose="02070309020205020404" pitchFamily="49" charset="0"/>
                <a:ea typeface="&quot;Courier New&quot;"/>
              </a:rPr>
            </a:br>
            <a:r>
              <a:rPr lang="en-GB" dirty="0">
                <a:ea typeface="ＭＳ Ｐゴシック" pitchFamily="-105" charset="-128"/>
                <a:cs typeface="ＭＳ Ｐゴシック" pitchFamily="-105" charset="-128"/>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7AD53-30FC-C71D-CF6C-3AF22FA685A8}"/>
              </a:ext>
            </a:extLst>
          </p:cNvPr>
          <p:cNvSpPr>
            <a:spLocks noGrp="1"/>
          </p:cNvSpPr>
          <p:nvPr>
            <p:ph type="title"/>
          </p:nvPr>
        </p:nvSpPr>
        <p:spPr/>
        <p:txBody>
          <a:bodyPr/>
          <a:lstStyle/>
          <a:p>
            <a:r>
              <a:rPr lang="en-US" dirty="0"/>
              <a:t>Service, reliability, support and loyalty</a:t>
            </a:r>
            <a:endParaRPr lang="en-GB" dirty="0"/>
          </a:p>
        </p:txBody>
      </p:sp>
      <p:graphicFrame>
        <p:nvGraphicFramePr>
          <p:cNvPr id="4" name="Content Placeholder 3">
            <a:extLst>
              <a:ext uri="{FF2B5EF4-FFF2-40B4-BE49-F238E27FC236}">
                <a16:creationId xmlns:a16="http://schemas.microsoft.com/office/drawing/2014/main" id="{66A56367-AD16-BAC8-1BD9-7C394F3CF655}"/>
              </a:ext>
            </a:extLst>
          </p:cNvPr>
          <p:cNvGraphicFramePr>
            <a:graphicFrameLocks noGrp="1"/>
          </p:cNvGraphicFramePr>
          <p:nvPr>
            <p:ph sz="quarter" idx="10"/>
            <p:extLst>
              <p:ext uri="{D42A27DB-BD31-4B8C-83A1-F6EECF244321}">
                <p14:modId xmlns:p14="http://schemas.microsoft.com/office/powerpoint/2010/main" val="288628934"/>
              </p:ext>
            </p:extLst>
          </p:nvPr>
        </p:nvGraphicFramePr>
        <p:xfrm>
          <a:off x="457200" y="1511300"/>
          <a:ext cx="8229600" cy="21337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E61DD41E-41C9-1CDC-F86E-DBF301C7B308}"/>
              </a:ext>
            </a:extLst>
          </p:cNvPr>
          <p:cNvSpPr txBox="1"/>
          <p:nvPr/>
        </p:nvSpPr>
        <p:spPr>
          <a:xfrm>
            <a:off x="457200" y="3451570"/>
            <a:ext cx="2026568" cy="2667397"/>
          </a:xfrm>
          <a:prstGeom prst="rect">
            <a:avLst/>
          </a:prstGeom>
          <a:noFill/>
        </p:spPr>
        <p:txBody>
          <a:bodyPr wrap="square" rtlCol="0">
            <a:spAutoFit/>
          </a:bodyPr>
          <a:lstStyle/>
          <a:p>
            <a:pPr algn="ctr">
              <a:spcAft>
                <a:spcPts val="400"/>
              </a:spcAft>
            </a:pPr>
            <a:r>
              <a:rPr lang="en-US" sz="1800" b="1" dirty="0"/>
              <a:t>Examples</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Sincere and honest communication</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Accurate information</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Responding to issues </a:t>
            </a:r>
          </a:p>
          <a:p>
            <a:endParaRPr lang="en-GB" dirty="0"/>
          </a:p>
        </p:txBody>
      </p:sp>
      <p:sp>
        <p:nvSpPr>
          <p:cNvPr id="6" name="TextBox 5">
            <a:extLst>
              <a:ext uri="{FF2B5EF4-FFF2-40B4-BE49-F238E27FC236}">
                <a16:creationId xmlns:a16="http://schemas.microsoft.com/office/drawing/2014/main" id="{4C093D3C-0866-E7B6-91D6-896D65AFB510}"/>
              </a:ext>
            </a:extLst>
          </p:cNvPr>
          <p:cNvSpPr txBox="1"/>
          <p:nvPr/>
        </p:nvSpPr>
        <p:spPr>
          <a:xfrm>
            <a:off x="2699792" y="3451570"/>
            <a:ext cx="2026568" cy="2944396"/>
          </a:xfrm>
          <a:prstGeom prst="rect">
            <a:avLst/>
          </a:prstGeom>
          <a:noFill/>
        </p:spPr>
        <p:txBody>
          <a:bodyPr wrap="square" rtlCol="0">
            <a:spAutoFit/>
          </a:bodyPr>
          <a:lstStyle/>
          <a:p>
            <a:pPr algn="ctr">
              <a:spcAft>
                <a:spcPts val="400"/>
              </a:spcAft>
            </a:pPr>
            <a:r>
              <a:rPr lang="en-US" sz="1800" b="1" dirty="0"/>
              <a:t>Examples</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Deliver on time</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Communicate delays</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Resolve disputes quickly</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Deliver on a promise</a:t>
            </a:r>
          </a:p>
          <a:p>
            <a:endParaRPr lang="en-GB" dirty="0"/>
          </a:p>
        </p:txBody>
      </p:sp>
      <p:sp>
        <p:nvSpPr>
          <p:cNvPr id="7" name="TextBox 6">
            <a:extLst>
              <a:ext uri="{FF2B5EF4-FFF2-40B4-BE49-F238E27FC236}">
                <a16:creationId xmlns:a16="http://schemas.microsoft.com/office/drawing/2014/main" id="{A1A0B451-A771-ECAC-63CE-7704315A630D}"/>
              </a:ext>
            </a:extLst>
          </p:cNvPr>
          <p:cNvSpPr txBox="1"/>
          <p:nvPr/>
        </p:nvSpPr>
        <p:spPr>
          <a:xfrm>
            <a:off x="4825100" y="3502056"/>
            <a:ext cx="2026568" cy="2082621"/>
          </a:xfrm>
          <a:prstGeom prst="rect">
            <a:avLst/>
          </a:prstGeom>
          <a:noFill/>
        </p:spPr>
        <p:txBody>
          <a:bodyPr wrap="square" rtlCol="0">
            <a:spAutoFit/>
          </a:bodyPr>
          <a:lstStyle/>
          <a:p>
            <a:pPr algn="ctr">
              <a:spcAft>
                <a:spcPts val="400"/>
              </a:spcAft>
            </a:pPr>
            <a:r>
              <a:rPr lang="en-US" sz="1800" b="1" dirty="0"/>
              <a:t>Examples</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Solve customers’ problems</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Offer aftercare</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Follow up with</a:t>
            </a:r>
          </a:p>
          <a:p>
            <a:pPr>
              <a:buClr>
                <a:srgbClr val="0077E3"/>
              </a:buClr>
            </a:pPr>
            <a:r>
              <a:rPr lang="en-GB" sz="1800" dirty="0">
                <a:latin typeface="Arial" panose="020B0604020202020204" pitchFamily="34" charset="0"/>
              </a:rPr>
              <a:t>     customers</a:t>
            </a:r>
            <a:endParaRPr lang="en-GB" dirty="0"/>
          </a:p>
        </p:txBody>
      </p:sp>
      <p:sp>
        <p:nvSpPr>
          <p:cNvPr id="8" name="TextBox 7">
            <a:extLst>
              <a:ext uri="{FF2B5EF4-FFF2-40B4-BE49-F238E27FC236}">
                <a16:creationId xmlns:a16="http://schemas.microsoft.com/office/drawing/2014/main" id="{C6EFD5BE-3B5E-9A71-AE77-435395A4B80B}"/>
              </a:ext>
            </a:extLst>
          </p:cNvPr>
          <p:cNvSpPr txBox="1"/>
          <p:nvPr/>
        </p:nvSpPr>
        <p:spPr>
          <a:xfrm>
            <a:off x="6786295" y="3502056"/>
            <a:ext cx="2026568" cy="2390398"/>
          </a:xfrm>
          <a:prstGeom prst="rect">
            <a:avLst/>
          </a:prstGeom>
          <a:noFill/>
        </p:spPr>
        <p:txBody>
          <a:bodyPr wrap="square" rtlCol="0">
            <a:spAutoFit/>
          </a:bodyPr>
          <a:lstStyle/>
          <a:p>
            <a:pPr algn="ctr">
              <a:spcAft>
                <a:spcPts val="400"/>
              </a:spcAft>
            </a:pPr>
            <a:r>
              <a:rPr lang="en-US" sz="1800" b="1" dirty="0"/>
              <a:t>Examples</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Build trust</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Build relationships</a:t>
            </a:r>
          </a:p>
          <a:p>
            <a:pPr marL="285750" indent="-285750">
              <a:buClr>
                <a:srgbClr val="0077E3"/>
              </a:buClr>
              <a:buFont typeface="Arial" panose="020B0604020202020204" pitchFamily="34" charset="0"/>
              <a:buChar char="•"/>
            </a:pPr>
            <a:r>
              <a:rPr lang="en-GB" sz="1800" dirty="0">
                <a:latin typeface="Arial" panose="020B0604020202020204" pitchFamily="34" charset="0"/>
                <a:ea typeface="&quot;Courier New&quot;"/>
                <a:cs typeface="&quot;Courier New&quot;"/>
              </a:rPr>
              <a:t>Nurture long-term customers</a:t>
            </a:r>
          </a:p>
          <a:p>
            <a:endParaRPr lang="en-GB" dirty="0"/>
          </a:p>
        </p:txBody>
      </p:sp>
    </p:spTree>
    <p:extLst>
      <p:ext uri="{BB962C8B-B14F-4D97-AF65-F5344CB8AC3E}">
        <p14:creationId xmlns:p14="http://schemas.microsoft.com/office/powerpoint/2010/main" val="545358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CC497-F378-D5F0-78AA-3F4E685F4FB0}"/>
              </a:ext>
            </a:extLst>
          </p:cNvPr>
          <p:cNvSpPr>
            <a:spLocks noGrp="1"/>
          </p:cNvSpPr>
          <p:nvPr>
            <p:ph type="title"/>
          </p:nvPr>
        </p:nvSpPr>
        <p:spPr/>
        <p:txBody>
          <a:bodyPr/>
          <a:lstStyle/>
          <a:p>
            <a:r>
              <a:rPr lang="en-US" dirty="0"/>
              <a:t>Customer service versus customer care</a:t>
            </a:r>
            <a:endParaRPr lang="en-GB" dirty="0"/>
          </a:p>
        </p:txBody>
      </p:sp>
      <p:sp>
        <p:nvSpPr>
          <p:cNvPr id="10" name="Rectangle: Rounded Corners 9">
            <a:extLst>
              <a:ext uri="{FF2B5EF4-FFF2-40B4-BE49-F238E27FC236}">
                <a16:creationId xmlns:a16="http://schemas.microsoft.com/office/drawing/2014/main" id="{AC847AEA-F79F-3C71-B1EC-001B23371C89}"/>
              </a:ext>
            </a:extLst>
          </p:cNvPr>
          <p:cNvSpPr/>
          <p:nvPr/>
        </p:nvSpPr>
        <p:spPr>
          <a:xfrm>
            <a:off x="457200" y="2318544"/>
            <a:ext cx="3826768" cy="57606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a:t>Customer service</a:t>
            </a:r>
            <a:endParaRPr lang="en-GB" b="1" dirty="0"/>
          </a:p>
        </p:txBody>
      </p:sp>
      <p:sp>
        <p:nvSpPr>
          <p:cNvPr id="11" name="Rectangle: Rounded Corners 10">
            <a:extLst>
              <a:ext uri="{FF2B5EF4-FFF2-40B4-BE49-F238E27FC236}">
                <a16:creationId xmlns:a16="http://schemas.microsoft.com/office/drawing/2014/main" id="{4C10AB6B-183C-FA8B-183F-1E9F6F72EB51}"/>
              </a:ext>
            </a:extLst>
          </p:cNvPr>
          <p:cNvSpPr/>
          <p:nvPr/>
        </p:nvSpPr>
        <p:spPr>
          <a:xfrm>
            <a:off x="4860032" y="2318544"/>
            <a:ext cx="3826768" cy="57606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a:t>Customer</a:t>
            </a:r>
            <a:r>
              <a:rPr lang="en-US" dirty="0"/>
              <a:t> </a:t>
            </a:r>
            <a:r>
              <a:rPr lang="en-US" b="1" dirty="0"/>
              <a:t>care</a:t>
            </a:r>
            <a:endParaRPr lang="en-GB" b="1" dirty="0"/>
          </a:p>
        </p:txBody>
      </p:sp>
      <p:sp>
        <p:nvSpPr>
          <p:cNvPr id="12" name="Rectangle: Rounded Corners 11">
            <a:extLst>
              <a:ext uri="{FF2B5EF4-FFF2-40B4-BE49-F238E27FC236}">
                <a16:creationId xmlns:a16="http://schemas.microsoft.com/office/drawing/2014/main" id="{89EACB13-F52C-97EF-BDC5-D301933F0D10}"/>
              </a:ext>
            </a:extLst>
          </p:cNvPr>
          <p:cNvSpPr/>
          <p:nvPr/>
        </p:nvSpPr>
        <p:spPr>
          <a:xfrm>
            <a:off x="457200" y="3010263"/>
            <a:ext cx="3909120" cy="2814337"/>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Focuses on the sales process</a:t>
            </a:r>
          </a:p>
          <a:p>
            <a:pPr algn="ctr"/>
            <a:r>
              <a:rPr lang="en-US" sz="1800" dirty="0">
                <a:solidFill>
                  <a:schemeClr val="tx1"/>
                </a:solidFill>
              </a:rPr>
              <a:t>Provides advice to customers</a:t>
            </a:r>
          </a:p>
          <a:p>
            <a:pPr algn="ctr"/>
            <a:r>
              <a:rPr lang="en-US" sz="1800" dirty="0">
                <a:solidFill>
                  <a:schemeClr val="tx1"/>
                </a:solidFill>
              </a:rPr>
              <a:t>Supports the sale of goods</a:t>
            </a:r>
          </a:p>
          <a:p>
            <a:pPr algn="ctr"/>
            <a:r>
              <a:rPr lang="en-US" sz="1800" dirty="0">
                <a:solidFill>
                  <a:schemeClr val="tx1"/>
                </a:solidFill>
              </a:rPr>
              <a:t>Deals with customer queries and complaints</a:t>
            </a:r>
          </a:p>
          <a:p>
            <a:pPr algn="ctr"/>
            <a:r>
              <a:rPr lang="en-US" sz="1800" dirty="0">
                <a:solidFill>
                  <a:schemeClr val="tx1"/>
                </a:solidFill>
              </a:rPr>
              <a:t>Ensures </a:t>
            </a:r>
            <a:r>
              <a:rPr lang="en-US" sz="1800" b="0" i="0" dirty="0">
                <a:solidFill>
                  <a:srgbClr val="2D2D2D"/>
                </a:solidFill>
                <a:effectLst/>
              </a:rPr>
              <a:t>customers have a convenient experience</a:t>
            </a:r>
            <a:endParaRPr lang="en-GB" sz="1800" dirty="0">
              <a:solidFill>
                <a:schemeClr val="tx1"/>
              </a:solidFill>
            </a:endParaRPr>
          </a:p>
        </p:txBody>
      </p:sp>
      <p:sp>
        <p:nvSpPr>
          <p:cNvPr id="13" name="Rectangle: Rounded Corners 12">
            <a:extLst>
              <a:ext uri="{FF2B5EF4-FFF2-40B4-BE49-F238E27FC236}">
                <a16:creationId xmlns:a16="http://schemas.microsoft.com/office/drawing/2014/main" id="{2D0E3320-0CC8-7780-4BE1-B00DA4EF2A3A}"/>
              </a:ext>
            </a:extLst>
          </p:cNvPr>
          <p:cNvSpPr/>
          <p:nvPr/>
        </p:nvSpPr>
        <p:spPr>
          <a:xfrm>
            <a:off x="4849404" y="2990799"/>
            <a:ext cx="3909120" cy="2814336"/>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Goes beyond customer service by</a:t>
            </a:r>
          </a:p>
          <a:p>
            <a:pPr algn="ctr"/>
            <a:r>
              <a:rPr lang="en-US" sz="1800" dirty="0">
                <a:solidFill>
                  <a:schemeClr val="tx1"/>
                </a:solidFill>
              </a:rPr>
              <a:t>Making emotional connections between the brand, product and customer</a:t>
            </a:r>
          </a:p>
          <a:p>
            <a:pPr algn="ctr"/>
            <a:r>
              <a:rPr lang="en-US" sz="1800" dirty="0">
                <a:solidFill>
                  <a:schemeClr val="tx1"/>
                </a:solidFill>
              </a:rPr>
              <a:t> Offering a personalised approach</a:t>
            </a:r>
          </a:p>
          <a:p>
            <a:pPr algn="ctr"/>
            <a:r>
              <a:rPr lang="en-US" sz="1800" dirty="0">
                <a:solidFill>
                  <a:srgbClr val="2D2D2D"/>
                </a:solidFill>
              </a:rPr>
              <a:t>E</a:t>
            </a:r>
            <a:r>
              <a:rPr lang="en-US" sz="1800" b="0" i="0" dirty="0">
                <a:solidFill>
                  <a:srgbClr val="2D2D2D"/>
                </a:solidFill>
                <a:effectLst/>
              </a:rPr>
              <a:t>nsuring customers feel appreciated and looked-after</a:t>
            </a:r>
            <a:endParaRPr lang="en-GB" sz="1800" dirty="0">
              <a:solidFill>
                <a:schemeClr val="tx1"/>
              </a:solidFill>
            </a:endParaRPr>
          </a:p>
        </p:txBody>
      </p:sp>
      <p:sp>
        <p:nvSpPr>
          <p:cNvPr id="16" name="Rectangle: Rounded Corners 15">
            <a:extLst>
              <a:ext uri="{FF2B5EF4-FFF2-40B4-BE49-F238E27FC236}">
                <a16:creationId xmlns:a16="http://schemas.microsoft.com/office/drawing/2014/main" id="{935BE022-AED8-4865-9F19-9B8E2A4DFEC9}"/>
              </a:ext>
            </a:extLst>
          </p:cNvPr>
          <p:cNvSpPr/>
          <p:nvPr/>
        </p:nvSpPr>
        <p:spPr>
          <a:xfrm>
            <a:off x="444045" y="1451351"/>
            <a:ext cx="8229600" cy="646097"/>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i="0" dirty="0">
                <a:solidFill>
                  <a:srgbClr val="2D2D2D"/>
                </a:solidFill>
                <a:effectLst/>
                <a:latin typeface="+mn-lt"/>
              </a:rPr>
              <a:t>Customer care</a:t>
            </a:r>
            <a:r>
              <a:rPr lang="en-US" b="0" i="0" dirty="0">
                <a:solidFill>
                  <a:srgbClr val="2D2D2D"/>
                </a:solidFill>
                <a:effectLst/>
                <a:latin typeface="+mn-lt"/>
              </a:rPr>
              <a:t> and </a:t>
            </a:r>
            <a:r>
              <a:rPr lang="en-US" b="1" i="0" dirty="0">
                <a:solidFill>
                  <a:srgbClr val="2D2D2D"/>
                </a:solidFill>
                <a:effectLst/>
                <a:latin typeface="+mn-lt"/>
              </a:rPr>
              <a:t>customer service</a:t>
            </a:r>
            <a:r>
              <a:rPr lang="en-US" b="0" i="0" dirty="0">
                <a:solidFill>
                  <a:srgbClr val="2D2D2D"/>
                </a:solidFill>
                <a:effectLst/>
                <a:latin typeface="+mn-lt"/>
              </a:rPr>
              <a:t> are different aspects of the </a:t>
            </a:r>
            <a:r>
              <a:rPr lang="en-US" b="1" i="0" dirty="0">
                <a:solidFill>
                  <a:srgbClr val="2D2D2D"/>
                </a:solidFill>
                <a:effectLst/>
                <a:latin typeface="+mn-lt"/>
              </a:rPr>
              <a:t>customer experience</a:t>
            </a:r>
            <a:r>
              <a:rPr lang="en-US" i="0" dirty="0">
                <a:solidFill>
                  <a:srgbClr val="2D2D2D"/>
                </a:solidFill>
                <a:effectLst/>
                <a:latin typeface="+mn-lt"/>
              </a:rPr>
              <a:t>.</a:t>
            </a:r>
            <a:endParaRPr lang="en-GB" dirty="0">
              <a:latin typeface="+mn-lt"/>
            </a:endParaRPr>
          </a:p>
        </p:txBody>
      </p:sp>
    </p:spTree>
    <p:extLst>
      <p:ext uri="{BB962C8B-B14F-4D97-AF65-F5344CB8AC3E}">
        <p14:creationId xmlns:p14="http://schemas.microsoft.com/office/powerpoint/2010/main" val="6177421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353A1-9CAC-AD8F-CADB-7BCC280A2B3C}"/>
              </a:ext>
            </a:extLst>
          </p:cNvPr>
          <p:cNvSpPr>
            <a:spLocks noGrp="1"/>
          </p:cNvSpPr>
          <p:nvPr>
            <p:ph type="title"/>
          </p:nvPr>
        </p:nvSpPr>
        <p:spPr/>
        <p:txBody>
          <a:bodyPr/>
          <a:lstStyle/>
          <a:p>
            <a:r>
              <a:rPr lang="en-US" dirty="0"/>
              <a:t>The goal of customer care</a:t>
            </a:r>
            <a:endParaRPr lang="en-GB" dirty="0"/>
          </a:p>
        </p:txBody>
      </p:sp>
      <p:sp>
        <p:nvSpPr>
          <p:cNvPr id="3" name="Content Placeholder 2">
            <a:extLst>
              <a:ext uri="{FF2B5EF4-FFF2-40B4-BE49-F238E27FC236}">
                <a16:creationId xmlns:a16="http://schemas.microsoft.com/office/drawing/2014/main" id="{23C452E6-E1D3-CD70-7576-625636FE723A}"/>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US" dirty="0"/>
              <a:t>The goal of customer care is to make an emotional connection with the customer, so they have a positive association with your </a:t>
            </a:r>
            <a:r>
              <a:rPr lang="en-US" b="1" dirty="0"/>
              <a:t>brand</a:t>
            </a:r>
            <a:r>
              <a:rPr lang="en-US" dirty="0"/>
              <a:t>.</a:t>
            </a:r>
            <a:r>
              <a:rPr lang="en-US" b="1" dirty="0"/>
              <a:t> </a:t>
            </a:r>
          </a:p>
          <a:p>
            <a:pPr marL="342900" indent="-342900">
              <a:buClr>
                <a:srgbClr val="0077E3"/>
              </a:buClr>
              <a:buFont typeface="Arial" panose="020B0604020202020204" pitchFamily="34" charset="0"/>
              <a:buChar char="•"/>
            </a:pPr>
            <a:r>
              <a:rPr lang="en-US" b="1" dirty="0"/>
              <a:t>Branding</a:t>
            </a:r>
            <a:r>
              <a:rPr lang="en-US" dirty="0"/>
              <a:t>:</a:t>
            </a:r>
            <a:r>
              <a:rPr lang="en-US" b="1" dirty="0"/>
              <a:t> </a:t>
            </a:r>
            <a:r>
              <a:rPr lang="en-US" dirty="0"/>
              <a:t>customers associate positive values with your product or service. A brand has a recognisable identity which sparks a connection with customers.</a:t>
            </a:r>
          </a:p>
          <a:p>
            <a:pPr marL="342900" indent="-342900">
              <a:buClr>
                <a:srgbClr val="0077E3"/>
              </a:buClr>
              <a:buFont typeface="Arial" panose="020B0604020202020204" pitchFamily="34" charset="0"/>
              <a:buChar char="•"/>
            </a:pPr>
            <a:r>
              <a:rPr lang="en-US" dirty="0"/>
              <a:t>Customer care can be part of a company’s brand. Some companies consistently score highly in independent surveys of customer feedback.</a:t>
            </a:r>
          </a:p>
          <a:p>
            <a:pPr marL="342900" indent="-342900">
              <a:buClr>
                <a:srgbClr val="0077E3"/>
              </a:buClr>
              <a:buFont typeface="Arial" panose="020B0604020202020204" pitchFamily="34" charset="0"/>
              <a:buChar char="•"/>
            </a:pPr>
            <a:r>
              <a:rPr lang="en-US" dirty="0"/>
              <a:t>Organisations with a focus on customer care treat all stakeholders (anyone in contact with the business) positively, and treat external and internal customers (eg volunteers and employees) with care. </a:t>
            </a:r>
          </a:p>
        </p:txBody>
      </p:sp>
    </p:spTree>
    <p:extLst>
      <p:ext uri="{BB962C8B-B14F-4D97-AF65-F5344CB8AC3E}">
        <p14:creationId xmlns:p14="http://schemas.microsoft.com/office/powerpoint/2010/main" val="4974490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E1F93-683D-DD1D-4E86-4508CBCC30BE}"/>
              </a:ext>
            </a:extLst>
          </p:cNvPr>
          <p:cNvSpPr>
            <a:spLocks noGrp="1"/>
          </p:cNvSpPr>
          <p:nvPr>
            <p:ph type="title"/>
          </p:nvPr>
        </p:nvSpPr>
        <p:spPr/>
        <p:txBody>
          <a:bodyPr/>
          <a:lstStyle/>
          <a:p>
            <a:r>
              <a:rPr lang="en-US" dirty="0"/>
              <a:t>Good customer care</a:t>
            </a:r>
            <a:endParaRPr lang="en-GB" dirty="0"/>
          </a:p>
        </p:txBody>
      </p:sp>
      <p:sp>
        <p:nvSpPr>
          <p:cNvPr id="3" name="Content Placeholder 2">
            <a:extLst>
              <a:ext uri="{FF2B5EF4-FFF2-40B4-BE49-F238E27FC236}">
                <a16:creationId xmlns:a16="http://schemas.microsoft.com/office/drawing/2014/main" id="{FD838305-5A66-C69F-ADB0-A9B2FA2F3E22}"/>
              </a:ext>
            </a:extLst>
          </p:cNvPr>
          <p:cNvSpPr>
            <a:spLocks noGrp="1"/>
          </p:cNvSpPr>
          <p:nvPr>
            <p:ph sz="quarter" idx="10"/>
          </p:nvPr>
        </p:nvSpPr>
        <p:spPr>
          <a:xfrm>
            <a:off x="457200" y="1199294"/>
            <a:ext cx="5770984" cy="4248000"/>
          </a:xfrm>
        </p:spPr>
        <p:txBody>
          <a:bodyPr/>
          <a:lstStyle/>
          <a:p>
            <a:pPr>
              <a:lnSpc>
                <a:spcPct val="100000"/>
              </a:lnSpc>
              <a:spcBef>
                <a:spcPts val="600"/>
              </a:spcBef>
              <a:spcAft>
                <a:spcPts val="600"/>
              </a:spcAft>
            </a:pPr>
            <a:endParaRPr lang="en-US" dirty="0"/>
          </a:p>
          <a:p>
            <a:pPr>
              <a:lnSpc>
                <a:spcPct val="100000"/>
              </a:lnSpc>
              <a:spcBef>
                <a:spcPts val="600"/>
              </a:spcBef>
              <a:spcAft>
                <a:spcPts val="600"/>
              </a:spcAft>
            </a:pPr>
            <a:r>
              <a:rPr lang="en-US" sz="1800" dirty="0"/>
              <a:t>Organisations placing importance on customer care will:</a:t>
            </a:r>
          </a:p>
          <a:p>
            <a:pPr marL="342900" indent="-342900">
              <a:lnSpc>
                <a:spcPct val="100000"/>
              </a:lnSpc>
              <a:spcBef>
                <a:spcPts val="600"/>
              </a:spcBef>
              <a:spcAft>
                <a:spcPts val="600"/>
              </a:spcAft>
              <a:buClr>
                <a:srgbClr val="0077E3"/>
              </a:buClr>
              <a:buFont typeface="Arial" panose="020B0604020202020204" pitchFamily="34" charset="0"/>
              <a:buChar char="•"/>
            </a:pPr>
            <a:r>
              <a:rPr lang="en-US" sz="1800" dirty="0"/>
              <a:t>be helpful to customers</a:t>
            </a:r>
          </a:p>
          <a:p>
            <a:pPr marL="342900" indent="-342900">
              <a:lnSpc>
                <a:spcPct val="100000"/>
              </a:lnSpc>
              <a:spcBef>
                <a:spcPts val="600"/>
              </a:spcBef>
              <a:spcAft>
                <a:spcPts val="600"/>
              </a:spcAft>
              <a:buClr>
                <a:srgbClr val="0077E3"/>
              </a:buClr>
              <a:buFont typeface="Arial" panose="020B0604020202020204" pitchFamily="34" charset="0"/>
              <a:buChar char="•"/>
            </a:pPr>
            <a:r>
              <a:rPr lang="en-US" sz="1800" dirty="0"/>
              <a:t>ensure they are available and accessible to customers</a:t>
            </a:r>
          </a:p>
          <a:p>
            <a:pPr marL="342900" indent="-342900">
              <a:lnSpc>
                <a:spcPct val="100000"/>
              </a:lnSpc>
              <a:spcBef>
                <a:spcPts val="600"/>
              </a:spcBef>
              <a:spcAft>
                <a:spcPts val="600"/>
              </a:spcAft>
              <a:buClr>
                <a:srgbClr val="0077E3"/>
              </a:buClr>
              <a:buFont typeface="Arial" panose="020B0604020202020204" pitchFamily="34" charset="0"/>
              <a:buChar char="•"/>
            </a:pPr>
            <a:r>
              <a:rPr lang="en-US" sz="1800" dirty="0"/>
              <a:t>personalise their service to ensure customers feel valued </a:t>
            </a:r>
          </a:p>
          <a:p>
            <a:pPr marL="342900" indent="-342900">
              <a:lnSpc>
                <a:spcPct val="100000"/>
              </a:lnSpc>
              <a:spcBef>
                <a:spcPts val="600"/>
              </a:spcBef>
              <a:spcAft>
                <a:spcPts val="600"/>
              </a:spcAft>
              <a:buClr>
                <a:srgbClr val="0077E3"/>
              </a:buClr>
              <a:buFont typeface="Arial" panose="020B0604020202020204" pitchFamily="34" charset="0"/>
              <a:buChar char="•"/>
            </a:pPr>
            <a:r>
              <a:rPr lang="en-US" sz="1800" dirty="0"/>
              <a:t>have a friendly and approachable culture, so customers feel comfortable interacting with the brand</a:t>
            </a:r>
          </a:p>
          <a:p>
            <a:pPr marL="342900" indent="-342900">
              <a:lnSpc>
                <a:spcPct val="100000"/>
              </a:lnSpc>
              <a:spcBef>
                <a:spcPts val="600"/>
              </a:spcBef>
              <a:spcAft>
                <a:spcPts val="600"/>
              </a:spcAft>
              <a:buClr>
                <a:srgbClr val="0077E3"/>
              </a:buClr>
              <a:buFont typeface="Arial" panose="020B0604020202020204" pitchFamily="34" charset="0"/>
              <a:buChar char="•"/>
            </a:pPr>
            <a:r>
              <a:rPr lang="en-US" sz="1800" b="0" i="0" dirty="0">
                <a:solidFill>
                  <a:srgbClr val="2D2D2D"/>
                </a:solidFill>
                <a:effectLst/>
              </a:rPr>
              <a:t>focus on empathy and emotional intelligence in staff, to ensure the customer feels cared-for</a:t>
            </a:r>
          </a:p>
          <a:p>
            <a:pPr marL="342900" indent="-342900">
              <a:lnSpc>
                <a:spcPct val="100000"/>
              </a:lnSpc>
              <a:spcBef>
                <a:spcPts val="600"/>
              </a:spcBef>
              <a:spcAft>
                <a:spcPts val="600"/>
              </a:spcAft>
              <a:buClr>
                <a:srgbClr val="0077E3"/>
              </a:buClr>
              <a:buFont typeface="Arial" panose="020B0604020202020204" pitchFamily="34" charset="0"/>
              <a:buChar char="•"/>
            </a:pPr>
            <a:r>
              <a:rPr lang="en-US" sz="1800" dirty="0">
                <a:solidFill>
                  <a:srgbClr val="2D2D2D"/>
                </a:solidFill>
              </a:rPr>
              <a:t>be inclusive: ensure they are non-discriminatory and treat all customers with respect.</a:t>
            </a:r>
            <a:endParaRPr lang="en-GB" sz="1800" dirty="0"/>
          </a:p>
        </p:txBody>
      </p:sp>
      <p:pic>
        <p:nvPicPr>
          <p:cNvPr id="6" name="Picture 5" descr="Cartoon of two people&#10;&#10;Description automatically generated with low confidence">
            <a:extLst>
              <a:ext uri="{FF2B5EF4-FFF2-40B4-BE49-F238E27FC236}">
                <a16:creationId xmlns:a16="http://schemas.microsoft.com/office/drawing/2014/main" id="{65FE5FEE-129F-D2AF-EDDB-465B98B6D84F}"/>
              </a:ext>
            </a:extLst>
          </p:cNvPr>
          <p:cNvPicPr>
            <a:picLocks noChangeAspect="1"/>
          </p:cNvPicPr>
          <p:nvPr/>
        </p:nvPicPr>
        <p:blipFill>
          <a:blip r:embed="rId2"/>
          <a:stretch>
            <a:fillRect/>
          </a:stretch>
        </p:blipFill>
        <p:spPr>
          <a:xfrm>
            <a:off x="6208337" y="2348880"/>
            <a:ext cx="2478463" cy="1487078"/>
          </a:xfrm>
          <a:prstGeom prst="rect">
            <a:avLst/>
          </a:prstGeom>
        </p:spPr>
      </p:pic>
    </p:spTree>
    <p:extLst>
      <p:ext uri="{BB962C8B-B14F-4D97-AF65-F5344CB8AC3E}">
        <p14:creationId xmlns:p14="http://schemas.microsoft.com/office/powerpoint/2010/main" val="33790307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02B4C-0517-764E-F18B-E10B1EE6279C}"/>
              </a:ext>
            </a:extLst>
          </p:cNvPr>
          <p:cNvSpPr>
            <a:spLocks noGrp="1"/>
          </p:cNvSpPr>
          <p:nvPr>
            <p:ph type="title"/>
          </p:nvPr>
        </p:nvSpPr>
        <p:spPr/>
        <p:txBody>
          <a:bodyPr/>
          <a:lstStyle/>
          <a:p>
            <a:r>
              <a:rPr lang="en-US" dirty="0"/>
              <a:t>Benefits of customer care</a:t>
            </a:r>
            <a:endParaRPr lang="en-GB" dirty="0"/>
          </a:p>
        </p:txBody>
      </p:sp>
      <p:graphicFrame>
        <p:nvGraphicFramePr>
          <p:cNvPr id="4" name="Table 4">
            <a:extLst>
              <a:ext uri="{FF2B5EF4-FFF2-40B4-BE49-F238E27FC236}">
                <a16:creationId xmlns:a16="http://schemas.microsoft.com/office/drawing/2014/main" id="{F570A9E8-9389-4EDB-1F0C-1C9837BD6A1E}"/>
              </a:ext>
            </a:extLst>
          </p:cNvPr>
          <p:cNvGraphicFramePr>
            <a:graphicFrameLocks noGrp="1"/>
          </p:cNvGraphicFramePr>
          <p:nvPr>
            <p:ph sz="quarter" idx="10"/>
            <p:extLst>
              <p:ext uri="{D42A27DB-BD31-4B8C-83A1-F6EECF244321}">
                <p14:modId xmlns:p14="http://schemas.microsoft.com/office/powerpoint/2010/main" val="641583846"/>
              </p:ext>
            </p:extLst>
          </p:nvPr>
        </p:nvGraphicFramePr>
        <p:xfrm>
          <a:off x="457200" y="1772816"/>
          <a:ext cx="8229600" cy="394208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3766405682"/>
                    </a:ext>
                  </a:extLst>
                </a:gridCol>
                <a:gridCol w="2743200">
                  <a:extLst>
                    <a:ext uri="{9D8B030D-6E8A-4147-A177-3AD203B41FA5}">
                      <a16:colId xmlns:a16="http://schemas.microsoft.com/office/drawing/2014/main" val="4008468783"/>
                    </a:ext>
                  </a:extLst>
                </a:gridCol>
                <a:gridCol w="2743200">
                  <a:extLst>
                    <a:ext uri="{9D8B030D-6E8A-4147-A177-3AD203B41FA5}">
                      <a16:colId xmlns:a16="http://schemas.microsoft.com/office/drawing/2014/main" val="3471514225"/>
                    </a:ext>
                  </a:extLst>
                </a:gridCol>
              </a:tblGrid>
              <a:tr h="370840">
                <a:tc>
                  <a:txBody>
                    <a:bodyPr/>
                    <a:lstStyle/>
                    <a:p>
                      <a:r>
                        <a:rPr lang="en-US" dirty="0">
                          <a:solidFill>
                            <a:schemeClr val="tx1"/>
                          </a:solidFill>
                        </a:rPr>
                        <a:t>To the customer</a:t>
                      </a:r>
                      <a:endParaRPr lang="en-GB" dirty="0">
                        <a:solidFill>
                          <a:schemeClr val="tx1"/>
                        </a:solidFill>
                      </a:endParaRPr>
                    </a:p>
                  </a:txBody>
                  <a:tcPr/>
                </a:tc>
                <a:tc>
                  <a:txBody>
                    <a:bodyPr/>
                    <a:lstStyle/>
                    <a:p>
                      <a:r>
                        <a:rPr lang="en-US" dirty="0">
                          <a:solidFill>
                            <a:schemeClr val="tx1"/>
                          </a:solidFill>
                        </a:rPr>
                        <a:t>To the business</a:t>
                      </a:r>
                      <a:endParaRPr lang="en-GB" dirty="0">
                        <a:solidFill>
                          <a:schemeClr val="tx1"/>
                        </a:solidFill>
                      </a:endParaRPr>
                    </a:p>
                  </a:txBody>
                  <a:tcPr/>
                </a:tc>
                <a:tc>
                  <a:txBody>
                    <a:bodyPr/>
                    <a:lstStyle/>
                    <a:p>
                      <a:r>
                        <a:rPr lang="en-US" dirty="0">
                          <a:solidFill>
                            <a:schemeClr val="tx1"/>
                          </a:solidFill>
                        </a:rPr>
                        <a:t>To the employee</a:t>
                      </a:r>
                      <a:endParaRPr lang="en-GB" dirty="0">
                        <a:solidFill>
                          <a:schemeClr val="tx1"/>
                        </a:solidFill>
                      </a:endParaRPr>
                    </a:p>
                  </a:txBody>
                  <a:tcPr/>
                </a:tc>
                <a:extLst>
                  <a:ext uri="{0D108BD9-81ED-4DB2-BD59-A6C34878D82A}">
                    <a16:rowId xmlns:a16="http://schemas.microsoft.com/office/drawing/2014/main" val="1159534597"/>
                  </a:ext>
                </a:extLst>
              </a:tr>
              <a:tr h="370840">
                <a:tc>
                  <a:txBody>
                    <a:bodyPr/>
                    <a:lstStyle/>
                    <a:p>
                      <a:r>
                        <a:rPr lang="en-US" dirty="0"/>
                        <a:t>Feeling valued and appreciated</a:t>
                      </a:r>
                      <a:endParaRPr lang="en-GB" dirty="0"/>
                    </a:p>
                  </a:txBody>
                  <a:tcPr/>
                </a:tc>
                <a:tc>
                  <a:txBody>
                    <a:bodyPr/>
                    <a:lstStyle/>
                    <a:p>
                      <a:r>
                        <a:rPr lang="en-US" dirty="0"/>
                        <a:t>Increased customer loyalty</a:t>
                      </a:r>
                      <a:endParaRPr lang="en-GB" dirty="0"/>
                    </a:p>
                  </a:txBody>
                  <a:tcPr/>
                </a:tc>
                <a:tc>
                  <a:txBody>
                    <a:bodyPr/>
                    <a:lstStyle/>
                    <a:p>
                      <a:r>
                        <a:rPr lang="en-US" dirty="0"/>
                        <a:t>Job satisfaction in helping others</a:t>
                      </a:r>
                      <a:endParaRPr lang="en-GB" dirty="0"/>
                    </a:p>
                  </a:txBody>
                  <a:tcPr/>
                </a:tc>
                <a:extLst>
                  <a:ext uri="{0D108BD9-81ED-4DB2-BD59-A6C34878D82A}">
                    <a16:rowId xmlns:a16="http://schemas.microsoft.com/office/drawing/2014/main" val="1109756729"/>
                  </a:ext>
                </a:extLst>
              </a:tr>
              <a:tr h="370840">
                <a:tc>
                  <a:txBody>
                    <a:bodyPr/>
                    <a:lstStyle/>
                    <a:p>
                      <a:r>
                        <a:rPr lang="en-US" dirty="0"/>
                        <a:t>Receiving a reliable product or service</a:t>
                      </a:r>
                      <a:endParaRPr lang="en-GB" dirty="0"/>
                    </a:p>
                  </a:txBody>
                  <a:tcPr/>
                </a:tc>
                <a:tc>
                  <a:txBody>
                    <a:bodyPr/>
                    <a:lstStyle/>
                    <a:p>
                      <a:r>
                        <a:rPr lang="en-US" dirty="0"/>
                        <a:t>Strong positive brand identity</a:t>
                      </a:r>
                      <a:endParaRPr lang="en-GB" dirty="0"/>
                    </a:p>
                  </a:txBody>
                  <a:tcPr/>
                </a:tc>
                <a:tc>
                  <a:txBody>
                    <a:bodyPr/>
                    <a:lstStyle/>
                    <a:p>
                      <a:r>
                        <a:rPr lang="en-US" dirty="0"/>
                        <a:t>Increased motivation</a:t>
                      </a:r>
                      <a:endParaRPr lang="en-GB" dirty="0"/>
                    </a:p>
                  </a:txBody>
                  <a:tcPr/>
                </a:tc>
                <a:extLst>
                  <a:ext uri="{0D108BD9-81ED-4DB2-BD59-A6C34878D82A}">
                    <a16:rowId xmlns:a16="http://schemas.microsoft.com/office/drawing/2014/main" val="65571324"/>
                  </a:ext>
                </a:extLst>
              </a:tr>
              <a:tr h="370840">
                <a:tc>
                  <a:txBody>
                    <a:bodyPr/>
                    <a:lstStyle/>
                    <a:p>
                      <a:r>
                        <a:rPr lang="en-US" dirty="0"/>
                        <a:t>Support is available (eg 24/7 chat help)</a:t>
                      </a:r>
                      <a:endParaRPr lang="en-GB" dirty="0"/>
                    </a:p>
                  </a:txBody>
                  <a:tcPr/>
                </a:tc>
                <a:tc>
                  <a:txBody>
                    <a:bodyPr/>
                    <a:lstStyle/>
                    <a:p>
                      <a:r>
                        <a:rPr lang="en-US" dirty="0"/>
                        <a:t>Increased customer confidence</a:t>
                      </a:r>
                      <a:endParaRPr lang="en-GB" dirty="0"/>
                    </a:p>
                  </a:txBody>
                  <a:tcPr/>
                </a:tc>
                <a:tc>
                  <a:txBody>
                    <a:bodyPr/>
                    <a:lstStyle/>
                    <a:p>
                      <a:r>
                        <a:rPr lang="en-US" dirty="0"/>
                        <a:t>Positive working environment</a:t>
                      </a:r>
                      <a:endParaRPr lang="en-GB" dirty="0"/>
                    </a:p>
                  </a:txBody>
                  <a:tcPr/>
                </a:tc>
                <a:extLst>
                  <a:ext uri="{0D108BD9-81ED-4DB2-BD59-A6C34878D82A}">
                    <a16:rowId xmlns:a16="http://schemas.microsoft.com/office/drawing/2014/main" val="2640247556"/>
                  </a:ext>
                </a:extLst>
              </a:tr>
              <a:tr h="370840">
                <a:tc>
                  <a:txBody>
                    <a:bodyPr/>
                    <a:lstStyle/>
                    <a:p>
                      <a:endParaRPr lang="en-GB" dirty="0"/>
                    </a:p>
                  </a:txBody>
                  <a:tcPr/>
                </a:tc>
                <a:tc>
                  <a:txBody>
                    <a:bodyPr/>
                    <a:lstStyle/>
                    <a:p>
                      <a:r>
                        <a:rPr lang="en-US" dirty="0"/>
                        <a:t>Repeat customers</a:t>
                      </a:r>
                      <a:endParaRPr lang="en-GB" dirty="0"/>
                    </a:p>
                  </a:txBody>
                  <a:tcPr/>
                </a:tc>
                <a:tc>
                  <a:txBody>
                    <a:bodyPr/>
                    <a:lstStyle/>
                    <a:p>
                      <a:r>
                        <a:rPr lang="en-US" dirty="0"/>
                        <a:t>Transferable people skills </a:t>
                      </a:r>
                      <a:endParaRPr lang="en-GB" dirty="0"/>
                    </a:p>
                  </a:txBody>
                  <a:tcPr/>
                </a:tc>
                <a:extLst>
                  <a:ext uri="{0D108BD9-81ED-4DB2-BD59-A6C34878D82A}">
                    <a16:rowId xmlns:a16="http://schemas.microsoft.com/office/drawing/2014/main" val="3366161140"/>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Word of mouth or online recommendations </a:t>
                      </a:r>
                      <a:endParaRPr lang="en-GB" dirty="0"/>
                    </a:p>
                  </a:txBody>
                  <a:tcPr/>
                </a:tc>
                <a:tc>
                  <a:txBody>
                    <a:bodyPr/>
                    <a:lstStyle/>
                    <a:p>
                      <a:r>
                        <a:rPr lang="en-US" dirty="0"/>
                        <a:t>Positive feedback from happy customers</a:t>
                      </a:r>
                      <a:endParaRPr lang="en-GB" dirty="0"/>
                    </a:p>
                  </a:txBody>
                  <a:tcPr/>
                </a:tc>
                <a:extLst>
                  <a:ext uri="{0D108BD9-81ED-4DB2-BD59-A6C34878D82A}">
                    <a16:rowId xmlns:a16="http://schemas.microsoft.com/office/drawing/2014/main" val="165503535"/>
                  </a:ext>
                </a:extLst>
              </a:tr>
              <a:tr h="370840">
                <a:tc>
                  <a:txBody>
                    <a:bodyPr/>
                    <a:lstStyle/>
                    <a:p>
                      <a:endParaRPr lang="en-GB" dirty="0"/>
                    </a:p>
                  </a:txBody>
                  <a:tcPr/>
                </a:tc>
                <a:tc>
                  <a:txBody>
                    <a:bodyPr/>
                    <a:lstStyle/>
                    <a:p>
                      <a:r>
                        <a:rPr lang="en-US" dirty="0"/>
                        <a:t>Increased revenue</a:t>
                      </a:r>
                      <a:endParaRPr lang="en-GB" dirty="0"/>
                    </a:p>
                  </a:txBody>
                  <a:tcPr/>
                </a:tc>
                <a:tc>
                  <a:txBody>
                    <a:bodyPr/>
                    <a:lstStyle/>
                    <a:p>
                      <a:endParaRPr lang="en-GB" dirty="0"/>
                    </a:p>
                  </a:txBody>
                  <a:tcPr/>
                </a:tc>
                <a:extLst>
                  <a:ext uri="{0D108BD9-81ED-4DB2-BD59-A6C34878D82A}">
                    <a16:rowId xmlns:a16="http://schemas.microsoft.com/office/drawing/2014/main" val="858594378"/>
                  </a:ext>
                </a:extLst>
              </a:tr>
            </a:tbl>
          </a:graphicData>
        </a:graphic>
      </p:graphicFrame>
    </p:spTree>
    <p:extLst>
      <p:ext uri="{BB962C8B-B14F-4D97-AF65-F5344CB8AC3E}">
        <p14:creationId xmlns:p14="http://schemas.microsoft.com/office/powerpoint/2010/main" val="1208565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26F11-17DD-A64E-C78B-97987BFAC77F}"/>
              </a:ext>
            </a:extLst>
          </p:cNvPr>
          <p:cNvSpPr>
            <a:spLocks noGrp="1"/>
          </p:cNvSpPr>
          <p:nvPr>
            <p:ph type="title"/>
          </p:nvPr>
        </p:nvSpPr>
        <p:spPr/>
        <p:txBody>
          <a:bodyPr/>
          <a:lstStyle/>
          <a:p>
            <a:r>
              <a:rPr lang="en-US" dirty="0"/>
              <a:t>Improving customer care</a:t>
            </a:r>
          </a:p>
        </p:txBody>
      </p:sp>
      <p:sp>
        <p:nvSpPr>
          <p:cNvPr id="3" name="Content Placeholder 2">
            <a:extLst>
              <a:ext uri="{FF2B5EF4-FFF2-40B4-BE49-F238E27FC236}">
                <a16:creationId xmlns:a16="http://schemas.microsoft.com/office/drawing/2014/main" id="{DB15EF69-755F-6BE0-9FF1-DBBE5D9FF399}"/>
              </a:ext>
            </a:extLst>
          </p:cNvPr>
          <p:cNvSpPr>
            <a:spLocks noGrp="1"/>
          </p:cNvSpPr>
          <p:nvPr>
            <p:ph sz="quarter" idx="10"/>
          </p:nvPr>
        </p:nvSpPr>
        <p:spPr/>
        <p:txBody>
          <a:bodyPr/>
          <a:lstStyle/>
          <a:p>
            <a:pPr>
              <a:lnSpc>
                <a:spcPct val="100000"/>
              </a:lnSpc>
              <a:spcBef>
                <a:spcPts val="300"/>
              </a:spcBef>
              <a:buClr>
                <a:srgbClr val="0077E3"/>
              </a:buClr>
            </a:pPr>
            <a:r>
              <a:rPr lang="en-GB" dirty="0">
                <a:effectLst/>
                <a:latin typeface="Arial" panose="020B0604020202020204" pitchFamily="34" charset="0"/>
                <a:ea typeface="&quot;Courier New&quot;"/>
                <a:cs typeface="Arial" panose="020B0604020202020204" pitchFamily="34" charset="0"/>
              </a:rPr>
              <a:t>Some simple things you can do to provide a </a:t>
            </a:r>
            <a:r>
              <a:rPr lang="en-GB" b="1" dirty="0">
                <a:effectLst/>
                <a:latin typeface="Arial" panose="020B0604020202020204" pitchFamily="34" charset="0"/>
                <a:ea typeface="&quot;Courier New&quot;"/>
                <a:cs typeface="Arial" panose="020B0604020202020204" pitchFamily="34" charset="0"/>
              </a:rPr>
              <a:t>better experience</a:t>
            </a:r>
            <a:r>
              <a:rPr lang="en-GB" dirty="0">
                <a:effectLst/>
                <a:latin typeface="Arial" panose="020B0604020202020204" pitchFamily="34" charset="0"/>
                <a:ea typeface="&quot;Courier New&quot;"/>
                <a:cs typeface="Arial" panose="020B0604020202020204" pitchFamily="34" charset="0"/>
              </a:rPr>
              <a:t> include:</a:t>
            </a:r>
          </a:p>
          <a:p>
            <a:pPr marL="501650" lvl="1" indent="-285750">
              <a:lnSpc>
                <a:spcPct val="100000"/>
              </a:lnSpc>
              <a:spcBef>
                <a:spcPts val="300"/>
              </a:spcBef>
              <a:spcAft>
                <a:spcPts val="300"/>
              </a:spcAft>
              <a:buFont typeface="Arial" panose="020B0604020202020204" pitchFamily="34" charset="0"/>
              <a:buChar char="•"/>
            </a:pPr>
            <a:r>
              <a:rPr lang="en-GB" dirty="0">
                <a:effectLst/>
                <a:latin typeface="Arial" panose="020B0604020202020204" pitchFamily="34" charset="0"/>
                <a:ea typeface="&quot;Courier New&quot;"/>
                <a:cs typeface="Arial" panose="020B0604020202020204" pitchFamily="34" charset="0"/>
              </a:rPr>
              <a:t>use customer names to personalise your communications</a:t>
            </a:r>
          </a:p>
          <a:p>
            <a:pPr marL="501650" lvl="1" indent="-285750">
              <a:lnSpc>
                <a:spcPct val="100000"/>
              </a:lnSpc>
              <a:spcBef>
                <a:spcPts val="300"/>
              </a:spcBef>
              <a:spcAft>
                <a:spcPts val="300"/>
              </a:spcAft>
              <a:buFont typeface="Arial" panose="020B0604020202020204" pitchFamily="34" charset="0"/>
              <a:buChar char="•"/>
            </a:pPr>
            <a:r>
              <a:rPr lang="en-GB" dirty="0">
                <a:latin typeface="Arial" panose="020B0604020202020204" pitchFamily="34" charset="0"/>
                <a:ea typeface="&quot;Courier New&quot;"/>
                <a:cs typeface="Arial" panose="020B0604020202020204" pitchFamily="34" charset="0"/>
              </a:rPr>
              <a:t>a</a:t>
            </a:r>
            <a:r>
              <a:rPr lang="en-GB" dirty="0">
                <a:effectLst/>
                <a:latin typeface="Arial" panose="020B0604020202020204" pitchFamily="34" charset="0"/>
                <a:ea typeface="&quot;Courier New&quot;"/>
                <a:cs typeface="Arial" panose="020B0604020202020204" pitchFamily="34" charset="0"/>
              </a:rPr>
              <a:t>lways try to ensure everyone you deal with is made to feel special</a:t>
            </a:r>
          </a:p>
          <a:p>
            <a:pPr marL="501650" lvl="1" indent="-285750">
              <a:lnSpc>
                <a:spcPct val="100000"/>
              </a:lnSpc>
              <a:spcBef>
                <a:spcPts val="300"/>
              </a:spcBef>
              <a:spcAft>
                <a:spcPts val="300"/>
              </a:spcAft>
              <a:buFont typeface="Arial" panose="020B0604020202020204" pitchFamily="34" charset="0"/>
              <a:buChar char="•"/>
            </a:pPr>
            <a:r>
              <a:rPr lang="en-GB" dirty="0">
                <a:latin typeface="Arial" panose="020B0604020202020204" pitchFamily="34" charset="0"/>
                <a:ea typeface="&quot;Courier New&quot;"/>
                <a:cs typeface="Arial" panose="020B0604020202020204" pitchFamily="34" charset="0"/>
              </a:rPr>
              <a:t>a</a:t>
            </a:r>
            <a:r>
              <a:rPr lang="en-GB" dirty="0">
                <a:effectLst/>
                <a:latin typeface="Arial" panose="020B0604020202020204" pitchFamily="34" charset="0"/>
                <a:ea typeface="&quot;Courier New&quot;"/>
                <a:cs typeface="Arial" panose="020B0604020202020204" pitchFamily="34" charset="0"/>
              </a:rPr>
              <a:t>lways thank people for their custom and loyalty</a:t>
            </a:r>
          </a:p>
          <a:p>
            <a:pPr marL="501650" lvl="1" indent="-285750">
              <a:lnSpc>
                <a:spcPct val="100000"/>
              </a:lnSpc>
              <a:spcBef>
                <a:spcPts val="300"/>
              </a:spcBef>
              <a:spcAft>
                <a:spcPts val="300"/>
              </a:spcAft>
              <a:buFont typeface="Arial" panose="020B0604020202020204" pitchFamily="34" charset="0"/>
              <a:buChar char="•"/>
            </a:pPr>
            <a:r>
              <a:rPr lang="en-GB" dirty="0">
                <a:latin typeface="Arial" panose="020B0604020202020204" pitchFamily="34" charset="0"/>
                <a:ea typeface="&quot;Courier New&quot;"/>
                <a:cs typeface="Arial" panose="020B0604020202020204" pitchFamily="34" charset="0"/>
              </a:rPr>
              <a:t>m</a:t>
            </a:r>
            <a:r>
              <a:rPr lang="en-GB" dirty="0">
                <a:effectLst/>
                <a:latin typeface="Arial" panose="020B0604020202020204" pitchFamily="34" charset="0"/>
                <a:ea typeface="&quot;Courier New&quot;"/>
                <a:cs typeface="Arial" panose="020B0604020202020204" pitchFamily="34" charset="0"/>
              </a:rPr>
              <a:t>aintain regular communication with your customers</a:t>
            </a:r>
          </a:p>
          <a:p>
            <a:pPr marL="501650" lvl="1" indent="-285750">
              <a:lnSpc>
                <a:spcPct val="100000"/>
              </a:lnSpc>
              <a:spcBef>
                <a:spcPts val="300"/>
              </a:spcBef>
              <a:spcAft>
                <a:spcPts val="300"/>
              </a:spcAft>
              <a:buFont typeface="Arial" panose="020B0604020202020204" pitchFamily="34" charset="0"/>
              <a:buChar char="•"/>
            </a:pPr>
            <a:r>
              <a:rPr lang="en-GB" dirty="0">
                <a:latin typeface="Arial" panose="020B0604020202020204" pitchFamily="34" charset="0"/>
                <a:ea typeface="Calibri" panose="020F0502020204030204" pitchFamily="34" charset="0"/>
                <a:cs typeface="Arial" panose="020B0604020202020204" pitchFamily="34" charset="0"/>
              </a:rPr>
              <a:t>t</a:t>
            </a:r>
            <a:r>
              <a:rPr lang="en-GB" dirty="0">
                <a:effectLst/>
                <a:latin typeface="Arial" panose="020B0604020202020204" pitchFamily="34" charset="0"/>
                <a:ea typeface="Calibri" panose="020F0502020204030204" pitchFamily="34" charset="0"/>
                <a:cs typeface="Arial" panose="020B0604020202020204" pitchFamily="34" charset="0"/>
              </a:rPr>
              <a:t>ake time to get to know them</a:t>
            </a:r>
          </a:p>
          <a:p>
            <a:pPr marL="501650" lvl="1" indent="-285750">
              <a:lnSpc>
                <a:spcPct val="100000"/>
              </a:lnSpc>
              <a:spcBef>
                <a:spcPts val="300"/>
              </a:spcBef>
              <a:spcAft>
                <a:spcPts val="300"/>
              </a:spcAft>
              <a:buFont typeface="Arial" panose="020B0604020202020204" pitchFamily="34" charset="0"/>
              <a:buChar char="•"/>
            </a:pPr>
            <a:r>
              <a:rPr lang="en-GB" dirty="0">
                <a:effectLst/>
                <a:latin typeface="Arial" panose="020B0604020202020204" pitchFamily="34" charset="0"/>
                <a:ea typeface="Calibri" panose="020F0502020204030204" pitchFamily="34" charset="0"/>
                <a:cs typeface="Arial" panose="020B0604020202020204" pitchFamily="34" charset="0"/>
              </a:rPr>
              <a:t>find out what has happened in the past to anticipate what customers may want in the future</a:t>
            </a:r>
          </a:p>
          <a:p>
            <a:pPr marL="501650" lvl="1" indent="-285750">
              <a:lnSpc>
                <a:spcPct val="100000"/>
              </a:lnSpc>
              <a:spcBef>
                <a:spcPts val="300"/>
              </a:spcBef>
              <a:spcAft>
                <a:spcPts val="300"/>
              </a:spcAft>
              <a:buFont typeface="Arial" panose="020B0604020202020204" pitchFamily="34" charset="0"/>
              <a:buChar char="•"/>
            </a:pPr>
            <a:r>
              <a:rPr lang="en-GB" dirty="0">
                <a:latin typeface="Arial" panose="020B0604020202020204" pitchFamily="34" charset="0"/>
                <a:ea typeface="&quot;Courier New&quot;"/>
                <a:cs typeface="Arial" panose="020B0604020202020204" pitchFamily="34" charset="0"/>
              </a:rPr>
              <a:t>pay special attention to any details that can affect expectations</a:t>
            </a:r>
          </a:p>
          <a:p>
            <a:pPr marL="501650" lvl="1" indent="-285750">
              <a:lnSpc>
                <a:spcPct val="100000"/>
              </a:lnSpc>
              <a:spcBef>
                <a:spcPts val="300"/>
              </a:spcBef>
              <a:spcAft>
                <a:spcPts val="300"/>
              </a:spcAft>
              <a:buFont typeface="Arial" panose="020B0604020202020204" pitchFamily="34" charset="0"/>
              <a:buChar char="•"/>
            </a:pPr>
            <a:r>
              <a:rPr lang="en-GB" dirty="0">
                <a:latin typeface="Arial" panose="020B0604020202020204" pitchFamily="34" charset="0"/>
                <a:ea typeface="&quot;Courier New&quot;"/>
                <a:cs typeface="Arial" panose="020B0604020202020204" pitchFamily="34" charset="0"/>
              </a:rPr>
              <a:t>take small steps to improve all aspects of the business.</a:t>
            </a:r>
          </a:p>
          <a:p>
            <a:pPr marL="501650" lvl="1" indent="-285750">
              <a:lnSpc>
                <a:spcPct val="100000"/>
              </a:lnSpc>
              <a:spcBef>
                <a:spcPts val="0"/>
              </a:spcBef>
              <a:spcAft>
                <a:spcPts val="0"/>
              </a:spcAft>
              <a:buFont typeface="Arial" panose="020B0604020202020204" pitchFamily="34" charset="0"/>
              <a:buChar char="•"/>
            </a:pPr>
            <a:endParaRPr lang="en-GB" dirty="0">
              <a:effectLst/>
              <a:latin typeface="Arial" panose="020B0604020202020204" pitchFamily="34" charset="0"/>
              <a:ea typeface="&quot;Courier New&quot;"/>
              <a:cs typeface="Arial" panose="020B0604020202020204" pitchFamily="34" charset="0"/>
            </a:endParaRPr>
          </a:p>
        </p:txBody>
      </p:sp>
    </p:spTree>
    <p:extLst>
      <p:ext uri="{BB962C8B-B14F-4D97-AF65-F5344CB8AC3E}">
        <p14:creationId xmlns:p14="http://schemas.microsoft.com/office/powerpoint/2010/main" val="11591935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9C32B-050C-0D13-9B21-466CEF674973}"/>
              </a:ext>
            </a:extLst>
          </p:cNvPr>
          <p:cNvSpPr>
            <a:spLocks noGrp="1"/>
          </p:cNvSpPr>
          <p:nvPr>
            <p:ph type="title"/>
          </p:nvPr>
        </p:nvSpPr>
        <p:spPr>
          <a:xfrm>
            <a:off x="467544" y="1124744"/>
            <a:ext cx="2736304" cy="382588"/>
          </a:xfrm>
        </p:spPr>
        <p:txBody>
          <a:bodyPr/>
          <a:lstStyle/>
          <a:p>
            <a:r>
              <a:rPr lang="en-US" dirty="0"/>
              <a:t>And remember ...</a:t>
            </a:r>
          </a:p>
        </p:txBody>
      </p:sp>
      <p:sp>
        <p:nvSpPr>
          <p:cNvPr id="4" name="Content Placeholder 3">
            <a:extLst>
              <a:ext uri="{FF2B5EF4-FFF2-40B4-BE49-F238E27FC236}">
                <a16:creationId xmlns:a16="http://schemas.microsoft.com/office/drawing/2014/main" id="{4089D08D-AEF1-BF1A-BAA1-CC0DA6C6DB4B}"/>
              </a:ext>
            </a:extLst>
          </p:cNvPr>
          <p:cNvSpPr>
            <a:spLocks noGrp="1"/>
          </p:cNvSpPr>
          <p:nvPr>
            <p:ph sz="quarter" idx="10"/>
          </p:nvPr>
        </p:nvSpPr>
        <p:spPr>
          <a:xfrm>
            <a:off x="467544" y="1700808"/>
            <a:ext cx="8280920" cy="2256978"/>
          </a:xfrm>
        </p:spPr>
        <p:txBody>
          <a:bodyPr/>
          <a:lstStyle/>
          <a:p>
            <a:pPr marL="342900" indent="-342900">
              <a:spcBef>
                <a:spcPts val="600"/>
              </a:spcBef>
              <a:spcAft>
                <a:spcPts val="600"/>
              </a:spcAft>
              <a:buClr>
                <a:srgbClr val="0077E3"/>
              </a:buClr>
              <a:buFont typeface="Arial" panose="020B0604020202020204" pitchFamily="34" charset="0"/>
              <a:buChar char="•"/>
            </a:pPr>
            <a:r>
              <a:rPr lang="en-GB" dirty="0">
                <a:solidFill>
                  <a:srgbClr val="000000"/>
                </a:solidFill>
                <a:ea typeface="Calibri" panose="020F0502020204030204" pitchFamily="34" charset="0"/>
                <a:cs typeface="Arial" panose="020B0604020202020204" pitchFamily="34" charset="0"/>
              </a:rPr>
              <a:t>L</a:t>
            </a:r>
            <a:r>
              <a:rPr lang="en-GB" dirty="0">
                <a:solidFill>
                  <a:srgbClr val="000000"/>
                </a:solidFill>
                <a:effectLst/>
                <a:ea typeface="Calibri" panose="020F0502020204030204" pitchFamily="34" charset="0"/>
                <a:cs typeface="Arial" panose="020B0604020202020204" pitchFamily="34" charset="0"/>
              </a:rPr>
              <a:t>aying out clear guidelines and including them in terms and conditions will inform your customers and stakeholders of exactly what they should expect.</a:t>
            </a:r>
          </a:p>
          <a:p>
            <a:pPr marL="342900" indent="-342900">
              <a:spcBef>
                <a:spcPts val="600"/>
              </a:spcBef>
              <a:spcAft>
                <a:spcPts val="600"/>
              </a:spcAft>
              <a:buClr>
                <a:srgbClr val="0077E3"/>
              </a:buClr>
              <a:buFont typeface="Arial" panose="020B0604020202020204" pitchFamily="34" charset="0"/>
              <a:buChar char="•"/>
            </a:pPr>
            <a:r>
              <a:rPr lang="en-GB" dirty="0">
                <a:solidFill>
                  <a:srgbClr val="000000"/>
                </a:solidFill>
                <a:ea typeface="Calibri" panose="020F0502020204030204" pitchFamily="34" charset="0"/>
                <a:cs typeface="Arial" panose="020B0604020202020204" pitchFamily="34" charset="0"/>
              </a:rPr>
              <a:t>Customers are more inclined to make repeat purchases if they have had a positive experience that met their expectations.</a:t>
            </a:r>
            <a:endParaRPr lang="en-GB" dirty="0">
              <a:solidFill>
                <a:srgbClr val="000000"/>
              </a:solidFill>
              <a:effectLst/>
              <a:ea typeface="Calibri" panose="020F0502020204030204" pitchFamily="34" charset="0"/>
              <a:cs typeface="Arial" panose="020B0604020202020204" pitchFamily="34" charset="0"/>
            </a:endParaRPr>
          </a:p>
          <a:p>
            <a:pPr marL="342900" indent="-342900">
              <a:spcBef>
                <a:spcPts val="600"/>
              </a:spcBef>
              <a:spcAft>
                <a:spcPts val="600"/>
              </a:spcAft>
              <a:buClr>
                <a:srgbClr val="0077E3"/>
              </a:buClr>
              <a:buFont typeface="Arial" panose="020B0604020202020204" pitchFamily="34" charset="0"/>
              <a:buChar char="•"/>
            </a:pPr>
            <a:r>
              <a:rPr lang="en-GB" dirty="0">
                <a:solidFill>
                  <a:srgbClr val="000000"/>
                </a:solidFill>
                <a:effectLst/>
                <a:ea typeface="Calibri" panose="020F0502020204030204" pitchFamily="34" charset="0"/>
                <a:cs typeface="Arial" panose="020B0604020202020204" pitchFamily="34" charset="0"/>
              </a:rPr>
              <a:t>Clear expectations also protect your staff, </a:t>
            </a:r>
            <a:r>
              <a:rPr lang="en-GB" dirty="0">
                <a:solidFill>
                  <a:srgbClr val="000000"/>
                </a:solidFill>
                <a:ea typeface="Calibri" panose="020F0502020204030204" pitchFamily="34" charset="0"/>
                <a:cs typeface="Arial" panose="020B0604020202020204" pitchFamily="34" charset="0"/>
              </a:rPr>
              <a:t>and</a:t>
            </a:r>
            <a:r>
              <a:rPr lang="en-GB" dirty="0">
                <a:solidFill>
                  <a:srgbClr val="000000"/>
                </a:solidFill>
                <a:effectLst/>
                <a:ea typeface="Calibri" panose="020F0502020204030204" pitchFamily="34" charset="0"/>
                <a:cs typeface="Arial" panose="020B0604020202020204" pitchFamily="34" charset="0"/>
              </a:rPr>
              <a:t> will protect your business from complaints, and even legal action.</a:t>
            </a:r>
            <a:endParaRPr lang="en-US" dirty="0">
              <a:cs typeface="Arial" panose="020B0604020202020204" pitchFamily="34" charset="0"/>
            </a:endParaRPr>
          </a:p>
        </p:txBody>
      </p:sp>
      <p:pic>
        <p:nvPicPr>
          <p:cNvPr id="6" name="Picture 5" descr="A picture containing text, clipart, graphic design, graphics&#10;&#10;Description automatically generated">
            <a:extLst>
              <a:ext uri="{FF2B5EF4-FFF2-40B4-BE49-F238E27FC236}">
                <a16:creationId xmlns:a16="http://schemas.microsoft.com/office/drawing/2014/main" id="{CAFA9787-36C8-F184-891F-6FE55A89EF8D}"/>
              </a:ext>
            </a:extLst>
          </p:cNvPr>
          <p:cNvPicPr>
            <a:picLocks noChangeAspect="1"/>
          </p:cNvPicPr>
          <p:nvPr/>
        </p:nvPicPr>
        <p:blipFill>
          <a:blip r:embed="rId3"/>
          <a:stretch>
            <a:fillRect/>
          </a:stretch>
        </p:blipFill>
        <p:spPr>
          <a:xfrm>
            <a:off x="2924944" y="4365104"/>
            <a:ext cx="3294112" cy="1726359"/>
          </a:xfrm>
          <a:prstGeom prst="rect">
            <a:avLst/>
          </a:prstGeom>
        </p:spPr>
      </p:pic>
    </p:spTree>
    <p:extLst>
      <p:ext uri="{BB962C8B-B14F-4D97-AF65-F5344CB8AC3E}">
        <p14:creationId xmlns:p14="http://schemas.microsoft.com/office/powerpoint/2010/main" val="27451392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F92FE18-12F8-7543-6E5B-AAA28430565A}"/>
              </a:ext>
            </a:extLst>
          </p:cNvPr>
          <p:cNvSpPr>
            <a:spLocks noGrp="1"/>
          </p:cNvSpPr>
          <p:nvPr>
            <p:ph type="title"/>
          </p:nvPr>
        </p:nvSpPr>
        <p:spPr>
          <a:xfrm>
            <a:off x="457200" y="1008000"/>
            <a:ext cx="4114800" cy="476784"/>
          </a:xfrm>
        </p:spPr>
        <p:txBody>
          <a:bodyPr/>
          <a:lstStyle/>
          <a:p>
            <a:r>
              <a:rPr lang="en-US" dirty="0">
                <a:ea typeface="ＭＳ Ｐゴシック" pitchFamily="-105" charset="-128"/>
                <a:cs typeface="ＭＳ Ｐゴシック" pitchFamily="-105" charset="-128"/>
              </a:rPr>
              <a:t>Objectives</a:t>
            </a:r>
          </a:p>
        </p:txBody>
      </p:sp>
      <p:sp>
        <p:nvSpPr>
          <p:cNvPr id="6" name="Content Placeholder 2">
            <a:extLst>
              <a:ext uri="{FF2B5EF4-FFF2-40B4-BE49-F238E27FC236}">
                <a16:creationId xmlns:a16="http://schemas.microsoft.com/office/drawing/2014/main" id="{6B72FF8E-14A6-38CF-245F-A994A8BC3F5C}"/>
              </a:ext>
            </a:extLst>
          </p:cNvPr>
          <p:cNvSpPr txBox="1">
            <a:spLocks/>
          </p:cNvSpPr>
          <p:nvPr/>
        </p:nvSpPr>
        <p:spPr bwMode="auto">
          <a:xfrm>
            <a:off x="539552" y="1667724"/>
            <a:ext cx="4221166" cy="429877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spcBef>
                <a:spcPts val="0"/>
              </a:spcBef>
              <a:spcAft>
                <a:spcPts val="0"/>
              </a:spcAft>
              <a:buClr>
                <a:srgbClr val="0077E3"/>
              </a:buClr>
            </a:pPr>
            <a:r>
              <a:rPr lang="en-US" dirty="0"/>
              <a:t>By the end of this presentation, learners should be able to:</a:t>
            </a:r>
          </a:p>
          <a:p>
            <a:pPr>
              <a:spcBef>
                <a:spcPts val="0"/>
              </a:spcBef>
              <a:spcAft>
                <a:spcPts val="0"/>
              </a:spcAft>
              <a:buClr>
                <a:srgbClr val="0077E3"/>
              </a:buClr>
            </a:pPr>
            <a:endParaRPr lang="en-US" dirty="0"/>
          </a:p>
          <a:p>
            <a:pPr marL="342900" indent="-342900">
              <a:buClr>
                <a:srgbClr val="0077E3"/>
              </a:buClr>
              <a:buFont typeface="Arial" panose="020B0604020202020204" pitchFamily="34" charset="0"/>
              <a:buChar char="•"/>
            </a:pPr>
            <a:r>
              <a:rPr lang="en-US" dirty="0"/>
              <a:t>understand wants, needs and expectations</a:t>
            </a:r>
          </a:p>
          <a:p>
            <a:pPr marL="342900" indent="-342900">
              <a:buClr>
                <a:srgbClr val="0077E3"/>
              </a:buClr>
              <a:buFont typeface="Arial" panose="020B0604020202020204" pitchFamily="34" charset="0"/>
              <a:buChar char="•"/>
            </a:pPr>
            <a:r>
              <a:rPr lang="en-US" dirty="0"/>
              <a:t>describe the differences between customer care and customer service</a:t>
            </a:r>
          </a:p>
          <a:p>
            <a:pPr marL="342900" indent="-342900">
              <a:buClr>
                <a:srgbClr val="0077E3"/>
              </a:buClr>
              <a:buFont typeface="Arial" panose="020B0604020202020204" pitchFamily="34" charset="0"/>
              <a:buChar char="•"/>
            </a:pPr>
            <a:r>
              <a:rPr lang="en-US" dirty="0"/>
              <a:t>identify customer care methods and their impacts.</a:t>
            </a:r>
          </a:p>
          <a:p>
            <a:pPr marL="342900" indent="-342900">
              <a:lnSpc>
                <a:spcPct val="150000"/>
              </a:lnSpc>
              <a:spcBef>
                <a:spcPts val="0"/>
              </a:spcBef>
              <a:spcAft>
                <a:spcPts val="0"/>
              </a:spcAft>
              <a:buClr>
                <a:srgbClr val="0077E3"/>
              </a:buClr>
              <a:buFont typeface="Arial" panose="020B0604020202020204" pitchFamily="34" charset="0"/>
              <a:buChar char="•"/>
            </a:pPr>
            <a:endParaRPr lang="en-US" dirty="0"/>
          </a:p>
          <a:p>
            <a:pPr marL="342900" indent="-342900">
              <a:lnSpc>
                <a:spcPct val="150000"/>
              </a:lnSpc>
              <a:spcBef>
                <a:spcPts val="0"/>
              </a:spcBef>
              <a:spcAft>
                <a:spcPts val="0"/>
              </a:spcAft>
              <a:buClr>
                <a:srgbClr val="0077E3"/>
              </a:buClr>
              <a:buFont typeface="Arial" panose="020B0604020202020204" pitchFamily="34" charset="0"/>
              <a:buChar char="•"/>
            </a:pPr>
            <a:endParaRPr lang="en-US" dirty="0"/>
          </a:p>
          <a:p>
            <a:pPr marL="342900" indent="-342900">
              <a:buClr>
                <a:srgbClr val="0077E3"/>
              </a:buClr>
              <a:buFont typeface="Arial" panose="020B0604020202020204" pitchFamily="34" charset="0"/>
              <a:buChar char="•"/>
            </a:pPr>
            <a:endParaRPr lang="en-US" dirty="0"/>
          </a:p>
        </p:txBody>
      </p:sp>
      <p:pic>
        <p:nvPicPr>
          <p:cNvPr id="4" name="Picture 3" descr="A hand writing on a white paper&#10;&#10;Description automatically generated with low confidence">
            <a:extLst>
              <a:ext uri="{FF2B5EF4-FFF2-40B4-BE49-F238E27FC236}">
                <a16:creationId xmlns:a16="http://schemas.microsoft.com/office/drawing/2014/main" id="{5E09CE28-E92F-6ADC-947D-74CE7C550A44}"/>
              </a:ext>
            </a:extLst>
          </p:cNvPr>
          <p:cNvPicPr>
            <a:picLocks noChangeAspect="1"/>
          </p:cNvPicPr>
          <p:nvPr/>
        </p:nvPicPr>
        <p:blipFill>
          <a:blip r:embed="rId3"/>
          <a:stretch>
            <a:fillRect/>
          </a:stretch>
        </p:blipFill>
        <p:spPr>
          <a:xfrm>
            <a:off x="5148064" y="1577454"/>
            <a:ext cx="3642312" cy="2476772"/>
          </a:xfrm>
          <a:prstGeom prst="rect">
            <a:avLst/>
          </a:prstGeom>
        </p:spPr>
      </p:pic>
    </p:spTree>
    <p:extLst>
      <p:ext uri="{BB962C8B-B14F-4D97-AF65-F5344CB8AC3E}">
        <p14:creationId xmlns:p14="http://schemas.microsoft.com/office/powerpoint/2010/main" val="37849000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What is the difference between a want and a need?</a:t>
            </a:r>
          </a:p>
        </p:txBody>
      </p:sp>
      <p:sp>
        <p:nvSpPr>
          <p:cNvPr id="3075" name="Content Placeholder 2"/>
          <p:cNvSpPr>
            <a:spLocks noGrp="1"/>
          </p:cNvSpPr>
          <p:nvPr>
            <p:ph sz="quarter" idx="10"/>
          </p:nvPr>
        </p:nvSpPr>
        <p:spPr>
          <a:xfrm>
            <a:off x="457200" y="1700808"/>
            <a:ext cx="8229600" cy="4059192"/>
          </a:xfrm>
        </p:spPr>
        <p:txBody>
          <a:bodyPr/>
          <a:lstStyle/>
          <a:p>
            <a:pPr marL="558800" lvl="1" indent="-342900"/>
            <a:r>
              <a:rPr lang="en-GB" sz="20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Want</a:t>
            </a:r>
            <a:r>
              <a:rPr lang="en-GB"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a:t>
            </a:r>
            <a:r>
              <a:rPr lang="en-GB" sz="20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GB"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a desire for something.</a:t>
            </a:r>
            <a:endParaRPr lang="en-GB" dirty="0">
              <a:latin typeface="Arial" panose="020B0604020202020204" pitchFamily="34" charset="0"/>
              <a:ea typeface="Calibri" panose="020F0502020204030204" pitchFamily="34" charset="0"/>
              <a:cs typeface="Arial" panose="020B0604020202020204" pitchFamily="34" charset="0"/>
            </a:endParaRPr>
          </a:p>
          <a:p>
            <a:pPr marL="558800" lvl="1" indent="-342900"/>
            <a:r>
              <a:rPr lang="en-GB" sz="20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Need</a:t>
            </a:r>
            <a:r>
              <a:rPr lang="en-GB"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GB" sz="2000" dirty="0">
                <a:solidFill>
                  <a:srgbClr val="000000"/>
                </a:solidFill>
                <a:latin typeface="Arial" panose="020B0604020202020204" pitchFamily="34" charset="0"/>
                <a:ea typeface="Calibri" panose="020F0502020204030204" pitchFamily="34" charset="0"/>
                <a:cs typeface="Arial" panose="020B0604020202020204" pitchFamily="34" charset="0"/>
              </a:rPr>
              <a:t>a </a:t>
            </a:r>
            <a:r>
              <a:rPr lang="en-GB" sz="2000" dirty="0">
                <a:solidFill>
                  <a:srgbClr val="000000"/>
                </a:solidFill>
                <a:effectLst/>
                <a:latin typeface="Arial" panose="020B0604020202020204" pitchFamily="34" charset="0"/>
                <a:ea typeface="Calibri" panose="020F0502020204030204" pitchFamily="34" charset="0"/>
                <a:cs typeface="Arial" panose="020B0604020202020204" pitchFamily="34" charset="0"/>
              </a:rPr>
              <a:t>necessity, or something that must be done.</a:t>
            </a:r>
          </a:p>
          <a:p>
            <a:pPr lvl="1" indent="0">
              <a:buNone/>
            </a:pPr>
            <a:r>
              <a:rPr lang="en-GB" sz="2000" dirty="0">
                <a:solidFill>
                  <a:srgbClr val="000000"/>
                </a:solidFill>
                <a:latin typeface="Arial" panose="020B0604020202020204" pitchFamily="34" charset="0"/>
                <a:ea typeface="Calibri" panose="020F0502020204030204" pitchFamily="34" charset="0"/>
                <a:cs typeface="Arial" panose="020B0604020202020204" pitchFamily="34" charset="0"/>
              </a:rPr>
              <a:t>Consider </a:t>
            </a:r>
            <a:r>
              <a:rPr lang="en-GB" dirty="0">
                <a:solidFill>
                  <a:srgbClr val="000000"/>
                </a:solidFill>
                <a:latin typeface="Arial" panose="020B0604020202020204" pitchFamily="34" charset="0"/>
                <a:ea typeface="Calibri" panose="020F0502020204030204" pitchFamily="34" charset="0"/>
                <a:cs typeface="Arial" panose="020B0604020202020204" pitchFamily="34" charset="0"/>
              </a:rPr>
              <a:t>a</a:t>
            </a:r>
            <a:r>
              <a:rPr lang="en-GB" sz="2000" dirty="0">
                <a:solidFill>
                  <a:srgbClr val="000000"/>
                </a:solidFill>
                <a:latin typeface="Arial" panose="020B0604020202020204" pitchFamily="34" charset="0"/>
                <a:ea typeface="Calibri" panose="020F0502020204030204" pitchFamily="34" charset="0"/>
                <a:cs typeface="Arial" panose="020B0604020202020204" pitchFamily="34" charset="0"/>
              </a:rPr>
              <a:t> monthly household budget:</a:t>
            </a:r>
          </a:p>
          <a:p>
            <a:pPr marL="501650" lvl="1" indent="-285750">
              <a:buFont typeface="Arial" panose="020B0604020202020204" pitchFamily="34" charset="0"/>
              <a:buChar char="•"/>
            </a:pPr>
            <a:endPar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lvl="1" indent="0">
              <a:buNone/>
            </a:pPr>
            <a:endParaRPr lang="en-GB" sz="20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endParaRPr lang="en-GB" sz="1800" dirty="0">
              <a:solidFill>
                <a:srgbClr val="000000"/>
              </a:solidFill>
              <a:latin typeface="Arial" panose="020B0604020202020204" pitchFamily="34" charset="0"/>
              <a:ea typeface="&quot;Courier New&quot;"/>
              <a:cs typeface="&quot;Courier New&quot;"/>
            </a:endParaRPr>
          </a:p>
          <a:p>
            <a:pPr marL="0" lvl="1" indent="0">
              <a:buNone/>
            </a:pPr>
            <a:endParaRPr lang="en-GB" sz="1800" dirty="0">
              <a:latin typeface="Courier New" panose="02070309020205020404" pitchFamily="49" charset="0"/>
              <a:ea typeface="Calibri" panose="020F0502020204030204" pitchFamily="34" charset="0"/>
              <a:cs typeface="Arial" panose="020B0604020202020204" pitchFamily="34" charset="0"/>
            </a:endParaRPr>
          </a:p>
          <a:p>
            <a:pPr marL="0" lvl="1" indent="0">
              <a:buNone/>
            </a:pPr>
            <a:r>
              <a:rPr lang="en-GB" dirty="0">
                <a:latin typeface="Arial" panose="020B0604020202020204" pitchFamily="34" charset="0"/>
                <a:ea typeface="Calibri" panose="020F0502020204030204" pitchFamily="34" charset="0"/>
                <a:cs typeface="Arial" panose="020B0604020202020204" pitchFamily="34" charset="0"/>
              </a:rPr>
              <a:t>Customers may identify ‘need to have’ features for a product (eg an all- terrain vehicle must get from A to B around the farm) and ‘want to have’ features (eg a comfortable pillion seat).</a:t>
            </a:r>
          </a:p>
          <a:p>
            <a:pPr marL="0" lvl="1" indent="0">
              <a:buNone/>
            </a:pPr>
            <a:endParaRPr lang="en-US" dirty="0"/>
          </a:p>
        </p:txBody>
      </p:sp>
      <p:graphicFrame>
        <p:nvGraphicFramePr>
          <p:cNvPr id="2" name="Table 2">
            <a:extLst>
              <a:ext uri="{FF2B5EF4-FFF2-40B4-BE49-F238E27FC236}">
                <a16:creationId xmlns:a16="http://schemas.microsoft.com/office/drawing/2014/main" id="{1660EAC6-F48D-4233-50C7-1E50FB98A201}"/>
              </a:ext>
            </a:extLst>
          </p:cNvPr>
          <p:cNvGraphicFramePr>
            <a:graphicFrameLocks noGrp="1"/>
          </p:cNvGraphicFramePr>
          <p:nvPr>
            <p:extLst>
              <p:ext uri="{D42A27DB-BD31-4B8C-83A1-F6EECF244321}">
                <p14:modId xmlns:p14="http://schemas.microsoft.com/office/powerpoint/2010/main" val="2735110446"/>
              </p:ext>
            </p:extLst>
          </p:nvPr>
        </p:nvGraphicFramePr>
        <p:xfrm>
          <a:off x="1524000" y="3140968"/>
          <a:ext cx="6096000" cy="148336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827946063"/>
                    </a:ext>
                  </a:extLst>
                </a:gridCol>
                <a:gridCol w="3048000">
                  <a:extLst>
                    <a:ext uri="{9D8B030D-6E8A-4147-A177-3AD203B41FA5}">
                      <a16:colId xmlns:a16="http://schemas.microsoft.com/office/drawing/2014/main" val="3219564297"/>
                    </a:ext>
                  </a:extLst>
                </a:gridCol>
              </a:tblGrid>
              <a:tr h="370840">
                <a:tc>
                  <a:txBody>
                    <a:bodyPr/>
                    <a:lstStyle/>
                    <a:p>
                      <a:r>
                        <a:rPr lang="en-US" dirty="0">
                          <a:solidFill>
                            <a:schemeClr val="tx1"/>
                          </a:solidFill>
                        </a:rPr>
                        <a:t>Wants</a:t>
                      </a:r>
                      <a:endParaRPr lang="en-GB" dirty="0">
                        <a:solidFill>
                          <a:schemeClr val="tx1"/>
                        </a:solidFill>
                      </a:endParaRPr>
                    </a:p>
                  </a:txBody>
                  <a:tcPr/>
                </a:tc>
                <a:tc>
                  <a:txBody>
                    <a:bodyPr/>
                    <a:lstStyle/>
                    <a:p>
                      <a:r>
                        <a:rPr lang="en-US" dirty="0">
                          <a:solidFill>
                            <a:schemeClr val="tx1"/>
                          </a:solidFill>
                        </a:rPr>
                        <a:t>Needs</a:t>
                      </a:r>
                      <a:endParaRPr lang="en-GB" dirty="0">
                        <a:solidFill>
                          <a:schemeClr val="tx1"/>
                        </a:solidFill>
                      </a:endParaRPr>
                    </a:p>
                  </a:txBody>
                  <a:tcPr/>
                </a:tc>
                <a:extLst>
                  <a:ext uri="{0D108BD9-81ED-4DB2-BD59-A6C34878D82A}">
                    <a16:rowId xmlns:a16="http://schemas.microsoft.com/office/drawing/2014/main" val="3843314871"/>
                  </a:ext>
                </a:extLst>
              </a:tr>
              <a:tr h="370840">
                <a:tc>
                  <a:txBody>
                    <a:bodyPr/>
                    <a:lstStyle/>
                    <a:p>
                      <a:r>
                        <a:rPr lang="en-US" dirty="0"/>
                        <a:t>Eating out</a:t>
                      </a:r>
                      <a:endParaRPr lang="en-GB" dirty="0"/>
                    </a:p>
                  </a:txBody>
                  <a:tcPr/>
                </a:tc>
                <a:tc>
                  <a:txBody>
                    <a:bodyPr/>
                    <a:lstStyle/>
                    <a:p>
                      <a:r>
                        <a:rPr lang="en-US" dirty="0"/>
                        <a:t>Food to eat</a:t>
                      </a:r>
                      <a:endParaRPr lang="en-GB" dirty="0"/>
                    </a:p>
                  </a:txBody>
                  <a:tcPr/>
                </a:tc>
                <a:extLst>
                  <a:ext uri="{0D108BD9-81ED-4DB2-BD59-A6C34878D82A}">
                    <a16:rowId xmlns:a16="http://schemas.microsoft.com/office/drawing/2014/main" val="3881608573"/>
                  </a:ext>
                </a:extLst>
              </a:tr>
              <a:tr h="370840">
                <a:tc>
                  <a:txBody>
                    <a:bodyPr/>
                    <a:lstStyle/>
                    <a:p>
                      <a:r>
                        <a:rPr lang="en-US" dirty="0"/>
                        <a:t>Going to the movies</a:t>
                      </a:r>
                    </a:p>
                  </a:txBody>
                  <a:tcPr/>
                </a:tc>
                <a:tc>
                  <a:txBody>
                    <a:bodyPr/>
                    <a:lstStyle/>
                    <a:p>
                      <a:r>
                        <a:rPr lang="en-US" dirty="0"/>
                        <a:t>Electricity for heating</a:t>
                      </a:r>
                      <a:endParaRPr lang="en-GB" dirty="0"/>
                    </a:p>
                  </a:txBody>
                  <a:tcPr/>
                </a:tc>
                <a:extLst>
                  <a:ext uri="{0D108BD9-81ED-4DB2-BD59-A6C34878D82A}">
                    <a16:rowId xmlns:a16="http://schemas.microsoft.com/office/drawing/2014/main" val="3224335476"/>
                  </a:ext>
                </a:extLst>
              </a:tr>
              <a:tr h="370840">
                <a:tc>
                  <a:txBody>
                    <a:bodyPr/>
                    <a:lstStyle/>
                    <a:p>
                      <a:r>
                        <a:rPr lang="en-US" dirty="0"/>
                        <a:t>Upgrading a smartphone</a:t>
                      </a:r>
                      <a:endParaRPr lang="en-GB" dirty="0"/>
                    </a:p>
                  </a:txBody>
                  <a:tcPr/>
                </a:tc>
                <a:tc>
                  <a:txBody>
                    <a:bodyPr/>
                    <a:lstStyle/>
                    <a:p>
                      <a:r>
                        <a:rPr lang="en-US" dirty="0"/>
                        <a:t>Transport to work</a:t>
                      </a:r>
                      <a:endParaRPr lang="en-GB" dirty="0"/>
                    </a:p>
                  </a:txBody>
                  <a:tcPr/>
                </a:tc>
                <a:extLst>
                  <a:ext uri="{0D108BD9-81ED-4DB2-BD59-A6C34878D82A}">
                    <a16:rowId xmlns:a16="http://schemas.microsoft.com/office/drawing/2014/main" val="338254700"/>
                  </a:ext>
                </a:extLst>
              </a:tr>
            </a:tbl>
          </a:graphicData>
        </a:graphic>
      </p:graphicFrame>
    </p:spTree>
    <p:extLst>
      <p:ext uri="{BB962C8B-B14F-4D97-AF65-F5344CB8AC3E}">
        <p14:creationId xmlns:p14="http://schemas.microsoft.com/office/powerpoint/2010/main" val="8529900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9D49DC-1044-4FE9-5B16-82063C85D80F}"/>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FB180A46-C24B-2663-8F13-6B777685C61F}"/>
              </a:ext>
            </a:extLst>
          </p:cNvPr>
          <p:cNvSpPr>
            <a:spLocks noGrp="1"/>
          </p:cNvSpPr>
          <p:nvPr>
            <p:ph sz="quarter" idx="10"/>
          </p:nvPr>
        </p:nvSpPr>
        <p:spPr>
          <a:xfrm>
            <a:off x="448185" y="1844824"/>
            <a:ext cx="3826768" cy="4248000"/>
          </a:xfrm>
        </p:spPr>
        <p:txBody>
          <a:bodyPr/>
          <a:lstStyle/>
          <a:p>
            <a:r>
              <a:rPr lang="en-US" dirty="0"/>
              <a:t>Give some different examples of customer wants and needs.</a:t>
            </a:r>
          </a:p>
          <a:p>
            <a:r>
              <a:rPr lang="en-US" dirty="0"/>
              <a:t>You could use a product or business you are familiar with.</a:t>
            </a:r>
          </a:p>
          <a:p>
            <a:r>
              <a:rPr lang="en-US" dirty="0"/>
              <a:t>Discuss in pairs or small groups.</a:t>
            </a:r>
            <a:endParaRPr lang="en-GB" dirty="0"/>
          </a:p>
        </p:txBody>
      </p:sp>
      <p:pic>
        <p:nvPicPr>
          <p:cNvPr id="6" name="Picture 5" descr="A picture containing post-it note, handwriting, paper product, text&#10;&#10;Description automatically generated">
            <a:extLst>
              <a:ext uri="{FF2B5EF4-FFF2-40B4-BE49-F238E27FC236}">
                <a16:creationId xmlns:a16="http://schemas.microsoft.com/office/drawing/2014/main" id="{451E1143-1B11-7DA3-49F2-55129BFBB769}"/>
              </a:ext>
            </a:extLst>
          </p:cNvPr>
          <p:cNvPicPr>
            <a:picLocks noChangeAspect="1"/>
          </p:cNvPicPr>
          <p:nvPr/>
        </p:nvPicPr>
        <p:blipFill>
          <a:blip r:embed="rId3"/>
          <a:stretch>
            <a:fillRect/>
          </a:stretch>
        </p:blipFill>
        <p:spPr>
          <a:xfrm>
            <a:off x="5449132" y="1829923"/>
            <a:ext cx="3231343" cy="2158537"/>
          </a:xfrm>
          <a:prstGeom prst="rect">
            <a:avLst/>
          </a:prstGeom>
        </p:spPr>
      </p:pic>
    </p:spTree>
    <p:extLst>
      <p:ext uri="{BB962C8B-B14F-4D97-AF65-F5344CB8AC3E}">
        <p14:creationId xmlns:p14="http://schemas.microsoft.com/office/powerpoint/2010/main" val="28063479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BAD64-123B-F065-AF0A-B9A52315BEFD}"/>
              </a:ext>
            </a:extLst>
          </p:cNvPr>
          <p:cNvSpPr>
            <a:spLocks noGrp="1"/>
          </p:cNvSpPr>
          <p:nvPr>
            <p:ph type="title"/>
          </p:nvPr>
        </p:nvSpPr>
        <p:spPr/>
        <p:txBody>
          <a:bodyPr/>
          <a:lstStyle/>
          <a:p>
            <a:r>
              <a:rPr lang="en-US" dirty="0"/>
              <a:t>Clarifying customer needs</a:t>
            </a:r>
            <a:endParaRPr lang="en-GB" dirty="0"/>
          </a:p>
        </p:txBody>
      </p:sp>
      <p:sp>
        <p:nvSpPr>
          <p:cNvPr id="3" name="Content Placeholder 2">
            <a:extLst>
              <a:ext uri="{FF2B5EF4-FFF2-40B4-BE49-F238E27FC236}">
                <a16:creationId xmlns:a16="http://schemas.microsoft.com/office/drawing/2014/main" id="{FA6FBD1E-F4F2-8136-4359-DBA44B02BB88}"/>
              </a:ext>
            </a:extLst>
          </p:cNvPr>
          <p:cNvSpPr>
            <a:spLocks noGrp="1"/>
          </p:cNvSpPr>
          <p:nvPr>
            <p:ph sz="quarter" idx="10"/>
          </p:nvPr>
        </p:nvSpPr>
        <p:spPr>
          <a:xfrm>
            <a:off x="457200" y="1512000"/>
            <a:ext cx="5482952" cy="4248000"/>
          </a:xfrm>
        </p:spPr>
        <p:txBody>
          <a:bodyPr/>
          <a:lstStyle/>
          <a:p>
            <a:r>
              <a:rPr lang="en-GB" dirty="0">
                <a:effectLst/>
                <a:latin typeface="Arial" panose="020B0604020202020204" pitchFamily="34" charset="0"/>
                <a:ea typeface="Calibri" panose="020F0502020204030204" pitchFamily="34" charset="0"/>
                <a:cs typeface="Arial" panose="020B0604020202020204" pitchFamily="34" charset="0"/>
              </a:rPr>
              <a:t>A customer may </a:t>
            </a:r>
            <a:r>
              <a:rPr lang="en-GB" b="1" dirty="0">
                <a:latin typeface="Arial" panose="020B0604020202020204" pitchFamily="34" charset="0"/>
                <a:ea typeface="Calibri" panose="020F0502020204030204" pitchFamily="34" charset="0"/>
                <a:cs typeface="Arial" panose="020B0604020202020204" pitchFamily="34" charset="0"/>
              </a:rPr>
              <a:t>need</a:t>
            </a:r>
            <a:r>
              <a:rPr lang="en-GB" dirty="0">
                <a:effectLst/>
                <a:latin typeface="Arial" panose="020B0604020202020204" pitchFamily="34" charset="0"/>
                <a:ea typeface="Calibri" panose="020F0502020204030204" pitchFamily="34" charset="0"/>
                <a:cs typeface="Arial" panose="020B0604020202020204" pitchFamily="34" charset="0"/>
              </a:rPr>
              <a:t> something which is </a:t>
            </a:r>
            <a:r>
              <a:rPr lang="en-GB" b="1" dirty="0">
                <a:effectLst/>
                <a:latin typeface="Arial" panose="020B0604020202020204" pitchFamily="34" charset="0"/>
                <a:ea typeface="Calibri" panose="020F0502020204030204" pitchFamily="34" charset="0"/>
                <a:cs typeface="Arial" panose="020B0604020202020204" pitchFamily="34" charset="0"/>
              </a:rPr>
              <a:t>different</a:t>
            </a:r>
            <a:r>
              <a:rPr lang="en-GB" dirty="0">
                <a:effectLst/>
                <a:latin typeface="Arial" panose="020B0604020202020204" pitchFamily="34" charset="0"/>
                <a:ea typeface="Calibri" panose="020F0502020204030204" pitchFamily="34" charset="0"/>
                <a:cs typeface="Arial" panose="020B0604020202020204" pitchFamily="34" charset="0"/>
              </a:rPr>
              <a:t> to what they ask for.</a:t>
            </a:r>
          </a:p>
          <a:p>
            <a:r>
              <a:rPr lang="en-GB" dirty="0">
                <a:latin typeface="Arial" panose="020B0604020202020204" pitchFamily="34" charset="0"/>
                <a:ea typeface="Calibri" panose="020F0502020204030204" pitchFamily="34" charset="0"/>
                <a:cs typeface="Arial" panose="020B0604020202020204" pitchFamily="34" charset="0"/>
              </a:rPr>
              <a:t>For example, a </a:t>
            </a:r>
            <a:r>
              <a:rPr lang="en-GB" dirty="0">
                <a:effectLst/>
                <a:latin typeface="Arial" panose="020B0604020202020204" pitchFamily="34" charset="0"/>
                <a:ea typeface="Calibri" panose="020F0502020204030204" pitchFamily="34" charset="0"/>
                <a:cs typeface="Arial" panose="020B0604020202020204" pitchFamily="34" charset="0"/>
              </a:rPr>
              <a:t>customer asks for some funeral flowers as a ‘sheaf’ or ‘posy’. </a:t>
            </a:r>
            <a:r>
              <a:rPr lang="en-GB" dirty="0">
                <a:latin typeface="Arial" panose="020B0604020202020204" pitchFamily="34" charset="0"/>
                <a:ea typeface="Calibri" panose="020F0502020204030204" pitchFamily="34" charset="0"/>
                <a:cs typeface="Arial" panose="020B0604020202020204" pitchFamily="34" charset="0"/>
              </a:rPr>
              <a:t>H</a:t>
            </a:r>
            <a:r>
              <a:rPr lang="en-GB" dirty="0">
                <a:effectLst/>
                <a:latin typeface="Arial" panose="020B0604020202020204" pitchFamily="34" charset="0"/>
                <a:ea typeface="Calibri" panose="020F0502020204030204" pitchFamily="34" charset="0"/>
                <a:cs typeface="Arial" panose="020B0604020202020204" pitchFamily="34" charset="0"/>
              </a:rPr>
              <a:t>owever, when you start talking to them, you realise that these are terms they have heard but from their description they do not need at all (they need a wreath).</a:t>
            </a:r>
          </a:p>
          <a:p>
            <a:r>
              <a:rPr lang="en-GB" dirty="0">
                <a:latin typeface="Arial" panose="020B0604020202020204" pitchFamily="34" charset="0"/>
                <a:ea typeface="Calibri" panose="020F0502020204030204" pitchFamily="34" charset="0"/>
                <a:cs typeface="Arial" panose="020B0604020202020204" pitchFamily="34" charset="0"/>
              </a:rPr>
              <a:t>Customers may not know te</a:t>
            </a:r>
            <a:r>
              <a:rPr lang="en-GB" dirty="0">
                <a:effectLst/>
                <a:latin typeface="Arial" panose="020B0604020202020204" pitchFamily="34" charset="0"/>
                <a:ea typeface="Calibri" panose="020F0502020204030204" pitchFamily="34" charset="0"/>
                <a:cs typeface="Arial" panose="020B0604020202020204" pitchFamily="34" charset="0"/>
              </a:rPr>
              <a:t>chnical terminology, and hence use the wrong word to describe what they need. Therefore, it is up to you to discuss options with them to find out exactly what they want or need for the occasion.</a:t>
            </a:r>
          </a:p>
          <a:p>
            <a:endParaRPr lang="en-GB" dirty="0">
              <a:effectLst/>
              <a:latin typeface="Arial" panose="020B0604020202020204" pitchFamily="34" charset="0"/>
              <a:ea typeface="&quot;Courier New&quot;"/>
              <a:cs typeface="Arial" panose="020B0604020202020204" pitchFamily="34" charset="0"/>
            </a:endParaRPr>
          </a:p>
          <a:p>
            <a:endParaRPr lang="en-GB" dirty="0"/>
          </a:p>
        </p:txBody>
      </p:sp>
      <p:pic>
        <p:nvPicPr>
          <p:cNvPr id="6" name="Picture 5" descr="A person in a kitchen talking to a person&#10;&#10;Description automatically generated with low confidence">
            <a:extLst>
              <a:ext uri="{FF2B5EF4-FFF2-40B4-BE49-F238E27FC236}">
                <a16:creationId xmlns:a16="http://schemas.microsoft.com/office/drawing/2014/main" id="{F6C6925F-90FF-24C3-B959-F7C06C844662}"/>
              </a:ext>
            </a:extLst>
          </p:cNvPr>
          <p:cNvPicPr>
            <a:picLocks noChangeAspect="1"/>
          </p:cNvPicPr>
          <p:nvPr/>
        </p:nvPicPr>
        <p:blipFill>
          <a:blip r:embed="rId2"/>
          <a:stretch>
            <a:fillRect/>
          </a:stretch>
        </p:blipFill>
        <p:spPr>
          <a:xfrm>
            <a:off x="6155744" y="1556792"/>
            <a:ext cx="2587114" cy="1728192"/>
          </a:xfrm>
          <a:prstGeom prst="rect">
            <a:avLst/>
          </a:prstGeom>
        </p:spPr>
      </p:pic>
    </p:spTree>
    <p:extLst>
      <p:ext uri="{BB962C8B-B14F-4D97-AF65-F5344CB8AC3E}">
        <p14:creationId xmlns:p14="http://schemas.microsoft.com/office/powerpoint/2010/main" val="16279529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quot;Courier New&quot;"/>
                <a:cs typeface="Arial" panose="020B0604020202020204" pitchFamily="34" charset="0"/>
              </a:rPr>
              <a:t> </a:t>
            </a:r>
            <a:r>
              <a:rPr lang="en-GB" dirty="0">
                <a:latin typeface="Arial" panose="020B0604020202020204" pitchFamily="34" charset="0"/>
                <a:ea typeface="&quot;Courier New&quot;"/>
                <a:cs typeface="&quot;Courier New&quot;"/>
              </a:rPr>
              <a:t>What are customer expectations? </a:t>
            </a:r>
            <a:br>
              <a:rPr lang="en-GB" sz="2000" dirty="0">
                <a:effectLst/>
                <a:latin typeface="Courier New" panose="02070309020205020404" pitchFamily="49" charset="0"/>
                <a:ea typeface="&quot;Courier New&quot;"/>
                <a:cs typeface="&quot;Courier New&quot;"/>
              </a:rPr>
            </a:br>
            <a:endParaRPr lang="en-US" sz="2000"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12000"/>
            <a:ext cx="8229600" cy="4248000"/>
          </a:xfrm>
        </p:spPr>
        <p:txBody>
          <a:bodyPr/>
          <a:lstStyle/>
          <a:p>
            <a:pPr lvl="3">
              <a:defRPr/>
            </a:pPr>
            <a:endParaRPr lang="en-US" dirty="0"/>
          </a:p>
          <a:p>
            <a:pPr marL="0" indent="0"/>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33D958-E808-24B7-20E3-6F0144531131}"/>
              </a:ext>
            </a:extLst>
          </p:cNvPr>
          <p:cNvSpPr txBox="1">
            <a:spLocks/>
          </p:cNvSpPr>
          <p:nvPr/>
        </p:nvSpPr>
        <p:spPr bwMode="auto">
          <a:xfrm>
            <a:off x="609600" y="1664400"/>
            <a:ext cx="792284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spcAft>
                <a:spcPts val="600"/>
              </a:spcAft>
              <a:buClr>
                <a:srgbClr val="0077E3"/>
              </a:buClr>
              <a:buFont typeface="Arial" panose="020B0604020202020204" pitchFamily="34" charset="0"/>
              <a:buChar char="•"/>
            </a:pPr>
            <a:r>
              <a:rPr lang="en-GB" b="1" dirty="0">
                <a:latin typeface="Arial" panose="020B0604020202020204" pitchFamily="34" charset="0"/>
                <a:ea typeface="&quot;Courier New&quot;"/>
                <a:cs typeface="&quot;Courier New&quot;"/>
              </a:rPr>
              <a:t>E</a:t>
            </a:r>
            <a:r>
              <a:rPr lang="en-GB" b="1" dirty="0">
                <a:effectLst/>
                <a:latin typeface="Arial" panose="020B0604020202020204" pitchFamily="34" charset="0"/>
                <a:ea typeface="&quot;Courier New&quot;"/>
                <a:cs typeface="&quot;Courier New&quot;"/>
              </a:rPr>
              <a:t>xpectations</a:t>
            </a:r>
            <a:r>
              <a:rPr lang="en-GB" dirty="0">
                <a:effectLst/>
                <a:latin typeface="Arial" panose="020B0604020202020204" pitchFamily="34" charset="0"/>
                <a:ea typeface="&quot;Courier New&quot;"/>
                <a:cs typeface="&quot;Courier New&quot;"/>
              </a:rPr>
              <a:t> are everything a person expects from a product, service or organisation. Customers also have expectations as to how </a:t>
            </a:r>
            <a:r>
              <a:rPr lang="en-GB" dirty="0">
                <a:latin typeface="Arial" panose="020B0604020202020204" pitchFamily="34" charset="0"/>
                <a:ea typeface="&quot;Courier New&quot;"/>
                <a:cs typeface="&quot;Courier New&quot;"/>
              </a:rPr>
              <a:t>this transaction is </a:t>
            </a:r>
            <a:r>
              <a:rPr lang="en-GB" dirty="0">
                <a:effectLst/>
                <a:latin typeface="Arial" panose="020B0604020202020204" pitchFamily="34" charset="0"/>
                <a:ea typeface="&quot;Courier New&quot;"/>
                <a:cs typeface="&quot;Courier New&quot;"/>
              </a:rPr>
              <a:t>managed. These expectations are formed in the minds of people based on:</a:t>
            </a:r>
          </a:p>
          <a:p>
            <a:pPr marL="558800" lvl="1" indent="-342900">
              <a:lnSpc>
                <a:spcPct val="100000"/>
              </a:lnSpc>
              <a:buFont typeface="Arial" panose="020B0604020202020204" pitchFamily="34" charset="0"/>
              <a:buChar char="•"/>
            </a:pPr>
            <a:r>
              <a:rPr lang="en-GB" dirty="0">
                <a:latin typeface="Arial" panose="020B0604020202020204" pitchFamily="34" charset="0"/>
                <a:ea typeface="&quot;Courier New&quot;"/>
                <a:cs typeface="&quot;Courier New&quot;"/>
              </a:rPr>
              <a:t>f</a:t>
            </a:r>
            <a:r>
              <a:rPr lang="en-GB" dirty="0">
                <a:effectLst/>
                <a:latin typeface="Arial" panose="020B0604020202020204" pitchFamily="34" charset="0"/>
                <a:ea typeface="&quot;Courier New&quot;"/>
                <a:cs typeface="&quot;Courier New&quot;"/>
              </a:rPr>
              <a:t>riends and/or family experiences</a:t>
            </a:r>
          </a:p>
          <a:p>
            <a:pPr marL="558800" lvl="1" indent="-342900">
              <a:lnSpc>
                <a:spcPct val="100000"/>
              </a:lnSpc>
              <a:buFont typeface="Arial" panose="020B0604020202020204" pitchFamily="34" charset="0"/>
              <a:buChar char="•"/>
            </a:pPr>
            <a:r>
              <a:rPr lang="en-GB" dirty="0">
                <a:latin typeface="Arial" panose="020B0604020202020204" pitchFamily="34" charset="0"/>
                <a:ea typeface="&quot;Courier New&quot;"/>
                <a:cs typeface="&quot;Courier New&quot;"/>
              </a:rPr>
              <a:t>their pre-existing experience and knowledge</a:t>
            </a:r>
          </a:p>
          <a:p>
            <a:pPr marL="558800" lvl="1" indent="-342900">
              <a:lnSpc>
                <a:spcPct val="100000"/>
              </a:lnSpc>
              <a:buFont typeface="Arial" panose="020B0604020202020204" pitchFamily="34" charset="0"/>
              <a:buChar char="•"/>
            </a:pPr>
            <a:r>
              <a:rPr lang="en-GB" dirty="0">
                <a:effectLst/>
                <a:latin typeface="Arial" panose="020B0604020202020204" pitchFamily="34" charset="0"/>
                <a:ea typeface="&quot;Courier New&quot;"/>
                <a:cs typeface="&quot;Courier New&quot;"/>
              </a:rPr>
              <a:t>what they have learned from the internet (eg information/product reviews)</a:t>
            </a:r>
          </a:p>
          <a:p>
            <a:pPr marL="558800" lvl="1" indent="-342900">
              <a:lnSpc>
                <a:spcPct val="100000"/>
              </a:lnSpc>
              <a:buFont typeface="Arial" panose="020B0604020202020204" pitchFamily="34" charset="0"/>
              <a:buChar char="•"/>
            </a:pPr>
            <a:r>
              <a:rPr lang="en-GB" dirty="0">
                <a:latin typeface="Arial" panose="020B0604020202020204" pitchFamily="34" charset="0"/>
                <a:ea typeface="&quot;Courier New&quot;"/>
                <a:cs typeface="&quot;Courier New&quot;"/>
              </a:rPr>
              <a:t>their</a:t>
            </a:r>
            <a:r>
              <a:rPr lang="en-GB" dirty="0">
                <a:effectLst/>
                <a:latin typeface="Arial" panose="020B0604020202020204" pitchFamily="34" charset="0"/>
                <a:ea typeface="&quot;Courier New&quot;"/>
                <a:cs typeface="&quot;Courier New&quot;"/>
              </a:rPr>
              <a:t> experiences with other companies and organisations.</a:t>
            </a:r>
            <a:endParaRPr lang="en-GB" dirty="0">
              <a:effectLst/>
              <a:latin typeface="Courier New" panose="02070309020205020404" pitchFamily="49" charset="0"/>
              <a:ea typeface="&quot;Courier New&quot;"/>
              <a:cs typeface="&quot;Courier New&quot;"/>
            </a:endParaRPr>
          </a:p>
          <a:p>
            <a:pPr marL="342900" indent="-342900">
              <a:buClr>
                <a:srgbClr val="0077E3"/>
              </a:buClr>
              <a:buFont typeface="Arial" panose="020B0604020202020204" pitchFamily="34" charset="0"/>
              <a:buChar char="•"/>
            </a:pPr>
            <a:endParaRPr lang="en-US" kern="0" dirty="0"/>
          </a:p>
        </p:txBody>
      </p:sp>
    </p:spTree>
    <p:extLst>
      <p:ext uri="{BB962C8B-B14F-4D97-AF65-F5344CB8AC3E}">
        <p14:creationId xmlns:p14="http://schemas.microsoft.com/office/powerpoint/2010/main" val="1434339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A4F89-781C-A975-6A19-17227EA6AA69}"/>
              </a:ext>
            </a:extLst>
          </p:cNvPr>
          <p:cNvSpPr>
            <a:spLocks noGrp="1"/>
          </p:cNvSpPr>
          <p:nvPr>
            <p:ph type="title"/>
          </p:nvPr>
        </p:nvSpPr>
        <p:spPr/>
        <p:txBody>
          <a:bodyPr/>
          <a:lstStyle/>
          <a:p>
            <a:r>
              <a:rPr lang="en-US" dirty="0"/>
              <a:t>Your turn</a:t>
            </a:r>
          </a:p>
        </p:txBody>
      </p:sp>
      <p:sp>
        <p:nvSpPr>
          <p:cNvPr id="3" name="Content Placeholder 2">
            <a:extLst>
              <a:ext uri="{FF2B5EF4-FFF2-40B4-BE49-F238E27FC236}">
                <a16:creationId xmlns:a16="http://schemas.microsoft.com/office/drawing/2014/main" id="{53C66A91-BD88-5326-6550-7479355044BB}"/>
              </a:ext>
            </a:extLst>
          </p:cNvPr>
          <p:cNvSpPr>
            <a:spLocks noGrp="1"/>
          </p:cNvSpPr>
          <p:nvPr>
            <p:ph sz="quarter" idx="10"/>
          </p:nvPr>
        </p:nvSpPr>
        <p:spPr>
          <a:xfrm>
            <a:off x="457200" y="1512000"/>
            <a:ext cx="8229600" cy="1412944"/>
          </a:xfrm>
        </p:spPr>
        <p:txBody>
          <a:bodyPr/>
          <a:lstStyle/>
          <a:p>
            <a:r>
              <a:rPr lang="en-US" dirty="0"/>
              <a:t>Can you remember when a company has promised something, and they haven’t delivered?</a:t>
            </a:r>
          </a:p>
          <a:p>
            <a:r>
              <a:rPr lang="en-US" dirty="0"/>
              <a:t>How did this make you feel?</a:t>
            </a:r>
          </a:p>
        </p:txBody>
      </p:sp>
      <p:pic>
        <p:nvPicPr>
          <p:cNvPr id="5" name="Picture 4" descr="A picture containing text, accessory, band-aid&#10;&#10;Description automatically generated">
            <a:extLst>
              <a:ext uri="{FF2B5EF4-FFF2-40B4-BE49-F238E27FC236}">
                <a16:creationId xmlns:a16="http://schemas.microsoft.com/office/drawing/2014/main" id="{1B79D264-F65C-4ABB-541E-9FF5B0FF41D8}"/>
              </a:ext>
            </a:extLst>
          </p:cNvPr>
          <p:cNvPicPr>
            <a:picLocks noChangeAspect="1"/>
          </p:cNvPicPr>
          <p:nvPr/>
        </p:nvPicPr>
        <p:blipFill>
          <a:blip r:embed="rId2"/>
          <a:stretch>
            <a:fillRect/>
          </a:stretch>
        </p:blipFill>
        <p:spPr>
          <a:xfrm>
            <a:off x="966428" y="2690470"/>
            <a:ext cx="7211144" cy="3181387"/>
          </a:xfrm>
          <a:prstGeom prst="rect">
            <a:avLst/>
          </a:prstGeom>
        </p:spPr>
      </p:pic>
    </p:spTree>
    <p:extLst>
      <p:ext uri="{BB962C8B-B14F-4D97-AF65-F5344CB8AC3E}">
        <p14:creationId xmlns:p14="http://schemas.microsoft.com/office/powerpoint/2010/main" val="42072071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3C988F-664F-61D5-455A-3AB5DB579332}"/>
              </a:ext>
            </a:extLst>
          </p:cNvPr>
          <p:cNvSpPr>
            <a:spLocks noGrp="1"/>
          </p:cNvSpPr>
          <p:nvPr>
            <p:ph type="title"/>
          </p:nvPr>
        </p:nvSpPr>
        <p:spPr/>
        <p:txBody>
          <a:bodyPr/>
          <a:lstStyle/>
          <a:p>
            <a:r>
              <a:rPr lang="en-US" dirty="0"/>
              <a:t>Managing expectations</a:t>
            </a:r>
          </a:p>
        </p:txBody>
      </p:sp>
      <p:sp>
        <p:nvSpPr>
          <p:cNvPr id="3" name="Content Placeholder 2">
            <a:extLst>
              <a:ext uri="{FF2B5EF4-FFF2-40B4-BE49-F238E27FC236}">
                <a16:creationId xmlns:a16="http://schemas.microsoft.com/office/drawing/2014/main" id="{A238C66C-8D05-62C2-C9C0-338A7B9CCAE5}"/>
              </a:ext>
            </a:extLst>
          </p:cNvPr>
          <p:cNvSpPr>
            <a:spLocks noGrp="1"/>
          </p:cNvSpPr>
          <p:nvPr>
            <p:ph sz="quarter" idx="10"/>
          </p:nvPr>
        </p:nvSpPr>
        <p:spPr>
          <a:xfrm>
            <a:off x="457200" y="1700808"/>
            <a:ext cx="5554960" cy="4581296"/>
          </a:xfrm>
        </p:spPr>
        <p:txBody>
          <a:bodyPr/>
          <a:lstStyle/>
          <a:p>
            <a:pPr marL="342900" indent="-342900">
              <a:lnSpc>
                <a:spcPct val="100000"/>
              </a:lnSpc>
              <a:spcBef>
                <a:spcPts val="600"/>
              </a:spcBef>
              <a:spcAft>
                <a:spcPts val="600"/>
              </a:spcAft>
              <a:buClr>
                <a:srgbClr val="0077E3"/>
              </a:buClr>
              <a:buFont typeface="Arial" panose="020B0604020202020204" pitchFamily="34" charset="0"/>
              <a:buChar char="•"/>
            </a:pPr>
            <a:r>
              <a:rPr lang="en-GB" sz="1800" b="0" i="0" u="none" strike="noStrike" dirty="0">
                <a:effectLst/>
                <a:latin typeface="Arial" panose="020B0604020202020204" pitchFamily="34" charset="0"/>
                <a:cs typeface="Arial" panose="020B0604020202020204" pitchFamily="34" charset="0"/>
              </a:rPr>
              <a:t>One of the most important things to consider in business is </a:t>
            </a:r>
            <a:r>
              <a:rPr lang="en-GB" sz="1800" b="1" i="0" u="none" strike="noStrike" dirty="0">
                <a:effectLst/>
                <a:latin typeface="Arial" panose="020B0604020202020204" pitchFamily="34" charset="0"/>
                <a:cs typeface="Arial" panose="020B0604020202020204" pitchFamily="34" charset="0"/>
              </a:rPr>
              <a:t>managing what people expect</a:t>
            </a:r>
            <a:r>
              <a:rPr lang="en-GB" sz="1800" b="0" i="0" u="none" strike="noStrike" dirty="0">
                <a:effectLst/>
                <a:latin typeface="Arial" panose="020B0604020202020204" pitchFamily="34" charset="0"/>
                <a:cs typeface="Arial" panose="020B0604020202020204" pitchFamily="34" charset="0"/>
              </a:rPr>
              <a:t> from the experience</a:t>
            </a:r>
            <a:r>
              <a:rPr lang="en-US" sz="1800" b="0" i="0" u="none" strike="noStrike" dirty="0">
                <a:effectLst/>
                <a:latin typeface="Arial" panose="020B0604020202020204" pitchFamily="34" charset="0"/>
                <a:cs typeface="Arial" panose="020B0604020202020204" pitchFamily="34" charset="0"/>
              </a:rPr>
              <a:t> of buying your </a:t>
            </a:r>
            <a:r>
              <a:rPr lang="en-US" sz="1800" dirty="0">
                <a:latin typeface="Arial" panose="020B0604020202020204" pitchFamily="34" charset="0"/>
                <a:cs typeface="Arial" panose="020B0604020202020204" pitchFamily="34" charset="0"/>
              </a:rPr>
              <a:t>product or service.</a:t>
            </a:r>
          </a:p>
          <a:p>
            <a:pPr marL="342900" indent="-342900">
              <a:lnSpc>
                <a:spcPct val="100000"/>
              </a:lnSpc>
              <a:spcBef>
                <a:spcPts val="600"/>
              </a:spcBef>
              <a:spcAft>
                <a:spcPts val="600"/>
              </a:spcAft>
              <a:buClr>
                <a:srgbClr val="0077E3"/>
              </a:buClr>
              <a:buFont typeface="Arial" panose="020B0604020202020204" pitchFamily="34" charset="0"/>
              <a:buChar char="•"/>
            </a:pPr>
            <a:r>
              <a:rPr lang="en-GB" sz="1800" b="0" i="0" u="none" strike="noStrike" dirty="0">
                <a:effectLst/>
                <a:latin typeface="Arial" panose="020B0604020202020204" pitchFamily="34" charset="0"/>
                <a:cs typeface="Arial" panose="020B0604020202020204" pitchFamily="34" charset="0"/>
              </a:rPr>
              <a:t>If you communicate what you can deliver clearly at the start (including any terms and conditions), you will minimise the potential for customer disappointment or misunderstandings</a:t>
            </a:r>
            <a:r>
              <a:rPr lang="en-GB" sz="1800" dirty="0">
                <a:latin typeface="Arial" panose="020B0604020202020204" pitchFamily="34" charset="0"/>
                <a:cs typeface="Arial" panose="020B0604020202020204" pitchFamily="34" charset="0"/>
              </a:rPr>
              <a:t>. </a:t>
            </a:r>
          </a:p>
          <a:p>
            <a:pPr marL="342900" indent="-342900">
              <a:lnSpc>
                <a:spcPct val="100000"/>
              </a:lnSpc>
              <a:spcBef>
                <a:spcPts val="600"/>
              </a:spcBef>
              <a:spcAft>
                <a:spcPts val="600"/>
              </a:spcAft>
              <a:buClr>
                <a:srgbClr val="0077E3"/>
              </a:buClr>
              <a:buFont typeface="Arial" panose="020B0604020202020204" pitchFamily="34" charset="0"/>
              <a:buChar char="•"/>
            </a:pPr>
            <a:r>
              <a:rPr lang="en-GB" sz="1800" dirty="0">
                <a:latin typeface="Arial" panose="020B0604020202020204" pitchFamily="34" charset="0"/>
                <a:cs typeface="Arial" panose="020B0604020202020204" pitchFamily="34" charset="0"/>
              </a:rPr>
              <a:t>It is important to manage timelines also, so customers understand when they will receive goods. If delays are expected, communicate them to customers to manage their expectations.</a:t>
            </a:r>
          </a:p>
          <a:p>
            <a:pPr marL="342900" indent="-342900">
              <a:lnSpc>
                <a:spcPct val="100000"/>
              </a:lnSpc>
              <a:spcBef>
                <a:spcPts val="600"/>
              </a:spcBef>
              <a:spcAft>
                <a:spcPts val="600"/>
              </a:spcAft>
              <a:buClr>
                <a:srgbClr val="0077E3"/>
              </a:buClr>
              <a:buFont typeface="Arial" panose="020B0604020202020204" pitchFamily="34" charset="0"/>
              <a:buChar char="•"/>
            </a:pPr>
            <a:r>
              <a:rPr lang="en-GB" sz="1800" dirty="0">
                <a:latin typeface="Arial" panose="020B0604020202020204" pitchFamily="34" charset="0"/>
                <a:cs typeface="Arial" panose="020B0604020202020204" pitchFamily="34" charset="0"/>
              </a:rPr>
              <a:t>When delivering a service, setting expectations is particularly important in determining if customer have a positive experience.   </a:t>
            </a:r>
            <a:endParaRPr lang="en-US" sz="1800" dirty="0">
              <a:latin typeface="Arial" panose="020B0604020202020204" pitchFamily="34" charset="0"/>
              <a:cs typeface="Arial" panose="020B0604020202020204" pitchFamily="34" charset="0"/>
            </a:endParaRPr>
          </a:p>
          <a:p>
            <a:endParaRPr lang="en-US" dirty="0"/>
          </a:p>
          <a:p>
            <a:endParaRPr lang="en-US" dirty="0"/>
          </a:p>
        </p:txBody>
      </p:sp>
      <p:pic>
        <p:nvPicPr>
          <p:cNvPr id="5" name="Picture 4" descr="A person and person in a pharmacy&#10;&#10;Description automatically generated">
            <a:extLst>
              <a:ext uri="{FF2B5EF4-FFF2-40B4-BE49-F238E27FC236}">
                <a16:creationId xmlns:a16="http://schemas.microsoft.com/office/drawing/2014/main" id="{B0803B14-7D7A-3BE0-4AF8-6751AB00D75D}"/>
              </a:ext>
            </a:extLst>
          </p:cNvPr>
          <p:cNvPicPr>
            <a:picLocks noChangeAspect="1"/>
          </p:cNvPicPr>
          <p:nvPr/>
        </p:nvPicPr>
        <p:blipFill rotWithShape="1">
          <a:blip r:embed="rId2"/>
          <a:srcRect t="4720" b="6213"/>
          <a:stretch/>
        </p:blipFill>
        <p:spPr>
          <a:xfrm>
            <a:off x="6434273" y="1556189"/>
            <a:ext cx="1908212" cy="2544283"/>
          </a:xfrm>
          <a:prstGeom prst="rect">
            <a:avLst/>
          </a:prstGeom>
        </p:spPr>
      </p:pic>
      <p:sp>
        <p:nvSpPr>
          <p:cNvPr id="6" name="TextBox 5">
            <a:extLst>
              <a:ext uri="{FF2B5EF4-FFF2-40B4-BE49-F238E27FC236}">
                <a16:creationId xmlns:a16="http://schemas.microsoft.com/office/drawing/2014/main" id="{7C31A9BC-7B88-BF70-C341-D4FEBAC283D7}"/>
              </a:ext>
            </a:extLst>
          </p:cNvPr>
          <p:cNvSpPr txBox="1"/>
          <p:nvPr/>
        </p:nvSpPr>
        <p:spPr>
          <a:xfrm>
            <a:off x="6408204" y="4262720"/>
            <a:ext cx="1934281" cy="1477328"/>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1800" dirty="0"/>
              <a:t>In animal care, establishing trust is an important customer care skill. </a:t>
            </a:r>
            <a:endParaRPr lang="en-GB" sz="1800" dirty="0"/>
          </a:p>
        </p:txBody>
      </p:sp>
    </p:spTree>
    <p:extLst>
      <p:ext uri="{BB962C8B-B14F-4D97-AF65-F5344CB8AC3E}">
        <p14:creationId xmlns:p14="http://schemas.microsoft.com/office/powerpoint/2010/main" val="41298377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C90CA-6EB2-B9B6-2F15-140B0A5A9399}"/>
              </a:ext>
            </a:extLst>
          </p:cNvPr>
          <p:cNvSpPr>
            <a:spLocks noGrp="1"/>
          </p:cNvSpPr>
          <p:nvPr>
            <p:ph type="title"/>
          </p:nvPr>
        </p:nvSpPr>
        <p:spPr/>
        <p:txBody>
          <a:bodyPr/>
          <a:lstStyle/>
          <a:p>
            <a:r>
              <a:rPr lang="en-US" dirty="0"/>
              <a:t>Satisfaction</a:t>
            </a:r>
          </a:p>
        </p:txBody>
      </p:sp>
      <p:sp>
        <p:nvSpPr>
          <p:cNvPr id="3" name="Content Placeholder 2">
            <a:extLst>
              <a:ext uri="{FF2B5EF4-FFF2-40B4-BE49-F238E27FC236}">
                <a16:creationId xmlns:a16="http://schemas.microsoft.com/office/drawing/2014/main" id="{5894119F-B70C-22B8-FD67-1B0F5D37B1FD}"/>
              </a:ext>
            </a:extLst>
          </p:cNvPr>
          <p:cNvSpPr>
            <a:spLocks noGrp="1"/>
          </p:cNvSpPr>
          <p:nvPr>
            <p:ph sz="quarter" idx="10"/>
          </p:nvPr>
        </p:nvSpPr>
        <p:spPr>
          <a:xfrm>
            <a:off x="457200" y="1512000"/>
            <a:ext cx="8147248" cy="4248000"/>
          </a:xfrm>
        </p:spPr>
        <p:txBody>
          <a:bodyPr/>
          <a:lstStyle/>
          <a:p>
            <a:pPr marL="342900" indent="-342900">
              <a:lnSpc>
                <a:spcPct val="100000"/>
              </a:lnSpc>
              <a:buClr>
                <a:srgbClr val="0077E3"/>
              </a:buClr>
              <a:buFont typeface="Arial" panose="020B0604020202020204" pitchFamily="34" charset="0"/>
              <a:buChar char="•"/>
            </a:pPr>
            <a:r>
              <a:rPr lang="en-GB" sz="2000" dirty="0">
                <a:latin typeface="Arial" panose="020B0604020202020204" pitchFamily="34" charset="0"/>
                <a:ea typeface="&quot;Courier New&quot;"/>
                <a:cs typeface="&quot;Courier New&quot;"/>
              </a:rPr>
              <a:t>People’s </a:t>
            </a:r>
            <a:r>
              <a:rPr lang="en-GB" sz="2000" dirty="0">
                <a:effectLst/>
                <a:latin typeface="Arial" panose="020B0604020202020204" pitchFamily="34" charset="0"/>
                <a:ea typeface="&quot;Courier New&quot;"/>
                <a:cs typeface="&quot;Courier New&quot;"/>
              </a:rPr>
              <a:t>expectations and demands are continually changing, so it is important to </a:t>
            </a:r>
            <a:r>
              <a:rPr lang="en-GB" sz="2000" dirty="0">
                <a:latin typeface="Arial" panose="020B0604020202020204" pitchFamily="34" charset="0"/>
                <a:ea typeface="&quot;Courier New&quot;"/>
                <a:cs typeface="&quot;Courier New&quot;"/>
              </a:rPr>
              <a:t>k</a:t>
            </a:r>
            <a:r>
              <a:rPr lang="en-GB" sz="2000" dirty="0">
                <a:effectLst/>
                <a:latin typeface="Arial" panose="020B0604020202020204" pitchFamily="34" charset="0"/>
                <a:ea typeface="&quot;Courier New&quot;"/>
                <a:cs typeface="&quot;Courier New&quot;"/>
              </a:rPr>
              <a:t>eep ahead of your competitors by ensuring your customers remain satisfied with your products or services.</a:t>
            </a:r>
          </a:p>
          <a:p>
            <a:pPr marL="342900" indent="-342900">
              <a:lnSpc>
                <a:spcPct val="100000"/>
              </a:lnSpc>
              <a:buClr>
                <a:srgbClr val="0077E3"/>
              </a:buClr>
              <a:buFont typeface="Arial" panose="020B0604020202020204" pitchFamily="34" charset="0"/>
              <a:buChar char="•"/>
            </a:pPr>
            <a:r>
              <a:rPr lang="en-GB" b="0" i="0" u="none" strike="noStrike" dirty="0">
                <a:solidFill>
                  <a:srgbClr val="1F1F1F"/>
                </a:solidFill>
                <a:latin typeface="Arial" panose="020B0604020202020204" pitchFamily="34" charset="0"/>
                <a:cs typeface="Arial" panose="020B0604020202020204" pitchFamily="34" charset="0"/>
              </a:rPr>
              <a:t>Analyse </a:t>
            </a:r>
            <a:r>
              <a:rPr lang="en-GB" dirty="0">
                <a:solidFill>
                  <a:srgbClr val="1F1F1F"/>
                </a:solidFill>
                <a:latin typeface="Arial" panose="020B0604020202020204" pitchFamily="34" charset="0"/>
                <a:cs typeface="Arial" panose="020B0604020202020204" pitchFamily="34" charset="0"/>
              </a:rPr>
              <a:t>d</a:t>
            </a:r>
            <a:r>
              <a:rPr lang="en-GB" b="0" i="0" u="none" strike="noStrike" dirty="0">
                <a:solidFill>
                  <a:srgbClr val="1F1F1F"/>
                </a:solidFill>
                <a:effectLst/>
                <a:latin typeface="Arial" panose="020B0604020202020204" pitchFamily="34" charset="0"/>
                <a:cs typeface="Arial" panose="020B0604020202020204" pitchFamily="34" charset="0"/>
              </a:rPr>
              <a:t>ata from different channels, so that you can manage future sales and </a:t>
            </a:r>
            <a:r>
              <a:rPr lang="en-GB" b="1" i="0" u="none" strike="noStrike" dirty="0">
                <a:solidFill>
                  <a:srgbClr val="1F1F1F"/>
                </a:solidFill>
                <a:effectLst/>
                <a:latin typeface="Arial" panose="020B0604020202020204" pitchFamily="34" charset="0"/>
                <a:cs typeface="Arial" panose="020B0604020202020204" pitchFamily="34" charset="0"/>
              </a:rPr>
              <a:t>satisfaction</a:t>
            </a:r>
            <a:r>
              <a:rPr lang="en-GB" b="0" i="0" u="none" strike="noStrike" dirty="0">
                <a:solidFill>
                  <a:srgbClr val="1F1F1F"/>
                </a:solidFill>
                <a:effectLst/>
                <a:latin typeface="Arial" panose="020B0604020202020204" pitchFamily="34" charset="0"/>
                <a:cs typeface="Arial" panose="020B0604020202020204" pitchFamily="34" charset="0"/>
              </a:rPr>
              <a:t>, which will lead to growth.</a:t>
            </a:r>
          </a:p>
          <a:p>
            <a:endParaRPr lang="en-GB" sz="2000" dirty="0">
              <a:effectLst/>
              <a:latin typeface="Courier New" panose="02070309020205020404" pitchFamily="49" charset="0"/>
              <a:ea typeface="&quot;Courier New&quot;"/>
              <a:cs typeface="&quot;Courier New&quot;"/>
            </a:endParaRPr>
          </a:p>
          <a:p>
            <a:endParaRPr lang="en-GB" sz="2000" dirty="0">
              <a:effectLst/>
              <a:latin typeface="Courier New" panose="02070309020205020404" pitchFamily="49" charset="0"/>
              <a:ea typeface="&quot;Courier New&quot;"/>
              <a:cs typeface="&quot;Courier New&quot;"/>
            </a:endParaRPr>
          </a:p>
          <a:p>
            <a:endParaRPr lang="en-US" dirty="0"/>
          </a:p>
        </p:txBody>
      </p:sp>
      <p:pic>
        <p:nvPicPr>
          <p:cNvPr id="6" name="Picture 5" descr="A hand writing on a blackboard&#10;&#10;Description automatically generated with medium confidence">
            <a:extLst>
              <a:ext uri="{FF2B5EF4-FFF2-40B4-BE49-F238E27FC236}">
                <a16:creationId xmlns:a16="http://schemas.microsoft.com/office/drawing/2014/main" id="{2370C5AF-09AD-1DAE-9B41-E3702133EEBB}"/>
              </a:ext>
            </a:extLst>
          </p:cNvPr>
          <p:cNvPicPr>
            <a:picLocks noChangeAspect="1"/>
          </p:cNvPicPr>
          <p:nvPr/>
        </p:nvPicPr>
        <p:blipFill>
          <a:blip r:embed="rId2"/>
          <a:stretch>
            <a:fillRect/>
          </a:stretch>
        </p:blipFill>
        <p:spPr>
          <a:xfrm>
            <a:off x="2897631" y="3861048"/>
            <a:ext cx="3348737" cy="2149889"/>
          </a:xfrm>
          <a:prstGeom prst="rect">
            <a:avLst/>
          </a:prstGeom>
        </p:spPr>
      </p:pic>
    </p:spTree>
    <p:extLst>
      <p:ext uri="{BB962C8B-B14F-4D97-AF65-F5344CB8AC3E}">
        <p14:creationId xmlns:p14="http://schemas.microsoft.com/office/powerpoint/2010/main" val="7800442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C833BF2-9BFB-4A68-8BD8-AD0B9BF3D994}">
  <ds:schemaRefs>
    <ds:schemaRef ds:uri="dc27f8d2-3406-4c8c-bba2-d1bd495ca71b"/>
    <ds:schemaRef ds:uri="http://purl.org/dc/elements/1.1/"/>
    <ds:schemaRef ds:uri="http://schemas.openxmlformats.org/package/2006/metadata/core-properties"/>
    <ds:schemaRef ds:uri="http://purl.org/dc/dcmitype/"/>
    <ds:schemaRef ds:uri="http://schemas.microsoft.com/office/infopath/2007/PartnerControls"/>
    <ds:schemaRef ds:uri="9aa5bd41-8bfc-4bb4-b44b-3ff9857b89ca"/>
    <ds:schemaRef ds:uri="http://schemas.microsoft.com/office/2006/documentManagement/types"/>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3.xml><?xml version="1.0" encoding="utf-8"?>
<ds:datastoreItem xmlns:ds="http://schemas.openxmlformats.org/officeDocument/2006/customXml" ds:itemID="{1EA330EC-3FB2-4FB9-A36B-AB6BBC03502D}"/>
</file>

<file path=docProps/app.xml><?xml version="1.0" encoding="utf-8"?>
<Properties xmlns="http://schemas.openxmlformats.org/officeDocument/2006/extended-properties" xmlns:vt="http://schemas.openxmlformats.org/officeDocument/2006/docPropsVTypes">
  <Template/>
  <TotalTime>0</TotalTime>
  <Words>1133</Words>
  <Application>Microsoft Office PowerPoint</Application>
  <PresentationFormat>On-screen Show (4:3)</PresentationFormat>
  <Paragraphs>145</Paragraphs>
  <Slides>17</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ＭＳ Ｐゴシック</vt:lpstr>
      <vt:lpstr>Arial</vt:lpstr>
      <vt:lpstr>Calibri</vt:lpstr>
      <vt:lpstr>Courier New</vt:lpstr>
      <vt:lpstr>Lucida Grande</vt:lpstr>
      <vt:lpstr>Times New Roman</vt:lpstr>
      <vt:lpstr>Default Design</vt:lpstr>
      <vt:lpstr>PowerPoint 2: Managing expectations, customer care and customer service  </vt:lpstr>
      <vt:lpstr>Objectives</vt:lpstr>
      <vt:lpstr>What is the difference between a want and a need?</vt:lpstr>
      <vt:lpstr>Your turn</vt:lpstr>
      <vt:lpstr>Clarifying customer needs</vt:lpstr>
      <vt:lpstr> What are customer expectations?  </vt:lpstr>
      <vt:lpstr>Your turn</vt:lpstr>
      <vt:lpstr>Managing expectations</vt:lpstr>
      <vt:lpstr>Satisfaction</vt:lpstr>
      <vt:lpstr>Service, reliability, support and loyalty</vt:lpstr>
      <vt:lpstr>Customer service versus customer care</vt:lpstr>
      <vt:lpstr>The goal of customer care</vt:lpstr>
      <vt:lpstr>Good customer care</vt:lpstr>
      <vt:lpstr>Benefits of customer care</vt:lpstr>
      <vt:lpstr>Improving customer care</vt:lpstr>
      <vt:lpstr>And remember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Prodger</cp:lastModifiedBy>
  <cp:revision>157</cp:revision>
  <dcterms:created xsi:type="dcterms:W3CDTF">2013-05-28T00:38:54Z</dcterms:created>
  <dcterms:modified xsi:type="dcterms:W3CDTF">2024-01-16T11:48:25Z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