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9"/>
  </p:notesMasterIdLst>
  <p:handoutMasterIdLst>
    <p:handoutMasterId r:id="rId20"/>
  </p:handoutMasterIdLst>
  <p:sldIdLst>
    <p:sldId id="256" r:id="rId5"/>
    <p:sldId id="359" r:id="rId6"/>
    <p:sldId id="366" r:id="rId7"/>
    <p:sldId id="373" r:id="rId8"/>
    <p:sldId id="374" r:id="rId9"/>
    <p:sldId id="375" r:id="rId10"/>
    <p:sldId id="377" r:id="rId11"/>
    <p:sldId id="378" r:id="rId12"/>
    <p:sldId id="376" r:id="rId13"/>
    <p:sldId id="346" r:id="rId14"/>
    <p:sldId id="368" r:id="rId15"/>
    <p:sldId id="379" r:id="rId16"/>
    <p:sldId id="358" r:id="rId17"/>
    <p:sldId id="267" r:id="rId18"/>
  </p:sldIdLst>
  <p:sldSz cx="9144000" cy="6858000" type="screen4x3"/>
  <p:notesSz cx="6858000" cy="9144000"/>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1D8202-360F-02EC-631D-DC4C0F0241E1}" name="Caroline Prodger" initials="CP" userId="S::caroline@prodger.onmicrosoft.com::e4ef2e75-b60b-401b-8ebe-291bdcf405f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2"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36"/>
    <p:restoredTop sz="86054"/>
  </p:normalViewPr>
  <p:slideViewPr>
    <p:cSldViewPr showGuides="1">
      <p:cViewPr varScale="1">
        <p:scale>
          <a:sx n="71" d="100"/>
          <a:sy n="71" d="100"/>
        </p:scale>
        <p:origin x="1675" y="4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8/10/relationships/authors" Target="author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D5999D9A-F133-4B30-A352-AEE9A7FB86C1}"/>
    <pc:docChg chg="modSld">
      <pc:chgData name="Caroline Prodger" userId="e4ef2e75-b60b-401b-8ebe-291bdcf405f4" providerId="ADAL" clId="{D5999D9A-F133-4B30-A352-AEE9A7FB86C1}" dt="2024-01-16T12:05:04.443" v="21" actId="20577"/>
      <pc:docMkLst>
        <pc:docMk/>
      </pc:docMkLst>
      <pc:sldChg chg="modSp mod">
        <pc:chgData name="Caroline Prodger" userId="e4ef2e75-b60b-401b-8ebe-291bdcf405f4" providerId="ADAL" clId="{D5999D9A-F133-4B30-A352-AEE9A7FB86C1}" dt="2024-01-16T12:05:04.443" v="21" actId="20577"/>
        <pc:sldMkLst>
          <pc:docMk/>
          <pc:sldMk cId="2862680607" sldId="346"/>
        </pc:sldMkLst>
        <pc:spChg chg="mod">
          <ac:chgData name="Caroline Prodger" userId="e4ef2e75-b60b-401b-8ebe-291bdcf405f4" providerId="ADAL" clId="{D5999D9A-F133-4B30-A352-AEE9A7FB86C1}" dt="2024-01-16T12:05:04.443" v="21" actId="20577"/>
          <ac:spMkLst>
            <pc:docMk/>
            <pc:sldMk cId="2862680607" sldId="346"/>
            <ac:spMk id="3" creationId="{E8392B43-B003-521F-2340-45ADBE9964AF}"/>
          </ac:spMkLst>
        </pc:spChg>
      </pc:sldChg>
      <pc:sldChg chg="modSp mod">
        <pc:chgData name="Caroline Prodger" userId="e4ef2e75-b60b-401b-8ebe-291bdcf405f4" providerId="ADAL" clId="{D5999D9A-F133-4B30-A352-AEE9A7FB86C1}" dt="2024-01-16T12:04:21.975" v="6" actId="1076"/>
        <pc:sldMkLst>
          <pc:docMk/>
          <pc:sldMk cId="733968687" sldId="378"/>
        </pc:sldMkLst>
        <pc:spChg chg="mod">
          <ac:chgData name="Caroline Prodger" userId="e4ef2e75-b60b-401b-8ebe-291bdcf405f4" providerId="ADAL" clId="{D5999D9A-F133-4B30-A352-AEE9A7FB86C1}" dt="2024-01-16T12:04:10.839" v="3" actId="14100"/>
          <ac:spMkLst>
            <pc:docMk/>
            <pc:sldMk cId="733968687" sldId="378"/>
            <ac:spMk id="3" creationId="{FDE8E0AA-001F-4CAF-A858-6A3D588C975A}"/>
          </ac:spMkLst>
        </pc:spChg>
        <pc:spChg chg="mod">
          <ac:chgData name="Caroline Prodger" userId="e4ef2e75-b60b-401b-8ebe-291bdcf405f4" providerId="ADAL" clId="{D5999D9A-F133-4B30-A352-AEE9A7FB86C1}" dt="2024-01-16T12:04:04.549" v="2" actId="14100"/>
          <ac:spMkLst>
            <pc:docMk/>
            <pc:sldMk cId="733968687" sldId="378"/>
            <ac:spMk id="7" creationId="{B18F5E5F-D2EA-6CDB-2764-4A432C367061}"/>
          </ac:spMkLst>
        </pc:spChg>
        <pc:picChg chg="mod">
          <ac:chgData name="Caroline Prodger" userId="e4ef2e75-b60b-401b-8ebe-291bdcf405f4" providerId="ADAL" clId="{D5999D9A-F133-4B30-A352-AEE9A7FB86C1}" dt="2024-01-16T12:04:21.975" v="6" actId="1076"/>
          <ac:picMkLst>
            <pc:docMk/>
            <pc:sldMk cId="733968687" sldId="378"/>
            <ac:picMk id="6" creationId="{56FC643A-DA6C-A08A-371E-BF77608D3CCE}"/>
          </ac:picMkLst>
        </pc:picChg>
      </pc:sldChg>
    </pc:docChg>
  </pc:docChgLst>
  <pc:docChgLst>
    <pc:chgData name="Caroline Prodger" userId="e4ef2e75-b60b-401b-8ebe-291bdcf405f4" providerId="ADAL" clId="{E7E5C3A8-B9FB-464A-81C4-63CE0756E645}"/>
    <pc:docChg chg="custSel modSld">
      <pc:chgData name="Caroline Prodger" userId="e4ef2e75-b60b-401b-8ebe-291bdcf405f4" providerId="ADAL" clId="{E7E5C3A8-B9FB-464A-81C4-63CE0756E645}" dt="2023-06-30T17:23:59.484" v="49" actId="20577"/>
      <pc:docMkLst>
        <pc:docMk/>
      </pc:docMkLst>
      <pc:sldChg chg="addSp delSp modSp mod modNotesTx">
        <pc:chgData name="Caroline Prodger" userId="e4ef2e75-b60b-401b-8ebe-291bdcf405f4" providerId="ADAL" clId="{E7E5C3A8-B9FB-464A-81C4-63CE0756E645}" dt="2023-06-30T17:19:45.503" v="30" actId="20577"/>
        <pc:sldMkLst>
          <pc:docMk/>
          <pc:sldMk cId="2862680607" sldId="346"/>
        </pc:sldMkLst>
        <pc:picChg chg="del">
          <ac:chgData name="Caroline Prodger" userId="e4ef2e75-b60b-401b-8ebe-291bdcf405f4" providerId="ADAL" clId="{E7E5C3A8-B9FB-464A-81C4-63CE0756E645}" dt="2023-06-30T17:19:28.117" v="23" actId="478"/>
          <ac:picMkLst>
            <pc:docMk/>
            <pc:sldMk cId="2862680607" sldId="346"/>
            <ac:picMk id="5" creationId="{EC60988E-7F13-A02E-A8C0-39B373765275}"/>
          </ac:picMkLst>
        </pc:picChg>
        <pc:picChg chg="add mod">
          <ac:chgData name="Caroline Prodger" userId="e4ef2e75-b60b-401b-8ebe-291bdcf405f4" providerId="ADAL" clId="{E7E5C3A8-B9FB-464A-81C4-63CE0756E645}" dt="2023-06-30T17:19:42.298" v="29" actId="1076"/>
          <ac:picMkLst>
            <pc:docMk/>
            <pc:sldMk cId="2862680607" sldId="346"/>
            <ac:picMk id="6" creationId="{0CA65B7A-54EA-92EE-AAB9-4C36EC9B7DD7}"/>
          </ac:picMkLst>
        </pc:picChg>
      </pc:sldChg>
      <pc:sldChg chg="addSp delSp modSp mod modNotesTx">
        <pc:chgData name="Caroline Prodger" userId="e4ef2e75-b60b-401b-8ebe-291bdcf405f4" providerId="ADAL" clId="{E7E5C3A8-B9FB-464A-81C4-63CE0756E645}" dt="2023-06-30T17:23:59.484" v="49" actId="20577"/>
        <pc:sldMkLst>
          <pc:docMk/>
          <pc:sldMk cId="2745139229" sldId="358"/>
        </pc:sldMkLst>
        <pc:picChg chg="del">
          <ac:chgData name="Caroline Prodger" userId="e4ef2e75-b60b-401b-8ebe-291bdcf405f4" providerId="ADAL" clId="{E7E5C3A8-B9FB-464A-81C4-63CE0756E645}" dt="2023-06-30T17:23:43.920" v="43" actId="478"/>
          <ac:picMkLst>
            <pc:docMk/>
            <pc:sldMk cId="2745139229" sldId="358"/>
            <ac:picMk id="5" creationId="{6E22249C-9647-7120-3C7D-A5FD6E5193DD}"/>
          </ac:picMkLst>
        </pc:picChg>
        <pc:picChg chg="add mod">
          <ac:chgData name="Caroline Prodger" userId="e4ef2e75-b60b-401b-8ebe-291bdcf405f4" providerId="ADAL" clId="{E7E5C3A8-B9FB-464A-81C4-63CE0756E645}" dt="2023-06-30T17:23:56.529" v="48" actId="14100"/>
          <ac:picMkLst>
            <pc:docMk/>
            <pc:sldMk cId="2745139229" sldId="358"/>
            <ac:picMk id="6" creationId="{AAF3F181-FFA6-8FEE-BA8E-5B31CA4A1689}"/>
          </ac:picMkLst>
        </pc:picChg>
      </pc:sldChg>
      <pc:sldChg chg="addSp delSp modSp mod modNotesTx">
        <pc:chgData name="Caroline Prodger" userId="e4ef2e75-b60b-401b-8ebe-291bdcf405f4" providerId="ADAL" clId="{E7E5C3A8-B9FB-464A-81C4-63CE0756E645}" dt="2023-06-30T17:15:24.835" v="6" actId="20577"/>
        <pc:sldMkLst>
          <pc:docMk/>
          <pc:sldMk cId="3784900056" sldId="359"/>
        </pc:sldMkLst>
        <pc:picChg chg="add mod">
          <ac:chgData name="Caroline Prodger" userId="e4ef2e75-b60b-401b-8ebe-291bdcf405f4" providerId="ADAL" clId="{E7E5C3A8-B9FB-464A-81C4-63CE0756E645}" dt="2023-06-30T17:15:22.257" v="5" actId="1076"/>
          <ac:picMkLst>
            <pc:docMk/>
            <pc:sldMk cId="3784900056" sldId="359"/>
            <ac:picMk id="3" creationId="{357F574F-B41E-BF40-4040-F644994DDC97}"/>
          </ac:picMkLst>
        </pc:picChg>
        <pc:picChg chg="del">
          <ac:chgData name="Caroline Prodger" userId="e4ef2e75-b60b-401b-8ebe-291bdcf405f4" providerId="ADAL" clId="{E7E5C3A8-B9FB-464A-81C4-63CE0756E645}" dt="2023-06-30T17:14:52.846" v="0" actId="478"/>
          <ac:picMkLst>
            <pc:docMk/>
            <pc:sldMk cId="3784900056" sldId="359"/>
            <ac:picMk id="4" creationId="{24332CED-7DC6-6357-F1DA-D1525AC6E5B9}"/>
          </ac:picMkLst>
        </pc:picChg>
      </pc:sldChg>
      <pc:sldChg chg="delCm">
        <pc:chgData name="Caroline Prodger" userId="e4ef2e75-b60b-401b-8ebe-291bdcf405f4" providerId="ADAL" clId="{E7E5C3A8-B9FB-464A-81C4-63CE0756E645}" dt="2023-06-30T17:16:03.070" v="7" actId="1592"/>
        <pc:sldMkLst>
          <pc:docMk/>
          <pc:sldMk cId="3311730380" sldId="366"/>
        </pc:sldMkLst>
      </pc:sldChg>
      <pc:sldChg chg="addSp delSp modSp mod">
        <pc:chgData name="Caroline Prodger" userId="e4ef2e75-b60b-401b-8ebe-291bdcf405f4" providerId="ADAL" clId="{E7E5C3A8-B9FB-464A-81C4-63CE0756E645}" dt="2023-06-30T17:22:01.270" v="36" actId="1076"/>
        <pc:sldMkLst>
          <pc:docMk/>
          <pc:sldMk cId="1626440972" sldId="368"/>
        </pc:sldMkLst>
        <pc:picChg chg="del">
          <ac:chgData name="Caroline Prodger" userId="e4ef2e75-b60b-401b-8ebe-291bdcf405f4" providerId="ADAL" clId="{E7E5C3A8-B9FB-464A-81C4-63CE0756E645}" dt="2023-06-30T17:20:16.294" v="31" actId="478"/>
          <ac:picMkLst>
            <pc:docMk/>
            <pc:sldMk cId="1626440972" sldId="368"/>
            <ac:picMk id="5" creationId="{6B391D24-D5FA-8E45-34FC-426F079799FF}"/>
          </ac:picMkLst>
        </pc:picChg>
        <pc:picChg chg="add mod">
          <ac:chgData name="Caroline Prodger" userId="e4ef2e75-b60b-401b-8ebe-291bdcf405f4" providerId="ADAL" clId="{E7E5C3A8-B9FB-464A-81C4-63CE0756E645}" dt="2023-06-30T17:22:01.270" v="36" actId="1076"/>
          <ac:picMkLst>
            <pc:docMk/>
            <pc:sldMk cId="1626440972" sldId="368"/>
            <ac:picMk id="6" creationId="{FE9D388C-9869-DC6B-59AF-100FE3F16BE8}"/>
          </ac:picMkLst>
        </pc:picChg>
      </pc:sldChg>
      <pc:sldChg chg="addSp delSp modSp mod delCm">
        <pc:chgData name="Caroline Prodger" userId="e4ef2e75-b60b-401b-8ebe-291bdcf405f4" providerId="ADAL" clId="{E7E5C3A8-B9FB-464A-81C4-63CE0756E645}" dt="2023-06-30T17:17:26.063" v="14" actId="14100"/>
        <pc:sldMkLst>
          <pc:docMk/>
          <pc:sldMk cId="3007066742" sldId="373"/>
        </pc:sldMkLst>
        <pc:picChg chg="del">
          <ac:chgData name="Caroline Prodger" userId="e4ef2e75-b60b-401b-8ebe-291bdcf405f4" providerId="ADAL" clId="{E7E5C3A8-B9FB-464A-81C4-63CE0756E645}" dt="2023-06-30T17:17:12.343" v="9" actId="478"/>
          <ac:picMkLst>
            <pc:docMk/>
            <pc:sldMk cId="3007066742" sldId="373"/>
            <ac:picMk id="5" creationId="{94C51464-460A-D371-9B77-361EB7C16FA9}"/>
          </ac:picMkLst>
        </pc:picChg>
        <pc:picChg chg="add mod">
          <ac:chgData name="Caroline Prodger" userId="e4ef2e75-b60b-401b-8ebe-291bdcf405f4" providerId="ADAL" clId="{E7E5C3A8-B9FB-464A-81C4-63CE0756E645}" dt="2023-06-30T17:17:26.063" v="14" actId="14100"/>
          <ac:picMkLst>
            <pc:docMk/>
            <pc:sldMk cId="3007066742" sldId="373"/>
            <ac:picMk id="6" creationId="{766A266E-F8DF-FC50-2EA6-6B7D67278482}"/>
          </ac:picMkLst>
        </pc:picChg>
      </pc:sldChg>
      <pc:sldChg chg="addSp delSp modSp mod modNotesTx">
        <pc:chgData name="Caroline Prodger" userId="e4ef2e75-b60b-401b-8ebe-291bdcf405f4" providerId="ADAL" clId="{E7E5C3A8-B9FB-464A-81C4-63CE0756E645}" dt="2023-06-30T17:18:44.604" v="22" actId="20577"/>
        <pc:sldMkLst>
          <pc:docMk/>
          <pc:sldMk cId="733968687" sldId="378"/>
        </pc:sldMkLst>
        <pc:picChg chg="del">
          <ac:chgData name="Caroline Prodger" userId="e4ef2e75-b60b-401b-8ebe-291bdcf405f4" providerId="ADAL" clId="{E7E5C3A8-B9FB-464A-81C4-63CE0756E645}" dt="2023-06-30T17:18:24.242" v="15" actId="478"/>
          <ac:picMkLst>
            <pc:docMk/>
            <pc:sldMk cId="733968687" sldId="378"/>
            <ac:picMk id="5" creationId="{5B8BCDE1-5F35-C9F6-8513-54401F75482F}"/>
          </ac:picMkLst>
        </pc:picChg>
        <pc:picChg chg="add mod">
          <ac:chgData name="Caroline Prodger" userId="e4ef2e75-b60b-401b-8ebe-291bdcf405f4" providerId="ADAL" clId="{E7E5C3A8-B9FB-464A-81C4-63CE0756E645}" dt="2023-06-30T17:18:39.462" v="21" actId="1076"/>
          <ac:picMkLst>
            <pc:docMk/>
            <pc:sldMk cId="733968687" sldId="378"/>
            <ac:picMk id="6" creationId="{56FC643A-DA6C-A08A-371E-BF77608D3CCE}"/>
          </ac:picMkLst>
        </pc:picChg>
      </pc:sldChg>
      <pc:sldChg chg="addSp delSp modSp mod">
        <pc:chgData name="Caroline Prodger" userId="e4ef2e75-b60b-401b-8ebe-291bdcf405f4" providerId="ADAL" clId="{E7E5C3A8-B9FB-464A-81C4-63CE0756E645}" dt="2023-06-30T17:23:11.327" v="42" actId="14100"/>
        <pc:sldMkLst>
          <pc:docMk/>
          <pc:sldMk cId="3464453698" sldId="379"/>
        </pc:sldMkLst>
        <pc:picChg chg="del">
          <ac:chgData name="Caroline Prodger" userId="e4ef2e75-b60b-401b-8ebe-291bdcf405f4" providerId="ADAL" clId="{E7E5C3A8-B9FB-464A-81C4-63CE0756E645}" dt="2023-06-30T17:22:57.772" v="37" actId="478"/>
          <ac:picMkLst>
            <pc:docMk/>
            <pc:sldMk cId="3464453698" sldId="379"/>
            <ac:picMk id="5" creationId="{A363B13B-DAC2-17DE-AB0E-492B2BC7F32D}"/>
          </ac:picMkLst>
        </pc:picChg>
        <pc:picChg chg="add mod">
          <ac:chgData name="Caroline Prodger" userId="e4ef2e75-b60b-401b-8ebe-291bdcf405f4" providerId="ADAL" clId="{E7E5C3A8-B9FB-464A-81C4-63CE0756E645}" dt="2023-06-30T17:23:11.327" v="42" actId="14100"/>
          <ac:picMkLst>
            <pc:docMk/>
            <pc:sldMk cId="3464453698" sldId="379"/>
            <ac:picMk id="6" creationId="{8178D534-9F7E-BAF3-EFF4-BAEB4EAA2973}"/>
          </ac:picMkLst>
        </pc:picChg>
      </pc:sldChg>
    </pc:docChg>
  </pc:docChgLst>
  <pc:docChgLst>
    <pc:chgData name="Caroline Prodger" userId="e4ef2e75-b60b-401b-8ebe-291bdcf405f4" providerId="ADAL" clId="{E1882D75-6C19-47DE-BCCB-01AB0FCFB9ED}"/>
    <pc:docChg chg="custSel delSld modSld">
      <pc:chgData name="Caroline Prodger" userId="e4ef2e75-b60b-401b-8ebe-291bdcf405f4" providerId="ADAL" clId="{E1882D75-6C19-47DE-BCCB-01AB0FCFB9ED}" dt="2023-06-20T12:01:20.151" v="235"/>
      <pc:docMkLst>
        <pc:docMk/>
      </pc:docMkLst>
      <pc:sldChg chg="del">
        <pc:chgData name="Caroline Prodger" userId="e4ef2e75-b60b-401b-8ebe-291bdcf405f4" providerId="ADAL" clId="{E1882D75-6C19-47DE-BCCB-01AB0FCFB9ED}" dt="2023-06-19T13:32:05.988" v="214" actId="2696"/>
        <pc:sldMkLst>
          <pc:docMk/>
          <pc:sldMk cId="2749792195" sldId="356"/>
        </pc:sldMkLst>
      </pc:sldChg>
      <pc:sldChg chg="addSp modSp mod modNotesTx">
        <pc:chgData name="Caroline Prodger" userId="e4ef2e75-b60b-401b-8ebe-291bdcf405f4" providerId="ADAL" clId="{E1882D75-6C19-47DE-BCCB-01AB0FCFB9ED}" dt="2023-06-20T12:01:20.151" v="235"/>
        <pc:sldMkLst>
          <pc:docMk/>
          <pc:sldMk cId="2745139229" sldId="358"/>
        </pc:sldMkLst>
        <pc:spChg chg="mod">
          <ac:chgData name="Caroline Prodger" userId="e4ef2e75-b60b-401b-8ebe-291bdcf405f4" providerId="ADAL" clId="{E1882D75-6C19-47DE-BCCB-01AB0FCFB9ED}" dt="2023-06-20T12:00:45.401" v="228" actId="1076"/>
          <ac:spMkLst>
            <pc:docMk/>
            <pc:sldMk cId="2745139229" sldId="358"/>
            <ac:spMk id="4" creationId="{4089D08D-AEF1-BF1A-BAA1-CC0DA6C6DB4B}"/>
          </ac:spMkLst>
        </pc:spChg>
        <pc:picChg chg="add mod">
          <ac:chgData name="Caroline Prodger" userId="e4ef2e75-b60b-401b-8ebe-291bdcf405f4" providerId="ADAL" clId="{E1882D75-6C19-47DE-BCCB-01AB0FCFB9ED}" dt="2023-06-20T12:01:05.420" v="234" actId="1076"/>
          <ac:picMkLst>
            <pc:docMk/>
            <pc:sldMk cId="2745139229" sldId="358"/>
            <ac:picMk id="5" creationId="{6E22249C-9647-7120-3C7D-A5FD6E5193DD}"/>
          </ac:picMkLst>
        </pc:picChg>
      </pc:sldChg>
      <pc:sldChg chg="addSp delSp modSp mod modNotesTx">
        <pc:chgData name="Caroline Prodger" userId="e4ef2e75-b60b-401b-8ebe-291bdcf405f4" providerId="ADAL" clId="{E1882D75-6C19-47DE-BCCB-01AB0FCFB9ED}" dt="2023-06-20T11:41:10.557" v="222"/>
        <pc:sldMkLst>
          <pc:docMk/>
          <pc:sldMk cId="3784900056" sldId="359"/>
        </pc:sldMkLst>
        <pc:picChg chg="del">
          <ac:chgData name="Caroline Prodger" userId="e4ef2e75-b60b-401b-8ebe-291bdcf405f4" providerId="ADAL" clId="{E1882D75-6C19-47DE-BCCB-01AB0FCFB9ED}" dt="2023-06-20T11:40:29.189" v="215" actId="478"/>
          <ac:picMkLst>
            <pc:docMk/>
            <pc:sldMk cId="3784900056" sldId="359"/>
            <ac:picMk id="3" creationId="{6D58FFEE-26EE-3CAA-6FBE-708B7714409F}"/>
          </ac:picMkLst>
        </pc:picChg>
        <pc:picChg chg="add mod">
          <ac:chgData name="Caroline Prodger" userId="e4ef2e75-b60b-401b-8ebe-291bdcf405f4" providerId="ADAL" clId="{E1882D75-6C19-47DE-BCCB-01AB0FCFB9ED}" dt="2023-06-20T11:40:57.869" v="220" actId="1076"/>
          <ac:picMkLst>
            <pc:docMk/>
            <pc:sldMk cId="3784900056" sldId="359"/>
            <ac:picMk id="4" creationId="{24332CED-7DC6-6357-F1DA-D1525AC6E5B9}"/>
          </ac:picMkLst>
        </pc:picChg>
      </pc:sldChg>
      <pc:sldChg chg="modSp mod delCm">
        <pc:chgData name="Caroline Prodger" userId="e4ef2e75-b60b-401b-8ebe-291bdcf405f4" providerId="ADAL" clId="{E1882D75-6C19-47DE-BCCB-01AB0FCFB9ED}" dt="2023-06-19T13:30:27.972" v="213" actId="20577"/>
        <pc:sldMkLst>
          <pc:docMk/>
          <pc:sldMk cId="3311730380" sldId="366"/>
        </pc:sldMkLst>
        <pc:spChg chg="mod">
          <ac:chgData name="Caroline Prodger" userId="e4ef2e75-b60b-401b-8ebe-291bdcf405f4" providerId="ADAL" clId="{E1882D75-6C19-47DE-BCCB-01AB0FCFB9ED}" dt="2023-06-19T13:26:08.469" v="1" actId="113"/>
          <ac:spMkLst>
            <pc:docMk/>
            <pc:sldMk cId="3311730380" sldId="366"/>
            <ac:spMk id="2" creationId="{75D92BF4-85EF-52A6-8E1D-56BC15067194}"/>
          </ac:spMkLst>
        </pc:spChg>
        <pc:spChg chg="mod">
          <ac:chgData name="Caroline Prodger" userId="e4ef2e75-b60b-401b-8ebe-291bdcf405f4" providerId="ADAL" clId="{E1882D75-6C19-47DE-BCCB-01AB0FCFB9ED}" dt="2023-06-19T13:30:27.972" v="213" actId="20577"/>
          <ac:spMkLst>
            <pc:docMk/>
            <pc:sldMk cId="3311730380" sldId="366"/>
            <ac:spMk id="3" creationId="{269F2A7A-E9CD-4234-3E7B-62A21CA71F7F}"/>
          </ac:spMkLst>
        </pc:sp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E1882D75-6C19-47DE-BCCB-01AB0FCFB9ED}" dt="2023-06-19T13:26:03.199" v="0"/>
              <pc2:cmMkLst xmlns:pc2="http://schemas.microsoft.com/office/powerpoint/2019/9/main/command">
                <pc:docMk/>
                <pc:sldMk cId="3311730380" sldId="366"/>
                <pc2:cmMk id="{2997B13B-DC44-4F21-9C61-63CDC193A42C}"/>
              </pc2:cmMkLst>
            </pc226:cmChg>
          </p:ext>
        </pc:extLst>
      </pc:sldChg>
    </pc:docChg>
  </pc:docChgLst>
  <pc:docChgLst>
    <pc:chgData name="Caroline Prodger" userId="e4ef2e75-b60b-401b-8ebe-291bdcf405f4" providerId="ADAL" clId="{F039584F-A569-4A22-9AC7-DCCBF9BE1505}"/>
    <pc:docChg chg="custSel addSld delSld modSld sldOrd">
      <pc:chgData name="Caroline Prodger" userId="e4ef2e75-b60b-401b-8ebe-291bdcf405f4" providerId="ADAL" clId="{F039584F-A569-4A22-9AC7-DCCBF9BE1505}" dt="2023-05-04T13:35:46.686" v="5364"/>
      <pc:docMkLst>
        <pc:docMk/>
      </pc:docMkLst>
      <pc:sldChg chg="modSp mod">
        <pc:chgData name="Caroline Prodger" userId="e4ef2e75-b60b-401b-8ebe-291bdcf405f4" providerId="ADAL" clId="{F039584F-A569-4A22-9AC7-DCCBF9BE1505}" dt="2023-05-03T20:02:15.597" v="40" actId="20577"/>
        <pc:sldMkLst>
          <pc:docMk/>
          <pc:sldMk cId="0" sldId="256"/>
        </pc:sldMkLst>
        <pc:spChg chg="mod">
          <ac:chgData name="Caroline Prodger" userId="e4ef2e75-b60b-401b-8ebe-291bdcf405f4" providerId="ADAL" clId="{F039584F-A569-4A22-9AC7-DCCBF9BE1505}" dt="2023-05-03T20:02:15.597" v="40" actId="20577"/>
          <ac:spMkLst>
            <pc:docMk/>
            <pc:sldMk cId="0" sldId="256"/>
            <ac:spMk id="2053" creationId="{00000000-0000-0000-0000-000000000000}"/>
          </ac:spMkLst>
        </pc:spChg>
        <pc:spChg chg="mod">
          <ac:chgData name="Caroline Prodger" userId="e4ef2e75-b60b-401b-8ebe-291bdcf405f4" providerId="ADAL" clId="{F039584F-A569-4A22-9AC7-DCCBF9BE1505}" dt="2023-05-03T20:01:17.274" v="2" actId="20577"/>
          <ac:spMkLst>
            <pc:docMk/>
            <pc:sldMk cId="0" sldId="256"/>
            <ac:spMk id="2054" creationId="{00000000-0000-0000-0000-000000000000}"/>
          </ac:spMkLst>
        </pc:spChg>
      </pc:sldChg>
      <pc:sldChg chg="modSp del mod ord">
        <pc:chgData name="Caroline Prodger" userId="e4ef2e75-b60b-401b-8ebe-291bdcf405f4" providerId="ADAL" clId="{F039584F-A569-4A22-9AC7-DCCBF9BE1505}" dt="2023-05-03T20:36:43.793" v="1654" actId="2696"/>
        <pc:sldMkLst>
          <pc:docMk/>
          <pc:sldMk cId="0" sldId="328"/>
        </pc:sldMkLst>
        <pc:spChg chg="mod">
          <ac:chgData name="Caroline Prodger" userId="e4ef2e75-b60b-401b-8ebe-291bdcf405f4" providerId="ADAL" clId="{F039584F-A569-4A22-9AC7-DCCBF9BE1505}" dt="2023-05-03T20:36:39.280" v="1653" actId="21"/>
          <ac:spMkLst>
            <pc:docMk/>
            <pc:sldMk cId="0" sldId="328"/>
            <ac:spMk id="3075" creationId="{00000000-0000-0000-0000-000000000000}"/>
          </ac:spMkLst>
        </pc:spChg>
      </pc:sldChg>
      <pc:sldChg chg="addSp modSp mod modNotesTx">
        <pc:chgData name="Caroline Prodger" userId="e4ef2e75-b60b-401b-8ebe-291bdcf405f4" providerId="ADAL" clId="{F039584F-A569-4A22-9AC7-DCCBF9BE1505}" dt="2023-05-03T20:35:26.844" v="1630"/>
        <pc:sldMkLst>
          <pc:docMk/>
          <pc:sldMk cId="2862680607" sldId="346"/>
        </pc:sldMkLst>
        <pc:spChg chg="mod">
          <ac:chgData name="Caroline Prodger" userId="e4ef2e75-b60b-401b-8ebe-291bdcf405f4" providerId="ADAL" clId="{F039584F-A569-4A22-9AC7-DCCBF9BE1505}" dt="2023-05-03T20:25:57.979" v="865" actId="20577"/>
          <ac:spMkLst>
            <pc:docMk/>
            <pc:sldMk cId="2862680607" sldId="346"/>
            <ac:spMk id="3" creationId="{E8392B43-B003-521F-2340-45ADBE9964AF}"/>
          </ac:spMkLst>
        </pc:spChg>
        <pc:picChg chg="add mod">
          <ac:chgData name="Caroline Prodger" userId="e4ef2e75-b60b-401b-8ebe-291bdcf405f4" providerId="ADAL" clId="{F039584F-A569-4A22-9AC7-DCCBF9BE1505}" dt="2023-05-03T20:35:14.238" v="1629" actId="1076"/>
          <ac:picMkLst>
            <pc:docMk/>
            <pc:sldMk cId="2862680607" sldId="346"/>
            <ac:picMk id="5" creationId="{EC60988E-7F13-A02E-A8C0-39B373765275}"/>
          </ac:picMkLst>
        </pc:picChg>
      </pc:sldChg>
      <pc:sldChg chg="modSp mod ord">
        <pc:chgData name="Caroline Prodger" userId="e4ef2e75-b60b-401b-8ebe-291bdcf405f4" providerId="ADAL" clId="{F039584F-A569-4A22-9AC7-DCCBF9BE1505}" dt="2023-05-04T13:35:46.686" v="5364"/>
        <pc:sldMkLst>
          <pc:docMk/>
          <pc:sldMk cId="2455602033" sldId="349"/>
        </pc:sldMkLst>
        <pc:spChg chg="mod">
          <ac:chgData name="Caroline Prodger" userId="e4ef2e75-b60b-401b-8ebe-291bdcf405f4" providerId="ADAL" clId="{F039584F-A569-4A22-9AC7-DCCBF9BE1505}" dt="2023-05-04T13:23:55.894" v="4773" actId="20577"/>
          <ac:spMkLst>
            <pc:docMk/>
            <pc:sldMk cId="2455602033" sldId="349"/>
            <ac:spMk id="2" creationId="{F157DC09-F72C-5B47-4BDA-1C08317F4ADF}"/>
          </ac:spMkLst>
        </pc:spChg>
      </pc:sldChg>
      <pc:sldChg chg="modSp mod">
        <pc:chgData name="Caroline Prodger" userId="e4ef2e75-b60b-401b-8ebe-291bdcf405f4" providerId="ADAL" clId="{F039584F-A569-4A22-9AC7-DCCBF9BE1505}" dt="2023-05-04T13:25:30.993" v="4870" actId="20577"/>
        <pc:sldMkLst>
          <pc:docMk/>
          <pc:sldMk cId="2745139229" sldId="358"/>
        </pc:sldMkLst>
        <pc:spChg chg="mod">
          <ac:chgData name="Caroline Prodger" userId="e4ef2e75-b60b-401b-8ebe-291bdcf405f4" providerId="ADAL" clId="{F039584F-A569-4A22-9AC7-DCCBF9BE1505}" dt="2023-05-04T13:24:11.813" v="4775" actId="14100"/>
          <ac:spMkLst>
            <pc:docMk/>
            <pc:sldMk cId="2745139229" sldId="358"/>
            <ac:spMk id="2" creationId="{0AE9C32B-050C-0D13-9B21-466CEF674973}"/>
          </ac:spMkLst>
        </pc:spChg>
        <pc:spChg chg="mod">
          <ac:chgData name="Caroline Prodger" userId="e4ef2e75-b60b-401b-8ebe-291bdcf405f4" providerId="ADAL" clId="{F039584F-A569-4A22-9AC7-DCCBF9BE1505}" dt="2023-05-04T13:25:30.993" v="4870" actId="20577"/>
          <ac:spMkLst>
            <pc:docMk/>
            <pc:sldMk cId="2745139229" sldId="358"/>
            <ac:spMk id="4" creationId="{4089D08D-AEF1-BF1A-BAA1-CC0DA6C6DB4B}"/>
          </ac:spMkLst>
        </pc:spChg>
      </pc:sldChg>
      <pc:sldChg chg="addSp delSp modSp mod">
        <pc:chgData name="Caroline Prodger" userId="e4ef2e75-b60b-401b-8ebe-291bdcf405f4" providerId="ADAL" clId="{F039584F-A569-4A22-9AC7-DCCBF9BE1505}" dt="2023-05-03T20:05:46.717" v="270" actId="20577"/>
        <pc:sldMkLst>
          <pc:docMk/>
          <pc:sldMk cId="3784900056" sldId="359"/>
        </pc:sldMkLst>
        <pc:spChg chg="del mod">
          <ac:chgData name="Caroline Prodger" userId="e4ef2e75-b60b-401b-8ebe-291bdcf405f4" providerId="ADAL" clId="{F039584F-A569-4A22-9AC7-DCCBF9BE1505}" dt="2023-05-03T20:02:56.686" v="47" actId="478"/>
          <ac:spMkLst>
            <pc:docMk/>
            <pc:sldMk cId="3784900056" sldId="359"/>
            <ac:spMk id="4" creationId="{1CB0140F-A6C6-C2AB-AAAA-5AA95E974ED2}"/>
          </ac:spMkLst>
        </pc:spChg>
        <pc:spChg chg="mod">
          <ac:chgData name="Caroline Prodger" userId="e4ef2e75-b60b-401b-8ebe-291bdcf405f4" providerId="ADAL" clId="{F039584F-A569-4A22-9AC7-DCCBF9BE1505}" dt="2023-05-03T20:05:46.717" v="270" actId="20577"/>
          <ac:spMkLst>
            <pc:docMk/>
            <pc:sldMk cId="3784900056" sldId="359"/>
            <ac:spMk id="6" creationId="{6B72FF8E-14A6-38CF-245F-A994A8BC3F5C}"/>
          </ac:spMkLst>
        </pc:spChg>
        <pc:spChg chg="add mod">
          <ac:chgData name="Caroline Prodger" userId="e4ef2e75-b60b-401b-8ebe-291bdcf405f4" providerId="ADAL" clId="{F039584F-A569-4A22-9AC7-DCCBF9BE1505}" dt="2023-05-03T20:05:06.629" v="237" actId="1076"/>
          <ac:spMkLst>
            <pc:docMk/>
            <pc:sldMk cId="3784900056" sldId="359"/>
            <ac:spMk id="7" creationId="{3AC1DB1B-E9D3-FF46-C420-7F6165104CBF}"/>
          </ac:spMkLst>
        </pc:spChg>
        <pc:picChg chg="mod">
          <ac:chgData name="Caroline Prodger" userId="e4ef2e75-b60b-401b-8ebe-291bdcf405f4" providerId="ADAL" clId="{F039584F-A569-4A22-9AC7-DCCBF9BE1505}" dt="2023-05-03T20:04:49.224" v="231" actId="1076"/>
          <ac:picMkLst>
            <pc:docMk/>
            <pc:sldMk cId="3784900056" sldId="359"/>
            <ac:picMk id="3" creationId="{6D58FFEE-26EE-3CAA-6FBE-708B7714409F}"/>
          </ac:picMkLst>
        </pc:picChg>
      </pc:sldChg>
      <pc:sldChg chg="del">
        <pc:chgData name="Caroline Prodger" userId="e4ef2e75-b60b-401b-8ebe-291bdcf405f4" providerId="ADAL" clId="{F039584F-A569-4A22-9AC7-DCCBF9BE1505}" dt="2023-05-03T20:26:12.361" v="867" actId="2696"/>
        <pc:sldMkLst>
          <pc:docMk/>
          <pc:sldMk cId="591955902" sldId="362"/>
        </pc:sldMkLst>
      </pc:sldChg>
      <pc:sldChg chg="del">
        <pc:chgData name="Caroline Prodger" userId="e4ef2e75-b60b-401b-8ebe-291bdcf405f4" providerId="ADAL" clId="{F039584F-A569-4A22-9AC7-DCCBF9BE1505}" dt="2023-05-03T20:26:08.049" v="866" actId="2696"/>
        <pc:sldMkLst>
          <pc:docMk/>
          <pc:sldMk cId="2824029952" sldId="363"/>
        </pc:sldMkLst>
      </pc:sldChg>
      <pc:sldChg chg="del">
        <pc:chgData name="Caroline Prodger" userId="e4ef2e75-b60b-401b-8ebe-291bdcf405f4" providerId="ADAL" clId="{F039584F-A569-4A22-9AC7-DCCBF9BE1505}" dt="2023-05-03T20:26:08.049" v="866" actId="2696"/>
        <pc:sldMkLst>
          <pc:docMk/>
          <pc:sldMk cId="733556863" sldId="364"/>
        </pc:sldMkLst>
      </pc:sldChg>
      <pc:sldChg chg="del">
        <pc:chgData name="Caroline Prodger" userId="e4ef2e75-b60b-401b-8ebe-291bdcf405f4" providerId="ADAL" clId="{F039584F-A569-4A22-9AC7-DCCBF9BE1505}" dt="2023-05-03T20:26:08.049" v="866" actId="2696"/>
        <pc:sldMkLst>
          <pc:docMk/>
          <pc:sldMk cId="1338325011" sldId="365"/>
        </pc:sldMkLst>
      </pc:sldChg>
      <pc:sldChg chg="addCm">
        <pc:chgData name="Caroline Prodger" userId="e4ef2e75-b60b-401b-8ebe-291bdcf405f4" providerId="ADAL" clId="{F039584F-A569-4A22-9AC7-DCCBF9BE1505}" dt="2023-05-03T20:14:23.760" v="271"/>
        <pc:sldMkLst>
          <pc:docMk/>
          <pc:sldMk cId="3311730380" sldId="366"/>
        </pc:sldMkLst>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F039584F-A569-4A22-9AC7-DCCBF9BE1505}" dt="2023-05-03T20:14:23.760" v="271"/>
              <pc2:cmMkLst xmlns:pc2="http://schemas.microsoft.com/office/powerpoint/2019/9/main/command">
                <pc:docMk/>
                <pc:sldMk cId="3311730380" sldId="366"/>
                <pc2:cmMk id="{2997B13B-DC44-4F21-9C61-63CDC193A42C}"/>
              </pc2:cmMkLst>
            </pc226:cmChg>
          </p:ext>
        </pc:extLst>
      </pc:sldChg>
      <pc:sldChg chg="ord">
        <pc:chgData name="Caroline Prodger" userId="e4ef2e75-b60b-401b-8ebe-291bdcf405f4" providerId="ADAL" clId="{F039584F-A569-4A22-9AC7-DCCBF9BE1505}" dt="2023-05-03T20:32:38.081" v="1623"/>
        <pc:sldMkLst>
          <pc:docMk/>
          <pc:sldMk cId="1626440972" sldId="368"/>
        </pc:sldMkLst>
      </pc:sldChg>
      <pc:sldChg chg="del">
        <pc:chgData name="Caroline Prodger" userId="e4ef2e75-b60b-401b-8ebe-291bdcf405f4" providerId="ADAL" clId="{F039584F-A569-4A22-9AC7-DCCBF9BE1505}" dt="2023-05-04T13:21:37.404" v="4766" actId="2696"/>
        <pc:sldMkLst>
          <pc:docMk/>
          <pc:sldMk cId="1159193597" sldId="372"/>
        </pc:sldMkLst>
      </pc:sldChg>
      <pc:sldChg chg="addSp modSp new mod">
        <pc:chgData name="Caroline Prodger" userId="e4ef2e75-b60b-401b-8ebe-291bdcf405f4" providerId="ADAL" clId="{F039584F-A569-4A22-9AC7-DCCBF9BE1505}" dt="2023-05-03T20:24:11.158" v="833" actId="20577"/>
        <pc:sldMkLst>
          <pc:docMk/>
          <pc:sldMk cId="3007066742" sldId="373"/>
        </pc:sldMkLst>
        <pc:spChg chg="mod">
          <ac:chgData name="Caroline Prodger" userId="e4ef2e75-b60b-401b-8ebe-291bdcf405f4" providerId="ADAL" clId="{F039584F-A569-4A22-9AC7-DCCBF9BE1505}" dt="2023-05-03T20:24:11.158" v="833" actId="20577"/>
          <ac:spMkLst>
            <pc:docMk/>
            <pc:sldMk cId="3007066742" sldId="373"/>
            <ac:spMk id="2" creationId="{B7B7CD64-DDD5-132F-7A57-E7A2AE2D7E3E}"/>
          </ac:spMkLst>
        </pc:spChg>
        <pc:spChg chg="mod">
          <ac:chgData name="Caroline Prodger" userId="e4ef2e75-b60b-401b-8ebe-291bdcf405f4" providerId="ADAL" clId="{F039584F-A569-4A22-9AC7-DCCBF9BE1505}" dt="2023-05-03T20:23:25.508" v="805" actId="20577"/>
          <ac:spMkLst>
            <pc:docMk/>
            <pc:sldMk cId="3007066742" sldId="373"/>
            <ac:spMk id="3" creationId="{2371A485-CEA3-A9AB-B63F-0AB1B57947C8}"/>
          </ac:spMkLst>
        </pc:spChg>
        <pc:picChg chg="add mod">
          <ac:chgData name="Caroline Prodger" userId="e4ef2e75-b60b-401b-8ebe-291bdcf405f4" providerId="ADAL" clId="{F039584F-A569-4A22-9AC7-DCCBF9BE1505}" dt="2023-05-03T20:22:57.235" v="801" actId="1076"/>
          <ac:picMkLst>
            <pc:docMk/>
            <pc:sldMk cId="3007066742" sldId="373"/>
            <ac:picMk id="5" creationId="{94C51464-460A-D371-9B77-361EB7C16FA9}"/>
          </ac:picMkLst>
        </pc:picChg>
      </pc:sldChg>
      <pc:sldChg chg="modSp new mod">
        <pc:chgData name="Caroline Prodger" userId="e4ef2e75-b60b-401b-8ebe-291bdcf405f4" providerId="ADAL" clId="{F039584F-A569-4A22-9AC7-DCCBF9BE1505}" dt="2023-05-03T20:31:54.584" v="1617" actId="2710"/>
        <pc:sldMkLst>
          <pc:docMk/>
          <pc:sldMk cId="3574473101" sldId="374"/>
        </pc:sldMkLst>
        <pc:spChg chg="mod">
          <ac:chgData name="Caroline Prodger" userId="e4ef2e75-b60b-401b-8ebe-291bdcf405f4" providerId="ADAL" clId="{F039584F-A569-4A22-9AC7-DCCBF9BE1505}" dt="2023-05-03T20:24:27.390" v="864" actId="20577"/>
          <ac:spMkLst>
            <pc:docMk/>
            <pc:sldMk cId="3574473101" sldId="374"/>
            <ac:spMk id="2" creationId="{F0F42183-D1DF-1551-BC6F-EF0E3ECE12F7}"/>
          </ac:spMkLst>
        </pc:spChg>
        <pc:spChg chg="mod">
          <ac:chgData name="Caroline Prodger" userId="e4ef2e75-b60b-401b-8ebe-291bdcf405f4" providerId="ADAL" clId="{F039584F-A569-4A22-9AC7-DCCBF9BE1505}" dt="2023-05-03T20:31:54.584" v="1617" actId="2710"/>
          <ac:spMkLst>
            <pc:docMk/>
            <pc:sldMk cId="3574473101" sldId="374"/>
            <ac:spMk id="3" creationId="{7B55D13C-FCEC-BF4E-2FA2-FF9014D04487}"/>
          </ac:spMkLst>
        </pc:spChg>
      </pc:sldChg>
      <pc:sldChg chg="modSp new mod">
        <pc:chgData name="Caroline Prodger" userId="e4ef2e75-b60b-401b-8ebe-291bdcf405f4" providerId="ADAL" clId="{F039584F-A569-4A22-9AC7-DCCBF9BE1505}" dt="2023-05-03T20:44:07.580" v="2381" actId="20577"/>
        <pc:sldMkLst>
          <pc:docMk/>
          <pc:sldMk cId="482703103" sldId="375"/>
        </pc:sldMkLst>
        <pc:spChg chg="mod">
          <ac:chgData name="Caroline Prodger" userId="e4ef2e75-b60b-401b-8ebe-291bdcf405f4" providerId="ADAL" clId="{F039584F-A569-4A22-9AC7-DCCBF9BE1505}" dt="2023-05-03T20:36:18.692" v="1652" actId="20577"/>
          <ac:spMkLst>
            <pc:docMk/>
            <pc:sldMk cId="482703103" sldId="375"/>
            <ac:spMk id="2" creationId="{A230EE7D-3113-E0F7-CFDC-55E51F3BB855}"/>
          </ac:spMkLst>
        </pc:spChg>
        <pc:spChg chg="mod">
          <ac:chgData name="Caroline Prodger" userId="e4ef2e75-b60b-401b-8ebe-291bdcf405f4" providerId="ADAL" clId="{F039584F-A569-4A22-9AC7-DCCBF9BE1505}" dt="2023-05-03T20:44:07.580" v="2381" actId="20577"/>
          <ac:spMkLst>
            <pc:docMk/>
            <pc:sldMk cId="482703103" sldId="375"/>
            <ac:spMk id="3" creationId="{7133B92B-EE1F-BE57-51D4-AF156E1D3656}"/>
          </ac:spMkLst>
        </pc:spChg>
      </pc:sldChg>
      <pc:sldChg chg="modSp new mod">
        <pc:chgData name="Caroline Prodger" userId="e4ef2e75-b60b-401b-8ebe-291bdcf405f4" providerId="ADAL" clId="{F039584F-A569-4A22-9AC7-DCCBF9BE1505}" dt="2023-05-04T13:20:25.931" v="4765" actId="20577"/>
        <pc:sldMkLst>
          <pc:docMk/>
          <pc:sldMk cId="3133571802" sldId="376"/>
        </pc:sldMkLst>
        <pc:spChg chg="mod">
          <ac:chgData name="Caroline Prodger" userId="e4ef2e75-b60b-401b-8ebe-291bdcf405f4" providerId="ADAL" clId="{F039584F-A569-4A22-9AC7-DCCBF9BE1505}" dt="2023-05-03T20:38:05.701" v="1779" actId="20577"/>
          <ac:spMkLst>
            <pc:docMk/>
            <pc:sldMk cId="3133571802" sldId="376"/>
            <ac:spMk id="2" creationId="{4E8734F8-FFAF-D1CF-7E3C-0ECF8FAD3F8C}"/>
          </ac:spMkLst>
        </pc:spChg>
        <pc:spChg chg="mod">
          <ac:chgData name="Caroline Prodger" userId="e4ef2e75-b60b-401b-8ebe-291bdcf405f4" providerId="ADAL" clId="{F039584F-A569-4A22-9AC7-DCCBF9BE1505}" dt="2023-05-04T13:20:25.931" v="4765" actId="20577"/>
          <ac:spMkLst>
            <pc:docMk/>
            <pc:sldMk cId="3133571802" sldId="376"/>
            <ac:spMk id="3" creationId="{6B3F0517-391E-A3C7-8201-04C28977A3F5}"/>
          </ac:spMkLst>
        </pc:spChg>
      </pc:sldChg>
      <pc:sldChg chg="modSp new mod">
        <pc:chgData name="Caroline Prodger" userId="e4ef2e75-b60b-401b-8ebe-291bdcf405f4" providerId="ADAL" clId="{F039584F-A569-4A22-9AC7-DCCBF9BE1505}" dt="2023-05-04T13:27:20.940" v="4888" actId="20577"/>
        <pc:sldMkLst>
          <pc:docMk/>
          <pc:sldMk cId="4046498699" sldId="377"/>
        </pc:sldMkLst>
        <pc:spChg chg="mod">
          <ac:chgData name="Caroline Prodger" userId="e4ef2e75-b60b-401b-8ebe-291bdcf405f4" providerId="ADAL" clId="{F039584F-A569-4A22-9AC7-DCCBF9BE1505}" dt="2023-05-03T20:45:11.562" v="2405" actId="20577"/>
          <ac:spMkLst>
            <pc:docMk/>
            <pc:sldMk cId="4046498699" sldId="377"/>
            <ac:spMk id="2" creationId="{28A007DA-E5B1-69F6-D6AB-1F8867ACFC0A}"/>
          </ac:spMkLst>
        </pc:spChg>
        <pc:spChg chg="mod">
          <ac:chgData name="Caroline Prodger" userId="e4ef2e75-b60b-401b-8ebe-291bdcf405f4" providerId="ADAL" clId="{F039584F-A569-4A22-9AC7-DCCBF9BE1505}" dt="2023-05-04T13:27:20.940" v="4888" actId="20577"/>
          <ac:spMkLst>
            <pc:docMk/>
            <pc:sldMk cId="4046498699" sldId="377"/>
            <ac:spMk id="3" creationId="{35C65121-62C0-724E-004B-571176AFAD12}"/>
          </ac:spMkLst>
        </pc:spChg>
      </pc:sldChg>
      <pc:sldChg chg="addSp modSp new mod modNotesTx">
        <pc:chgData name="Caroline Prodger" userId="e4ef2e75-b60b-401b-8ebe-291bdcf405f4" providerId="ADAL" clId="{F039584F-A569-4A22-9AC7-DCCBF9BE1505}" dt="2023-05-04T13:25:51.497" v="4871"/>
        <pc:sldMkLst>
          <pc:docMk/>
          <pc:sldMk cId="733968687" sldId="378"/>
        </pc:sldMkLst>
        <pc:spChg chg="mod">
          <ac:chgData name="Caroline Prodger" userId="e4ef2e75-b60b-401b-8ebe-291bdcf405f4" providerId="ADAL" clId="{F039584F-A569-4A22-9AC7-DCCBF9BE1505}" dt="2023-05-04T10:55:17.164" v="3332" actId="12"/>
          <ac:spMkLst>
            <pc:docMk/>
            <pc:sldMk cId="733968687" sldId="378"/>
            <ac:spMk id="2" creationId="{4B73B2DF-F098-4730-2B8A-96AB9E909A7A}"/>
          </ac:spMkLst>
        </pc:spChg>
        <pc:spChg chg="mod">
          <ac:chgData name="Caroline Prodger" userId="e4ef2e75-b60b-401b-8ebe-291bdcf405f4" providerId="ADAL" clId="{F039584F-A569-4A22-9AC7-DCCBF9BE1505}" dt="2023-05-04T13:18:17.175" v="4620" actId="20577"/>
          <ac:spMkLst>
            <pc:docMk/>
            <pc:sldMk cId="733968687" sldId="378"/>
            <ac:spMk id="3" creationId="{FDE8E0AA-001F-4CAF-A858-6A3D588C975A}"/>
          </ac:spMkLst>
        </pc:spChg>
        <pc:spChg chg="add mod">
          <ac:chgData name="Caroline Prodger" userId="e4ef2e75-b60b-401b-8ebe-291bdcf405f4" providerId="ADAL" clId="{F039584F-A569-4A22-9AC7-DCCBF9BE1505}" dt="2023-05-04T13:16:38.514" v="4543" actId="20577"/>
          <ac:spMkLst>
            <pc:docMk/>
            <pc:sldMk cId="733968687" sldId="378"/>
            <ac:spMk id="7" creationId="{B18F5E5F-D2EA-6CDB-2764-4A432C367061}"/>
          </ac:spMkLst>
        </pc:spChg>
        <pc:picChg chg="add mod">
          <ac:chgData name="Caroline Prodger" userId="e4ef2e75-b60b-401b-8ebe-291bdcf405f4" providerId="ADAL" clId="{F039584F-A569-4A22-9AC7-DCCBF9BE1505}" dt="2023-05-04T13:16:24.703" v="4531" actId="1076"/>
          <ac:picMkLst>
            <pc:docMk/>
            <pc:sldMk cId="733968687" sldId="378"/>
            <ac:picMk id="5" creationId="{5B8BCDE1-5F35-C9F6-8513-54401F75482F}"/>
          </ac:picMkLst>
        </pc:picChg>
      </pc:sldChg>
      <pc:sldChg chg="new del">
        <pc:chgData name="Caroline Prodger" userId="e4ef2e75-b60b-401b-8ebe-291bdcf405f4" providerId="ADAL" clId="{F039584F-A569-4A22-9AC7-DCCBF9BE1505}" dt="2023-05-04T13:18:35.084" v="4621" actId="2696"/>
        <pc:sldMkLst>
          <pc:docMk/>
          <pc:sldMk cId="1800841831" sldId="379"/>
        </pc:sldMkLst>
      </pc:sldChg>
      <pc:sldChg chg="addSp modSp new mod">
        <pc:chgData name="Caroline Prodger" userId="e4ef2e75-b60b-401b-8ebe-291bdcf405f4" providerId="ADAL" clId="{F039584F-A569-4A22-9AC7-DCCBF9BE1505}" dt="2023-05-04T13:35:34.363" v="5362" actId="20577"/>
        <pc:sldMkLst>
          <pc:docMk/>
          <pc:sldMk cId="3464453698" sldId="379"/>
        </pc:sldMkLst>
        <pc:spChg chg="mod">
          <ac:chgData name="Caroline Prodger" userId="e4ef2e75-b60b-401b-8ebe-291bdcf405f4" providerId="ADAL" clId="{F039584F-A569-4A22-9AC7-DCCBF9BE1505}" dt="2023-05-04T13:28:28.021" v="4933" actId="20577"/>
          <ac:spMkLst>
            <pc:docMk/>
            <pc:sldMk cId="3464453698" sldId="379"/>
            <ac:spMk id="2" creationId="{BFEAF6BB-11FE-0F2F-896F-122B4DD52452}"/>
          </ac:spMkLst>
        </pc:spChg>
        <pc:spChg chg="mod">
          <ac:chgData name="Caroline Prodger" userId="e4ef2e75-b60b-401b-8ebe-291bdcf405f4" providerId="ADAL" clId="{F039584F-A569-4A22-9AC7-DCCBF9BE1505}" dt="2023-05-04T13:35:34.363" v="5362" actId="20577"/>
          <ac:spMkLst>
            <pc:docMk/>
            <pc:sldMk cId="3464453698" sldId="379"/>
            <ac:spMk id="3" creationId="{DF0B181C-8F5B-F1A9-1DC3-F8F23D415C1E}"/>
          </ac:spMkLst>
        </pc:spChg>
        <pc:picChg chg="add mod">
          <ac:chgData name="Caroline Prodger" userId="e4ef2e75-b60b-401b-8ebe-291bdcf405f4" providerId="ADAL" clId="{F039584F-A569-4A22-9AC7-DCCBF9BE1505}" dt="2023-05-04T13:33:33.872" v="5234" actId="1076"/>
          <ac:picMkLst>
            <pc:docMk/>
            <pc:sldMk cId="3464453698" sldId="379"/>
            <ac:picMk id="5" creationId="{A363B13B-DAC2-17DE-AB0E-492B2BC7F32D}"/>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1/16/2024</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26520389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13623004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34164704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37452825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27001426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1245312"/>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8. Relationship management</a:t>
            </a:r>
          </a:p>
          <a:p>
            <a:endParaRPr lang="en-GB" sz="2400" b="1" dirty="0"/>
          </a:p>
          <a:p>
            <a:r>
              <a:rPr lang="en-GB" sz="2400" b="1" dirty="0">
                <a:effectLst/>
                <a:latin typeface="Arial" panose="020B0604020202020204" pitchFamily="34" charset="0"/>
                <a:ea typeface="&quot;Courier New&quot;"/>
                <a:cs typeface="Arial" panose="020B0604020202020204" pitchFamily="34" charset="0"/>
              </a:rPr>
              <a:t>8.1 Role and purpose of customer care</a:t>
            </a:r>
          </a:p>
          <a:p>
            <a:endParaRPr lang="en-GB" sz="2400" b="1" dirty="0"/>
          </a:p>
        </p:txBody>
      </p:sp>
      <p:sp>
        <p:nvSpPr>
          <p:cNvPr id="2053" name="Rectangle 15"/>
          <p:cNvSpPr>
            <a:spLocks noGrp="1" noChangeArrowheads="1"/>
          </p:cNvSpPr>
          <p:nvPr>
            <p:ph type="title"/>
          </p:nvPr>
        </p:nvSpPr>
        <p:spPr>
          <a:xfrm>
            <a:off x="457200" y="3786663"/>
            <a:ext cx="8153400" cy="1082497"/>
          </a:xfrm>
        </p:spPr>
        <p:txBody>
          <a:bodyPr anchor="t"/>
          <a:lstStyle/>
          <a:p>
            <a:pPr eaLnBrk="1" hangingPunct="1"/>
            <a:r>
              <a:rPr lang="en-GB" dirty="0">
                <a:latin typeface="Arial" panose="020B0604020202020204" pitchFamily="34" charset="0"/>
                <a:ea typeface="ＭＳ Ｐゴシック" pitchFamily="-105" charset="-128"/>
                <a:cs typeface="Arial" panose="020B0604020202020204" pitchFamily="34" charset="0"/>
              </a:rPr>
              <a:t>PowerPoint 4: Customer service and complaints procedures</a:t>
            </a:r>
            <a:br>
              <a:rPr lang="en-GB" sz="1800" dirty="0">
                <a:effectLst/>
                <a:latin typeface="Courier New" panose="02070309020205020404" pitchFamily="49" charset="0"/>
                <a:ea typeface="&quot;Courier New&quot;"/>
              </a:rPr>
            </a:br>
            <a:br>
              <a:rPr lang="en-GB" sz="2000" dirty="0">
                <a:latin typeface="Arial" panose="020B0604020202020204" pitchFamily="34" charset="0"/>
                <a:ea typeface="ＭＳ Ｐゴシック" pitchFamily="-105" charset="-128"/>
                <a:cs typeface="Arial" panose="020B0604020202020204" pitchFamily="34" charset="0"/>
              </a:rPr>
            </a:br>
            <a:br>
              <a:rPr lang="en-GB" sz="1800" dirty="0">
                <a:effectLst/>
                <a:latin typeface="Courier New" panose="02070309020205020404" pitchFamily="49" charset="0"/>
                <a:ea typeface="&quot;Courier New&quot;"/>
              </a:rPr>
            </a:br>
            <a:r>
              <a:rPr lang="en-GB" dirty="0">
                <a:ea typeface="ＭＳ Ｐゴシック" pitchFamily="-105" charset="-128"/>
                <a:cs typeface="ＭＳ Ｐゴシック" pitchFamily="-105" charset="-128"/>
              </a:rPr>
              <a: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8392B43-B003-521F-2340-45ADBE9964AF}"/>
              </a:ext>
            </a:extLst>
          </p:cNvPr>
          <p:cNvSpPr>
            <a:spLocks noGrp="1"/>
          </p:cNvSpPr>
          <p:nvPr>
            <p:ph sz="quarter" idx="10"/>
          </p:nvPr>
        </p:nvSpPr>
        <p:spPr>
          <a:xfrm>
            <a:off x="457200" y="1757278"/>
            <a:ext cx="8229600" cy="4248472"/>
          </a:xfrm>
        </p:spPr>
        <p:txBody>
          <a:bodyPr/>
          <a:lstStyle/>
          <a:p>
            <a:pPr marL="285750" indent="-285750">
              <a:spcBef>
                <a:spcPts val="600"/>
              </a:spcBef>
              <a:spcAft>
                <a:spcPts val="600"/>
              </a:spcAft>
              <a:buClr>
                <a:srgbClr val="0077E3"/>
              </a:buClr>
              <a:buFont typeface="Arial" panose="020B0604020202020204" pitchFamily="34" charset="0"/>
              <a:buChar char="•"/>
            </a:pPr>
            <a:r>
              <a:rPr lang="en-GB" b="1">
                <a:solidFill>
                  <a:srgbClr val="000000"/>
                </a:solidFill>
                <a:latin typeface="Arial" panose="020B0604020202020204" pitchFamily="34" charset="0"/>
                <a:ea typeface="Calibri" panose="020F0502020204030204" pitchFamily="34" charset="0"/>
                <a:cs typeface="Arial" panose="020B0604020202020204" pitchFamily="34" charset="0"/>
              </a:rPr>
              <a:t>Customer</a:t>
            </a:r>
            <a:r>
              <a:rPr lang="en-GB" b="1">
                <a:solidFill>
                  <a:srgbClr val="000000"/>
                </a:solidFill>
                <a:effectLst/>
                <a:latin typeface="Arial" panose="020B0604020202020204" pitchFamily="34" charset="0"/>
                <a:ea typeface="Calibri" panose="020F0502020204030204" pitchFamily="34" charset="0"/>
                <a:cs typeface="Arial" panose="020B0604020202020204" pitchFamily="34" charset="0"/>
              </a:rPr>
              <a:t>s</a:t>
            </a:r>
            <a:r>
              <a:rPr lang="en-GB" b="1" dirty="0">
                <a:solidFill>
                  <a:srgbClr val="000000"/>
                </a:solidFill>
                <a:effectLst/>
                <a:latin typeface="Arial" panose="020B0604020202020204" pitchFamily="34" charset="0"/>
                <a:ea typeface="Calibri" panose="020F0502020204030204" pitchFamily="34" charset="0"/>
                <a:cs typeface="Arial" panose="020B0604020202020204" pitchFamily="34" charset="0"/>
              </a:rPr>
              <a:t>’ perceptions</a:t>
            </a:r>
            <a:r>
              <a:rPr lang="en-GB" dirty="0">
                <a:solidFill>
                  <a:srgbClr val="000000"/>
                </a:solidFill>
                <a:effectLst/>
                <a:latin typeface="Arial" panose="020B0604020202020204" pitchFamily="34" charset="0"/>
                <a:ea typeface="Calibri" panose="020F0502020204030204" pitchFamily="34" charset="0"/>
                <a:cs typeface="Arial" panose="020B0604020202020204" pitchFamily="34" charset="0"/>
              </a:rPr>
              <a:t> of your business are highly influenced by how good your customer service </a:t>
            </a:r>
            <a:r>
              <a:rPr lang="en-GB" dirty="0">
                <a:solidFill>
                  <a:srgbClr val="000000"/>
                </a:solidFill>
                <a:latin typeface="Arial" panose="020B0604020202020204" pitchFamily="34" charset="0"/>
                <a:ea typeface="Calibri" panose="020F0502020204030204" pitchFamily="34" charset="0"/>
                <a:cs typeface="Arial" panose="020B0604020202020204" pitchFamily="34" charset="0"/>
              </a:rPr>
              <a:t>is.</a:t>
            </a:r>
            <a:endParaRPr lang="en-GB"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marL="285750" indent="-285750">
              <a:spcBef>
                <a:spcPts val="600"/>
              </a:spcBef>
              <a:spcAft>
                <a:spcPts val="600"/>
              </a:spcAft>
              <a:buClr>
                <a:srgbClr val="0077E3"/>
              </a:buClr>
              <a:buFont typeface="Arial" panose="020B0604020202020204" pitchFamily="34" charset="0"/>
              <a:buChar char="•"/>
            </a:pPr>
            <a:r>
              <a:rPr lang="en-GB" dirty="0">
                <a:solidFill>
                  <a:srgbClr val="000000"/>
                </a:solidFill>
                <a:effectLst/>
                <a:latin typeface="Arial" panose="020B0604020202020204" pitchFamily="34" charset="0"/>
                <a:ea typeface="Calibri" panose="020F0502020204030204" pitchFamily="34" charset="0"/>
                <a:cs typeface="Arial" panose="020B0604020202020204" pitchFamily="34" charset="0"/>
              </a:rPr>
              <a:t>It is important to </a:t>
            </a:r>
            <a:r>
              <a:rPr lang="en-GB" b="1" dirty="0">
                <a:solidFill>
                  <a:srgbClr val="000000"/>
                </a:solidFill>
                <a:effectLst/>
                <a:latin typeface="Arial" panose="020B0604020202020204" pitchFamily="34" charset="0"/>
                <a:ea typeface="Calibri" panose="020F0502020204030204" pitchFamily="34" charset="0"/>
                <a:cs typeface="Arial" panose="020B0604020202020204" pitchFamily="34" charset="0"/>
              </a:rPr>
              <a:t>always strive to provide the highest level of service</a:t>
            </a:r>
            <a:r>
              <a:rPr lang="en-GB" dirty="0">
                <a:solidFill>
                  <a:srgbClr val="000000"/>
                </a:solidFill>
                <a:effectLst/>
                <a:latin typeface="Arial" panose="020B0604020202020204" pitchFamily="34" charset="0"/>
                <a:ea typeface="Calibri" panose="020F0502020204030204" pitchFamily="34" charset="0"/>
                <a:cs typeface="Arial" panose="020B0604020202020204" pitchFamily="34" charset="0"/>
              </a:rPr>
              <a:t> each time </a:t>
            </a:r>
            <a:r>
              <a:rPr lang="en-GB" dirty="0">
                <a:solidFill>
                  <a:srgbClr val="000000"/>
                </a:solidFill>
                <a:latin typeface="Arial" panose="020B0604020202020204" pitchFamily="34" charset="0"/>
                <a:ea typeface="Calibri" panose="020F0502020204030204" pitchFamily="34" charset="0"/>
                <a:cs typeface="Arial" panose="020B0604020202020204" pitchFamily="34" charset="0"/>
              </a:rPr>
              <a:t>someone</a:t>
            </a:r>
            <a:r>
              <a:rPr lang="en-GB" dirty="0">
                <a:solidFill>
                  <a:srgbClr val="000000"/>
                </a:solidFill>
                <a:effectLst/>
                <a:latin typeface="Arial" panose="020B0604020202020204" pitchFamily="34" charset="0"/>
                <a:ea typeface="Calibri" panose="020F0502020204030204" pitchFamily="34" charset="0"/>
                <a:cs typeface="Arial" panose="020B0604020202020204" pitchFamily="34" charset="0"/>
              </a:rPr>
              <a:t> interacts with your business. </a:t>
            </a:r>
            <a:endParaRPr lang="en-GB" dirty="0">
              <a:effectLst/>
              <a:latin typeface="Arial" panose="020B0604020202020204" pitchFamily="34" charset="0"/>
              <a:ea typeface="&quot;Courier New&quot;"/>
              <a:cs typeface="Arial" panose="020B0604020202020204" pitchFamily="34" charset="0"/>
            </a:endParaRPr>
          </a:p>
          <a:p>
            <a:pPr marL="285750" indent="-285750">
              <a:spcBef>
                <a:spcPts val="600"/>
              </a:spcBef>
              <a:spcAft>
                <a:spcPts val="600"/>
              </a:spcAft>
              <a:buClr>
                <a:srgbClr val="0077E3"/>
              </a:buClr>
              <a:buFont typeface="Arial" panose="020B0604020202020204" pitchFamily="34" charset="0"/>
              <a:buChar char="•"/>
            </a:pPr>
            <a:r>
              <a:rPr lang="en-GB" b="1" dirty="0">
                <a:solidFill>
                  <a:srgbClr val="000000"/>
                </a:solidFill>
                <a:effectLst/>
                <a:latin typeface="Arial" panose="020B0604020202020204" pitchFamily="34" charset="0"/>
                <a:ea typeface="Calibri" panose="020F0502020204030204" pitchFamily="34" charset="0"/>
                <a:cs typeface="Arial" panose="020B0604020202020204" pitchFamily="34" charset="0"/>
              </a:rPr>
              <a:t>Failing to meet expectations</a:t>
            </a:r>
            <a:r>
              <a:rPr lang="en-GB" dirty="0">
                <a:solidFill>
                  <a:srgbClr val="000000"/>
                </a:solidFill>
                <a:effectLst/>
                <a:latin typeface="Arial" panose="020B0604020202020204" pitchFamily="34" charset="0"/>
                <a:ea typeface="Calibri" panose="020F0502020204030204" pitchFamily="34" charset="0"/>
                <a:cs typeface="Arial" panose="020B0604020202020204" pitchFamily="34" charset="0"/>
              </a:rPr>
              <a:t> for response time, quality and the overall service experience </a:t>
            </a:r>
            <a:r>
              <a:rPr lang="en-GB" b="1" dirty="0">
                <a:solidFill>
                  <a:srgbClr val="000000"/>
                </a:solidFill>
                <a:effectLst/>
                <a:latin typeface="Arial" panose="020B0604020202020204" pitchFamily="34" charset="0"/>
                <a:ea typeface="Calibri" panose="020F0502020204030204" pitchFamily="34" charset="0"/>
                <a:cs typeface="Arial" panose="020B0604020202020204" pitchFamily="34" charset="0"/>
              </a:rPr>
              <a:t>can damage reputation</a:t>
            </a:r>
            <a:r>
              <a:rPr lang="en-GB" dirty="0">
                <a:solidFill>
                  <a:srgbClr val="000000"/>
                </a:solidFill>
                <a:effectLst/>
                <a:latin typeface="Arial" panose="020B0604020202020204" pitchFamily="34" charset="0"/>
                <a:ea typeface="Calibri" panose="020F0502020204030204" pitchFamily="34" charset="0"/>
                <a:cs typeface="Arial" panose="020B0604020202020204" pitchFamily="34" charset="0"/>
              </a:rPr>
              <a:t>.</a:t>
            </a:r>
            <a:endParaRPr lang="en-GB" dirty="0">
              <a:effectLst/>
              <a:latin typeface="Arial" panose="020B0604020202020204" pitchFamily="34" charset="0"/>
              <a:ea typeface="&quot;Courier New&quot;"/>
              <a:cs typeface="Arial" panose="020B0604020202020204" pitchFamily="34" charset="0"/>
            </a:endParaRPr>
          </a:p>
          <a:p>
            <a:pPr marL="342900" indent="-342900">
              <a:lnSpc>
                <a:spcPct val="100000"/>
              </a:lnSpc>
              <a:buClr>
                <a:srgbClr val="0077E3"/>
              </a:buClr>
              <a:buFont typeface="Arial" panose="020B0604020202020204" pitchFamily="34" charset="0"/>
              <a:buChar char="•"/>
            </a:pPr>
            <a:endParaRPr lang="en-US" sz="1800" dirty="0"/>
          </a:p>
        </p:txBody>
      </p:sp>
      <p:sp>
        <p:nvSpPr>
          <p:cNvPr id="2" name="Title 1">
            <a:extLst>
              <a:ext uri="{FF2B5EF4-FFF2-40B4-BE49-F238E27FC236}">
                <a16:creationId xmlns:a16="http://schemas.microsoft.com/office/drawing/2014/main" id="{E253DB79-A788-C381-394C-12743638A67B}"/>
              </a:ext>
            </a:extLst>
          </p:cNvPr>
          <p:cNvSpPr>
            <a:spLocks noGrp="1"/>
          </p:cNvSpPr>
          <p:nvPr>
            <p:ph type="title"/>
          </p:nvPr>
        </p:nvSpPr>
        <p:spPr>
          <a:xfrm>
            <a:off x="457200" y="1124744"/>
            <a:ext cx="8229600" cy="447824"/>
          </a:xfrm>
        </p:spPr>
        <p:txBody>
          <a:bodyPr/>
          <a:lstStyle/>
          <a:p>
            <a:r>
              <a:rPr lang="en-GB" dirty="0">
                <a:latin typeface="Arial" panose="020B0604020202020204" pitchFamily="34" charset="0"/>
                <a:ea typeface="&quot;Courier New&quot;"/>
                <a:cs typeface="&quot;Courier New&quot;"/>
              </a:rPr>
              <a:t>Supporting customers</a:t>
            </a:r>
            <a:br>
              <a:rPr lang="en-GB" dirty="0">
                <a:latin typeface="Courier New" panose="02070309020205020404" pitchFamily="49" charset="0"/>
                <a:ea typeface="&quot;Courier New&quot;"/>
                <a:cs typeface="&quot;Courier New&quot;"/>
              </a:rPr>
            </a:br>
            <a:br>
              <a:rPr lang="en-GB" sz="2400" dirty="0">
                <a:effectLst/>
                <a:latin typeface="Courier New" panose="02070309020205020404" pitchFamily="49" charset="0"/>
                <a:ea typeface="&quot;Courier New&quot;"/>
                <a:cs typeface="&quot;Courier New&quot;"/>
              </a:rPr>
            </a:br>
            <a:endParaRPr lang="en-US" dirty="0"/>
          </a:p>
        </p:txBody>
      </p:sp>
      <p:pic>
        <p:nvPicPr>
          <p:cNvPr id="6" name="Picture 5" descr="A hand holding a phone&#10;&#10;Description automatically generated with low confidence">
            <a:extLst>
              <a:ext uri="{FF2B5EF4-FFF2-40B4-BE49-F238E27FC236}">
                <a16:creationId xmlns:a16="http://schemas.microsoft.com/office/drawing/2014/main" id="{0CA65B7A-54EA-92EE-AAB9-4C36EC9B7DD7}"/>
              </a:ext>
            </a:extLst>
          </p:cNvPr>
          <p:cNvPicPr>
            <a:picLocks noChangeAspect="1"/>
          </p:cNvPicPr>
          <p:nvPr/>
        </p:nvPicPr>
        <p:blipFill>
          <a:blip r:embed="rId3"/>
          <a:stretch>
            <a:fillRect/>
          </a:stretch>
        </p:blipFill>
        <p:spPr>
          <a:xfrm>
            <a:off x="2786844" y="4206313"/>
            <a:ext cx="3570312" cy="1799437"/>
          </a:xfrm>
          <a:prstGeom prst="rect">
            <a:avLst/>
          </a:prstGeom>
        </p:spPr>
      </p:pic>
    </p:spTree>
    <p:extLst>
      <p:ext uri="{BB962C8B-B14F-4D97-AF65-F5344CB8AC3E}">
        <p14:creationId xmlns:p14="http://schemas.microsoft.com/office/powerpoint/2010/main" val="28626806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FE1F1-169A-395F-15E3-080176E74B85}"/>
              </a:ext>
            </a:extLst>
          </p:cNvPr>
          <p:cNvSpPr>
            <a:spLocks noGrp="1"/>
          </p:cNvSpPr>
          <p:nvPr>
            <p:ph type="title"/>
          </p:nvPr>
        </p:nvSpPr>
        <p:spPr/>
        <p:txBody>
          <a:bodyPr/>
          <a:lstStyle/>
          <a:p>
            <a:r>
              <a:rPr lang="en-US" dirty="0"/>
              <a:t>Your turn</a:t>
            </a:r>
          </a:p>
        </p:txBody>
      </p:sp>
      <p:sp>
        <p:nvSpPr>
          <p:cNvPr id="3" name="Content Placeholder 2">
            <a:extLst>
              <a:ext uri="{FF2B5EF4-FFF2-40B4-BE49-F238E27FC236}">
                <a16:creationId xmlns:a16="http://schemas.microsoft.com/office/drawing/2014/main" id="{8343DC6D-F65F-4A82-B8E9-5D5C541A07D0}"/>
              </a:ext>
            </a:extLst>
          </p:cNvPr>
          <p:cNvSpPr>
            <a:spLocks noGrp="1"/>
          </p:cNvSpPr>
          <p:nvPr>
            <p:ph sz="quarter" idx="10"/>
          </p:nvPr>
        </p:nvSpPr>
        <p:spPr/>
        <p:txBody>
          <a:bodyPr/>
          <a:lstStyle/>
          <a:p>
            <a:r>
              <a:rPr lang="en-US" dirty="0"/>
              <a:t>As a consumer, can you think of an example of excellent service you have received from a business?</a:t>
            </a:r>
          </a:p>
          <a:p>
            <a:r>
              <a:rPr lang="en-US" dirty="0"/>
              <a:t>How did this make you feel?</a:t>
            </a:r>
          </a:p>
        </p:txBody>
      </p:sp>
      <p:pic>
        <p:nvPicPr>
          <p:cNvPr id="6" name="Picture 5" descr="A picture containing text&#10;&#10;Description automatically generated">
            <a:extLst>
              <a:ext uri="{FF2B5EF4-FFF2-40B4-BE49-F238E27FC236}">
                <a16:creationId xmlns:a16="http://schemas.microsoft.com/office/drawing/2014/main" id="{FE9D388C-9869-DC6B-59AF-100FE3F16BE8}"/>
              </a:ext>
            </a:extLst>
          </p:cNvPr>
          <p:cNvPicPr>
            <a:picLocks noChangeAspect="1"/>
          </p:cNvPicPr>
          <p:nvPr/>
        </p:nvPicPr>
        <p:blipFill>
          <a:blip r:embed="rId2"/>
          <a:stretch>
            <a:fillRect/>
          </a:stretch>
        </p:blipFill>
        <p:spPr>
          <a:xfrm>
            <a:off x="2574054" y="3090744"/>
            <a:ext cx="3995892" cy="2669256"/>
          </a:xfrm>
          <a:prstGeom prst="rect">
            <a:avLst/>
          </a:prstGeom>
        </p:spPr>
      </p:pic>
    </p:spTree>
    <p:extLst>
      <p:ext uri="{BB962C8B-B14F-4D97-AF65-F5344CB8AC3E}">
        <p14:creationId xmlns:p14="http://schemas.microsoft.com/office/powerpoint/2010/main" val="16264409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EAF6BB-11FE-0F2F-896F-122B4DD52452}"/>
              </a:ext>
            </a:extLst>
          </p:cNvPr>
          <p:cNvSpPr>
            <a:spLocks noGrp="1"/>
          </p:cNvSpPr>
          <p:nvPr>
            <p:ph type="title"/>
          </p:nvPr>
        </p:nvSpPr>
        <p:spPr/>
        <p:txBody>
          <a:bodyPr/>
          <a:lstStyle/>
          <a:p>
            <a:r>
              <a:rPr lang="en-US" dirty="0"/>
              <a:t>Customers’ opinions</a:t>
            </a:r>
            <a:endParaRPr lang="en-GB" dirty="0"/>
          </a:p>
        </p:txBody>
      </p:sp>
      <p:sp>
        <p:nvSpPr>
          <p:cNvPr id="3" name="Content Placeholder 2">
            <a:extLst>
              <a:ext uri="{FF2B5EF4-FFF2-40B4-BE49-F238E27FC236}">
                <a16:creationId xmlns:a16="http://schemas.microsoft.com/office/drawing/2014/main" id="{DF0B181C-8F5B-F1A9-1DC3-F8F23D415C1E}"/>
              </a:ext>
            </a:extLst>
          </p:cNvPr>
          <p:cNvSpPr>
            <a:spLocks noGrp="1"/>
          </p:cNvSpPr>
          <p:nvPr>
            <p:ph sz="quarter" idx="10"/>
          </p:nvPr>
        </p:nvSpPr>
        <p:spPr/>
        <p:txBody>
          <a:bodyPr/>
          <a:lstStyle/>
          <a:p>
            <a:r>
              <a:rPr lang="en-US" dirty="0"/>
              <a:t>Businesses benefit from promoting customer relations and monitoring customer satisfaction.</a:t>
            </a:r>
            <a:r>
              <a:rPr lang="en-GB" dirty="0"/>
              <a:t> </a:t>
            </a:r>
            <a:r>
              <a:rPr lang="en-GB" b="1" dirty="0"/>
              <a:t>Engagement with customers develops a business’s knowledge</a:t>
            </a:r>
            <a:r>
              <a:rPr lang="en-GB" dirty="0"/>
              <a:t> of its market and makes customers feel valued. This might include:</a:t>
            </a:r>
          </a:p>
          <a:p>
            <a:pPr marL="342900" indent="-342900">
              <a:buClr>
                <a:srgbClr val="0077E3"/>
              </a:buClr>
              <a:buFont typeface="Arial" panose="020B0604020202020204" pitchFamily="34" charset="0"/>
              <a:buChar char="•"/>
            </a:pPr>
            <a:r>
              <a:rPr lang="en-GB" dirty="0"/>
              <a:t>asking customers for feedback on products and services</a:t>
            </a:r>
          </a:p>
          <a:p>
            <a:pPr marL="342900" indent="-342900">
              <a:buClr>
                <a:srgbClr val="0077E3"/>
              </a:buClr>
              <a:buFont typeface="Arial" panose="020B0604020202020204" pitchFamily="34" charset="0"/>
              <a:buChar char="•"/>
            </a:pPr>
            <a:r>
              <a:rPr lang="en-GB" dirty="0"/>
              <a:t>customer satisfaction surveys</a:t>
            </a:r>
          </a:p>
          <a:p>
            <a:pPr marL="342900" indent="-342900">
              <a:buClr>
                <a:srgbClr val="0077E3"/>
              </a:buClr>
              <a:buFont typeface="Arial" panose="020B0604020202020204" pitchFamily="34" charset="0"/>
              <a:buChar char="•"/>
            </a:pPr>
            <a:r>
              <a:rPr lang="en-GB" dirty="0"/>
              <a:t>customer follow-up procedures </a:t>
            </a:r>
          </a:p>
          <a:p>
            <a:pPr marL="342900" indent="-342900">
              <a:buClr>
                <a:srgbClr val="0077E3"/>
              </a:buClr>
              <a:buFont typeface="Arial" panose="020B0604020202020204" pitchFamily="34" charset="0"/>
              <a:buChar char="•"/>
            </a:pPr>
            <a:r>
              <a:rPr lang="en-GB" dirty="0"/>
              <a:t>customer visits.</a:t>
            </a:r>
            <a:endParaRPr lang="en-US" dirty="0"/>
          </a:p>
        </p:txBody>
      </p:sp>
      <p:pic>
        <p:nvPicPr>
          <p:cNvPr id="6" name="Picture 5" descr="A group of people eating&#10;&#10;Description automatically generated with medium confidence">
            <a:extLst>
              <a:ext uri="{FF2B5EF4-FFF2-40B4-BE49-F238E27FC236}">
                <a16:creationId xmlns:a16="http://schemas.microsoft.com/office/drawing/2014/main" id="{8178D534-9F7E-BAF3-EFF4-BAEB4EAA2973}"/>
              </a:ext>
            </a:extLst>
          </p:cNvPr>
          <p:cNvPicPr>
            <a:picLocks noChangeAspect="1"/>
          </p:cNvPicPr>
          <p:nvPr/>
        </p:nvPicPr>
        <p:blipFill>
          <a:blip r:embed="rId2"/>
          <a:stretch>
            <a:fillRect/>
          </a:stretch>
        </p:blipFill>
        <p:spPr>
          <a:xfrm>
            <a:off x="5652120" y="3647066"/>
            <a:ext cx="3012294" cy="1698934"/>
          </a:xfrm>
          <a:prstGeom prst="rect">
            <a:avLst/>
          </a:prstGeom>
        </p:spPr>
      </p:pic>
    </p:spTree>
    <p:extLst>
      <p:ext uri="{BB962C8B-B14F-4D97-AF65-F5344CB8AC3E}">
        <p14:creationId xmlns:p14="http://schemas.microsoft.com/office/powerpoint/2010/main" val="34644536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E9C32B-050C-0D13-9B21-466CEF674973}"/>
              </a:ext>
            </a:extLst>
          </p:cNvPr>
          <p:cNvSpPr>
            <a:spLocks noGrp="1"/>
          </p:cNvSpPr>
          <p:nvPr>
            <p:ph type="title"/>
          </p:nvPr>
        </p:nvSpPr>
        <p:spPr>
          <a:xfrm>
            <a:off x="473502" y="1110592"/>
            <a:ext cx="2946369" cy="446200"/>
          </a:xfrm>
        </p:spPr>
        <p:txBody>
          <a:bodyPr/>
          <a:lstStyle/>
          <a:p>
            <a:r>
              <a:rPr lang="en-US" dirty="0"/>
              <a:t>And remember ...</a:t>
            </a:r>
          </a:p>
        </p:txBody>
      </p:sp>
      <p:sp>
        <p:nvSpPr>
          <p:cNvPr id="4" name="Content Placeholder 3">
            <a:extLst>
              <a:ext uri="{FF2B5EF4-FFF2-40B4-BE49-F238E27FC236}">
                <a16:creationId xmlns:a16="http://schemas.microsoft.com/office/drawing/2014/main" id="{4089D08D-AEF1-BF1A-BAA1-CC0DA6C6DB4B}"/>
              </a:ext>
            </a:extLst>
          </p:cNvPr>
          <p:cNvSpPr>
            <a:spLocks noGrp="1"/>
          </p:cNvSpPr>
          <p:nvPr>
            <p:ph sz="quarter" idx="10"/>
          </p:nvPr>
        </p:nvSpPr>
        <p:spPr>
          <a:xfrm>
            <a:off x="611560" y="1988840"/>
            <a:ext cx="3497560" cy="3528392"/>
          </a:xfrm>
        </p:spPr>
        <p:txBody>
          <a:bodyPr/>
          <a:lstStyle/>
          <a:p>
            <a:r>
              <a:rPr lang="en-GB" dirty="0">
                <a:effectLst/>
                <a:ea typeface="&quot;Courier New&quot;"/>
                <a:cs typeface="&quot;Courier New&quot;"/>
              </a:rPr>
              <a:t>One thing that is key to business survival is keeping up with the changing requirements of customers, by adapting products and services to suit these changing requirements </a:t>
            </a:r>
            <a:r>
              <a:rPr lang="en-GB" dirty="0">
                <a:effectLst/>
                <a:ea typeface="Arial" panose="020B0604020202020204" pitchFamily="34" charset="0"/>
                <a:cs typeface="&quot;Courier New&quot;"/>
              </a:rPr>
              <a:t>and ensuring levels of customer service are in step with the changes.</a:t>
            </a:r>
            <a:endParaRPr lang="en-GB" dirty="0">
              <a:effectLst/>
              <a:ea typeface="&quot;Courier New&quot;"/>
              <a:cs typeface="&quot;Courier New&quot;"/>
            </a:endParaRPr>
          </a:p>
          <a:p>
            <a:endParaRPr lang="en-US" dirty="0"/>
          </a:p>
        </p:txBody>
      </p:sp>
      <p:pic>
        <p:nvPicPr>
          <p:cNvPr id="6" name="Picture 5" descr="A group of people writing on a white surface&#10;&#10;Description automatically generated with low confidence">
            <a:extLst>
              <a:ext uri="{FF2B5EF4-FFF2-40B4-BE49-F238E27FC236}">
                <a16:creationId xmlns:a16="http://schemas.microsoft.com/office/drawing/2014/main" id="{AAF3F181-FFA6-8FEE-BA8E-5B31CA4A1689}"/>
              </a:ext>
            </a:extLst>
          </p:cNvPr>
          <p:cNvPicPr>
            <a:picLocks noChangeAspect="1"/>
          </p:cNvPicPr>
          <p:nvPr/>
        </p:nvPicPr>
        <p:blipFill>
          <a:blip r:embed="rId3"/>
          <a:stretch>
            <a:fillRect/>
          </a:stretch>
        </p:blipFill>
        <p:spPr>
          <a:xfrm>
            <a:off x="4538856" y="1960468"/>
            <a:ext cx="3873330" cy="2548651"/>
          </a:xfrm>
          <a:prstGeom prst="rect">
            <a:avLst/>
          </a:prstGeom>
        </p:spPr>
      </p:pic>
    </p:spTree>
    <p:extLst>
      <p:ext uri="{BB962C8B-B14F-4D97-AF65-F5344CB8AC3E}">
        <p14:creationId xmlns:p14="http://schemas.microsoft.com/office/powerpoint/2010/main" val="27451392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EF92FE18-12F8-7543-6E5B-AAA28430565A}"/>
              </a:ext>
            </a:extLst>
          </p:cNvPr>
          <p:cNvSpPr>
            <a:spLocks noGrp="1"/>
          </p:cNvSpPr>
          <p:nvPr>
            <p:ph type="title"/>
          </p:nvPr>
        </p:nvSpPr>
        <p:spPr>
          <a:xfrm>
            <a:off x="457200" y="1008000"/>
            <a:ext cx="4114800" cy="476784"/>
          </a:xfrm>
        </p:spPr>
        <p:txBody>
          <a:bodyPr/>
          <a:lstStyle/>
          <a:p>
            <a:r>
              <a:rPr lang="en-US" dirty="0">
                <a:ea typeface="ＭＳ Ｐゴシック" pitchFamily="-105" charset="-128"/>
                <a:cs typeface="ＭＳ Ｐゴシック" pitchFamily="-105" charset="-128"/>
              </a:rPr>
              <a:t>Objectives</a:t>
            </a:r>
          </a:p>
        </p:txBody>
      </p:sp>
      <p:sp>
        <p:nvSpPr>
          <p:cNvPr id="6" name="Content Placeholder 2">
            <a:extLst>
              <a:ext uri="{FF2B5EF4-FFF2-40B4-BE49-F238E27FC236}">
                <a16:creationId xmlns:a16="http://schemas.microsoft.com/office/drawing/2014/main" id="{6B72FF8E-14A6-38CF-245F-A994A8BC3F5C}"/>
              </a:ext>
            </a:extLst>
          </p:cNvPr>
          <p:cNvSpPr txBox="1">
            <a:spLocks/>
          </p:cNvSpPr>
          <p:nvPr/>
        </p:nvSpPr>
        <p:spPr bwMode="auto">
          <a:xfrm>
            <a:off x="539552" y="2175809"/>
            <a:ext cx="4221166" cy="250638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342900" indent="-342900">
              <a:buClr>
                <a:srgbClr val="0077E3"/>
              </a:buClr>
              <a:buFont typeface="Arial" panose="020B0604020202020204" pitchFamily="34" charset="0"/>
              <a:buChar char="•"/>
            </a:pPr>
            <a:r>
              <a:rPr lang="en-US" dirty="0"/>
              <a:t>explain why customer service is important to a successful business</a:t>
            </a:r>
          </a:p>
          <a:p>
            <a:pPr marL="342900" indent="-342900">
              <a:buClr>
                <a:srgbClr val="0077E3"/>
              </a:buClr>
              <a:buFont typeface="Arial" panose="020B0604020202020204" pitchFamily="34" charset="0"/>
              <a:buChar char="•"/>
            </a:pPr>
            <a:r>
              <a:rPr lang="en-US" dirty="0"/>
              <a:t>implement procedures to guarantee an excellent service to anyone involved in a business</a:t>
            </a:r>
          </a:p>
          <a:p>
            <a:pPr marL="342900" indent="-342900">
              <a:buClr>
                <a:srgbClr val="0077E3"/>
              </a:buClr>
              <a:buFont typeface="Arial" panose="020B0604020202020204" pitchFamily="34" charset="0"/>
              <a:buChar char="•"/>
            </a:pPr>
            <a:r>
              <a:rPr lang="en-US" dirty="0"/>
              <a:t>identify how to deal with customer queries, complaints and disputes</a:t>
            </a:r>
          </a:p>
          <a:p>
            <a:pPr marL="342900" indent="-342900">
              <a:buClr>
                <a:srgbClr val="0077E3"/>
              </a:buClr>
              <a:buFont typeface="Arial" panose="020B0604020202020204" pitchFamily="34" charset="0"/>
              <a:buChar char="•"/>
            </a:pPr>
            <a:r>
              <a:rPr lang="en-US" dirty="0"/>
              <a:t>analyse different methods for monitoring customer satisfaction and collecting feedback.</a:t>
            </a:r>
          </a:p>
          <a:p>
            <a:pPr marL="342900" indent="-342900">
              <a:buClr>
                <a:srgbClr val="0077E3"/>
              </a:buClr>
              <a:buFont typeface="Arial" panose="020B0604020202020204" pitchFamily="34" charset="0"/>
              <a:buChar char="•"/>
            </a:pPr>
            <a:endParaRPr lang="en-US" dirty="0"/>
          </a:p>
        </p:txBody>
      </p:sp>
      <p:sp>
        <p:nvSpPr>
          <p:cNvPr id="7" name="TextBox 6">
            <a:extLst>
              <a:ext uri="{FF2B5EF4-FFF2-40B4-BE49-F238E27FC236}">
                <a16:creationId xmlns:a16="http://schemas.microsoft.com/office/drawing/2014/main" id="{3AC1DB1B-E9D3-FF46-C420-7F6165104CBF}"/>
              </a:ext>
            </a:extLst>
          </p:cNvPr>
          <p:cNvSpPr txBox="1"/>
          <p:nvPr/>
        </p:nvSpPr>
        <p:spPr>
          <a:xfrm>
            <a:off x="457200" y="1574238"/>
            <a:ext cx="8205426" cy="400110"/>
          </a:xfrm>
          <a:prstGeom prst="rect">
            <a:avLst/>
          </a:prstGeom>
          <a:noFill/>
        </p:spPr>
        <p:txBody>
          <a:bodyPr wrap="square">
            <a:spAutoFit/>
          </a:bodyPr>
          <a:lstStyle/>
          <a:p>
            <a:pPr>
              <a:buClr>
                <a:srgbClr val="0077E3"/>
              </a:buClr>
            </a:pPr>
            <a:r>
              <a:rPr lang="en-US" dirty="0"/>
              <a:t>By the end of this presentation, learners should be able to:</a:t>
            </a:r>
          </a:p>
        </p:txBody>
      </p:sp>
      <p:pic>
        <p:nvPicPr>
          <p:cNvPr id="3" name="Picture 2" descr="A picture containing text, font, graphic design, graphics&#10;&#10;Description automatically generated">
            <a:extLst>
              <a:ext uri="{FF2B5EF4-FFF2-40B4-BE49-F238E27FC236}">
                <a16:creationId xmlns:a16="http://schemas.microsoft.com/office/drawing/2014/main" id="{357F574F-B41E-BF40-4040-F644994DDC97}"/>
              </a:ext>
            </a:extLst>
          </p:cNvPr>
          <p:cNvPicPr>
            <a:picLocks noChangeAspect="1"/>
          </p:cNvPicPr>
          <p:nvPr/>
        </p:nvPicPr>
        <p:blipFill>
          <a:blip r:embed="rId3"/>
          <a:stretch>
            <a:fillRect/>
          </a:stretch>
        </p:blipFill>
        <p:spPr>
          <a:xfrm>
            <a:off x="5098738" y="2731135"/>
            <a:ext cx="3563888" cy="2565999"/>
          </a:xfrm>
          <a:prstGeom prst="rect">
            <a:avLst/>
          </a:prstGeom>
        </p:spPr>
      </p:pic>
    </p:spTree>
    <p:extLst>
      <p:ext uri="{BB962C8B-B14F-4D97-AF65-F5344CB8AC3E}">
        <p14:creationId xmlns:p14="http://schemas.microsoft.com/office/powerpoint/2010/main" val="37849000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D92BF4-85EF-52A6-8E1D-56BC15067194}"/>
              </a:ext>
            </a:extLst>
          </p:cNvPr>
          <p:cNvSpPr>
            <a:spLocks noGrp="1"/>
          </p:cNvSpPr>
          <p:nvPr>
            <p:ph type="title"/>
          </p:nvPr>
        </p:nvSpPr>
        <p:spPr/>
        <p:txBody>
          <a:bodyPr/>
          <a:lstStyle/>
          <a:p>
            <a:r>
              <a:rPr lang="en-GB" spc="-25" dirty="0">
                <a:latin typeface="Arial" panose="020B0604020202020204" pitchFamily="34" charset="0"/>
                <a:ea typeface="Times New Roman" panose="02020603050405020304" pitchFamily="18" charset="0"/>
              </a:rPr>
              <a:t>Business relationships</a:t>
            </a:r>
            <a:br>
              <a:rPr lang="en-GB" dirty="0">
                <a:latin typeface="Times New Roman" panose="02020603050405020304" pitchFamily="18" charset="0"/>
                <a:ea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269F2A7A-E9CD-4234-3E7B-62A21CA71F7F}"/>
              </a:ext>
            </a:extLst>
          </p:cNvPr>
          <p:cNvSpPr>
            <a:spLocks noGrp="1"/>
          </p:cNvSpPr>
          <p:nvPr>
            <p:ph sz="quarter" idx="10"/>
          </p:nvPr>
        </p:nvSpPr>
        <p:spPr>
          <a:xfrm>
            <a:off x="457200" y="1586230"/>
            <a:ext cx="8229600" cy="4248000"/>
          </a:xfrm>
        </p:spPr>
        <p:txBody>
          <a:bodyPr/>
          <a:lstStyle/>
          <a:p>
            <a:pPr>
              <a:lnSpc>
                <a:spcPct val="100000"/>
              </a:lnSpc>
              <a:spcBef>
                <a:spcPts val="300"/>
              </a:spcBef>
              <a:spcAft>
                <a:spcPts val="600"/>
              </a:spcAft>
              <a:buClr>
                <a:srgbClr val="0077E3"/>
              </a:buClr>
              <a:buSzPts val="1000"/>
              <a:tabLst>
                <a:tab pos="457200" algn="l"/>
              </a:tabLst>
            </a:pPr>
            <a:r>
              <a:rPr lang="en-GB" sz="1800" dirty="0">
                <a:latin typeface="Arial" panose="020B0604020202020204" pitchFamily="34" charset="0"/>
                <a:ea typeface="Calibri" panose="020F0502020204030204" pitchFamily="34" charset="0"/>
                <a:cs typeface="Arial" panose="020B0604020202020204" pitchFamily="34" charset="0"/>
              </a:rPr>
              <a:t>There are many </a:t>
            </a:r>
            <a:r>
              <a:rPr lang="en-GB" sz="1800" dirty="0">
                <a:effectLst/>
                <a:latin typeface="Arial" panose="020B0604020202020204" pitchFamily="34" charset="0"/>
                <a:ea typeface="Calibri" panose="020F0502020204030204" pitchFamily="34" charset="0"/>
                <a:cs typeface="Arial" panose="020B0604020202020204" pitchFamily="34" charset="0"/>
              </a:rPr>
              <a:t>different types of</a:t>
            </a:r>
            <a:r>
              <a:rPr lang="en-GB" sz="1800" b="1" dirty="0">
                <a:effectLst/>
                <a:latin typeface="Arial" panose="020B0604020202020204" pitchFamily="34" charset="0"/>
                <a:ea typeface="Calibri" panose="020F0502020204030204" pitchFamily="34" charset="0"/>
                <a:cs typeface="Arial" panose="020B0604020202020204" pitchFamily="34" charset="0"/>
              </a:rPr>
              <a:t> business relationship</a:t>
            </a:r>
            <a:r>
              <a:rPr lang="en-GB" sz="1800" dirty="0">
                <a:effectLst/>
                <a:latin typeface="Arial" panose="020B0604020202020204" pitchFamily="34" charset="0"/>
                <a:ea typeface="Calibri" panose="020F0502020204030204" pitchFamily="34" charset="0"/>
                <a:cs typeface="Arial" panose="020B0604020202020204" pitchFamily="34" charset="0"/>
              </a:rPr>
              <a:t>, including: </a:t>
            </a:r>
            <a:endParaRPr lang="en-GB" sz="1800" dirty="0">
              <a:effectLst/>
              <a:latin typeface="Arial" panose="020B0604020202020204" pitchFamily="34" charset="0"/>
              <a:ea typeface="&quot;Courier New&quot;"/>
              <a:cs typeface="Arial" panose="020B0604020202020204" pitchFamily="34" charset="0"/>
            </a:endParaRPr>
          </a:p>
          <a:p>
            <a:pPr marL="558800" lvl="1" indent="-342900">
              <a:lnSpc>
                <a:spcPct val="100000"/>
              </a:lnSpc>
              <a:spcBef>
                <a:spcPts val="300"/>
              </a:spcBef>
              <a:spcAft>
                <a:spcPts val="300"/>
              </a:spcAft>
              <a:buSzPct val="100000"/>
              <a:buFont typeface="Arial" panose="020B0604020202020204" pitchFamily="34" charset="0"/>
              <a:buChar char="•"/>
              <a:tabLst>
                <a:tab pos="457200" algn="l"/>
              </a:tabLst>
            </a:pPr>
            <a:r>
              <a:rPr lang="en-GB" sz="1800" b="1" dirty="0">
                <a:latin typeface="Arial" panose="020B0604020202020204" pitchFamily="34" charset="0"/>
                <a:ea typeface="&quot;Courier New&quot;"/>
                <a:cs typeface="Arial" panose="020B0604020202020204" pitchFamily="34" charset="0"/>
              </a:rPr>
              <a:t>t</a:t>
            </a:r>
            <a:r>
              <a:rPr lang="en-GB" sz="1800" b="1" dirty="0">
                <a:effectLst/>
                <a:latin typeface="Arial" panose="020B0604020202020204" pitchFamily="34" charset="0"/>
                <a:ea typeface="&quot;Courier New&quot;"/>
                <a:cs typeface="Arial" panose="020B0604020202020204" pitchFamily="34" charset="0"/>
              </a:rPr>
              <a:t>ransactional</a:t>
            </a:r>
            <a:r>
              <a:rPr lang="en-GB" sz="1800" dirty="0">
                <a:effectLst/>
                <a:latin typeface="Arial" panose="020B0604020202020204" pitchFamily="34" charset="0"/>
                <a:ea typeface="&quot;Courier New&quot;"/>
                <a:cs typeface="Arial" panose="020B0604020202020204" pitchFamily="34" charset="0"/>
              </a:rPr>
              <a:t> – usually the weakest, based on reciprocity and needs (buying and selling) </a:t>
            </a:r>
          </a:p>
          <a:p>
            <a:pPr marL="558800" lvl="1" indent="-342900">
              <a:lnSpc>
                <a:spcPct val="100000"/>
              </a:lnSpc>
              <a:spcBef>
                <a:spcPts val="300"/>
              </a:spcBef>
              <a:spcAft>
                <a:spcPts val="300"/>
              </a:spcAft>
              <a:buSzPct val="100000"/>
              <a:buFont typeface="Arial" panose="020B0604020202020204" pitchFamily="34" charset="0"/>
              <a:buChar char="•"/>
              <a:tabLst>
                <a:tab pos="457200" algn="l"/>
              </a:tabLst>
            </a:pPr>
            <a:r>
              <a:rPr lang="en-GB" sz="1800" b="1" dirty="0">
                <a:latin typeface="Arial" panose="020B0604020202020204" pitchFamily="34" charset="0"/>
                <a:ea typeface="&quot;Courier New&quot;"/>
                <a:cs typeface="Arial" panose="020B0604020202020204" pitchFamily="34" charset="0"/>
              </a:rPr>
              <a:t>b</a:t>
            </a:r>
            <a:r>
              <a:rPr lang="en-GB" sz="1800" b="1" dirty="0">
                <a:effectLst/>
                <a:latin typeface="Arial" panose="020B0604020202020204" pitchFamily="34" charset="0"/>
                <a:ea typeface="&quot;Courier New&quot;"/>
                <a:cs typeface="Arial" panose="020B0604020202020204" pitchFamily="34" charset="0"/>
              </a:rPr>
              <a:t>usiness-</a:t>
            </a:r>
            <a:r>
              <a:rPr lang="en-GB" sz="1800" b="1" dirty="0">
                <a:latin typeface="Arial" panose="020B0604020202020204" pitchFamily="34" charset="0"/>
                <a:ea typeface="&quot;Courier New&quot;"/>
                <a:cs typeface="Arial" panose="020B0604020202020204" pitchFamily="34" charset="0"/>
              </a:rPr>
              <a:t>to-business (B2B)</a:t>
            </a:r>
            <a:r>
              <a:rPr lang="en-GB" sz="1800" dirty="0">
                <a:latin typeface="Arial" panose="020B0604020202020204" pitchFamily="34" charset="0"/>
                <a:ea typeface="&quot;Courier New&quot;"/>
                <a:cs typeface="Arial" panose="020B0604020202020204" pitchFamily="34" charset="0"/>
              </a:rPr>
              <a:t>, where businesses connect and trade via a </a:t>
            </a:r>
            <a:r>
              <a:rPr lang="en-GB" sz="1800" dirty="0">
                <a:effectLst/>
                <a:latin typeface="Arial" panose="020B0604020202020204" pitchFamily="34" charset="0"/>
                <a:ea typeface="&quot;Courier New&quot;"/>
                <a:cs typeface="Arial" panose="020B0604020202020204" pitchFamily="34" charset="0"/>
              </a:rPr>
              <a:t>contract or deal</a:t>
            </a:r>
          </a:p>
          <a:p>
            <a:pPr marL="558800" lvl="1" indent="-342900">
              <a:lnSpc>
                <a:spcPct val="100000"/>
              </a:lnSpc>
              <a:spcBef>
                <a:spcPts val="300"/>
              </a:spcBef>
              <a:spcAft>
                <a:spcPts val="600"/>
              </a:spcAft>
              <a:buSzPct val="100000"/>
              <a:buFont typeface="Arial" panose="020B0604020202020204" pitchFamily="34" charset="0"/>
              <a:buChar char="•"/>
              <a:tabLst>
                <a:tab pos="457200" algn="l"/>
              </a:tabLst>
            </a:pPr>
            <a:r>
              <a:rPr lang="en-GB" sz="1800" b="1" dirty="0">
                <a:effectLst/>
                <a:latin typeface="Arial" panose="020B0604020202020204" pitchFamily="34" charset="0"/>
                <a:ea typeface="&quot;Courier New&quot;"/>
                <a:cs typeface="Arial" panose="020B0604020202020204" pitchFamily="34" charset="0"/>
              </a:rPr>
              <a:t>online community</a:t>
            </a:r>
            <a:r>
              <a:rPr lang="en-GB" sz="1800" dirty="0">
                <a:latin typeface="Arial" panose="020B0604020202020204" pitchFamily="34" charset="0"/>
                <a:ea typeface="&quot;Courier New&quot;"/>
                <a:cs typeface="Arial" panose="020B0604020202020204" pitchFamily="34" charset="0"/>
              </a:rPr>
              <a:t> </a:t>
            </a:r>
            <a:r>
              <a:rPr lang="en-GB" sz="1800" dirty="0">
                <a:effectLst/>
                <a:latin typeface="Arial" panose="020B0604020202020204" pitchFamily="34" charset="0"/>
                <a:ea typeface="&quot;Courier New&quot;"/>
                <a:cs typeface="Arial" panose="020B0604020202020204" pitchFamily="34" charset="0"/>
              </a:rPr>
              <a:t>on social media, which helps companies build customer relationships.</a:t>
            </a:r>
          </a:p>
          <a:p>
            <a:pPr lvl="1" indent="0">
              <a:lnSpc>
                <a:spcPct val="100000"/>
              </a:lnSpc>
              <a:spcBef>
                <a:spcPts val="300"/>
              </a:spcBef>
              <a:spcAft>
                <a:spcPts val="600"/>
              </a:spcAft>
              <a:buSzPts val="1000"/>
              <a:buNone/>
              <a:tabLst>
                <a:tab pos="457200" algn="l"/>
              </a:tabLst>
            </a:pPr>
            <a:r>
              <a:rPr lang="en-GB" sz="1800" dirty="0">
                <a:latin typeface="Arial" panose="020B0604020202020204" pitchFamily="34" charset="0"/>
                <a:ea typeface="&quot;Courier New&quot;"/>
                <a:cs typeface="Arial" panose="020B0604020202020204" pitchFamily="34" charset="0"/>
              </a:rPr>
              <a:t>Businesses can build relationships with:</a:t>
            </a:r>
          </a:p>
          <a:p>
            <a:pPr marL="558800" lvl="1" indent="-342900">
              <a:lnSpc>
                <a:spcPct val="100000"/>
              </a:lnSpc>
              <a:spcBef>
                <a:spcPts val="300"/>
              </a:spcBef>
              <a:spcAft>
                <a:spcPts val="300"/>
              </a:spcAft>
              <a:buSzPct val="100000"/>
              <a:buFont typeface="Arial" panose="020B0604020202020204" pitchFamily="34" charset="0"/>
              <a:buChar char="•"/>
              <a:tabLst>
                <a:tab pos="457200" algn="l"/>
              </a:tabLst>
            </a:pPr>
            <a:r>
              <a:rPr lang="en-GB" sz="1800" b="1" dirty="0">
                <a:effectLst/>
                <a:latin typeface="Arial" panose="020B0604020202020204" pitchFamily="34" charset="0"/>
                <a:ea typeface="&quot;Courier New&quot;"/>
                <a:cs typeface="Arial" panose="020B0604020202020204" pitchFamily="34" charset="0"/>
              </a:rPr>
              <a:t>customers</a:t>
            </a:r>
            <a:r>
              <a:rPr lang="en-GB" sz="1800" dirty="0">
                <a:effectLst/>
                <a:latin typeface="Arial" panose="020B0604020202020204" pitchFamily="34" charset="0"/>
                <a:ea typeface="&quot;Courier New&quot;"/>
                <a:cs typeface="Arial" panose="020B0604020202020204" pitchFamily="34" charset="0"/>
              </a:rPr>
              <a:t>, who interact with employees</a:t>
            </a:r>
          </a:p>
          <a:p>
            <a:pPr marL="558800" lvl="1" indent="-342900">
              <a:lnSpc>
                <a:spcPct val="100000"/>
              </a:lnSpc>
              <a:spcBef>
                <a:spcPts val="300"/>
              </a:spcBef>
              <a:spcAft>
                <a:spcPts val="300"/>
              </a:spcAft>
              <a:buSzPct val="100000"/>
              <a:buFont typeface="Arial" panose="020B0604020202020204" pitchFamily="34" charset="0"/>
              <a:buChar char="•"/>
              <a:tabLst>
                <a:tab pos="457200" algn="l"/>
              </a:tabLst>
            </a:pPr>
            <a:r>
              <a:rPr lang="en-GB" sz="1800" b="1" dirty="0">
                <a:latin typeface="Arial" panose="020B0604020202020204" pitchFamily="34" charset="0"/>
                <a:ea typeface="&quot;Courier New&quot;"/>
                <a:cs typeface="Arial" panose="020B0604020202020204" pitchFamily="34" charset="0"/>
              </a:rPr>
              <a:t>a</a:t>
            </a:r>
            <a:r>
              <a:rPr lang="en-GB" sz="1800" b="1" dirty="0">
                <a:effectLst/>
                <a:latin typeface="Arial" panose="020B0604020202020204" pitchFamily="34" charset="0"/>
                <a:ea typeface="&quot;Courier New&quot;"/>
                <a:cs typeface="Arial" panose="020B0604020202020204" pitchFamily="34" charset="0"/>
              </a:rPr>
              <a:t>mbassadors</a:t>
            </a:r>
            <a:r>
              <a:rPr lang="en-GB" sz="1800" dirty="0">
                <a:effectLst/>
                <a:latin typeface="Arial" panose="020B0604020202020204" pitchFamily="34" charset="0"/>
                <a:ea typeface="&quot;Courier New&quot;"/>
                <a:cs typeface="Arial" panose="020B0604020202020204" pitchFamily="34" charset="0"/>
              </a:rPr>
              <a:t> – people actively promoting the company</a:t>
            </a:r>
          </a:p>
          <a:p>
            <a:pPr marL="558800" lvl="1" indent="-342900">
              <a:lnSpc>
                <a:spcPct val="100000"/>
              </a:lnSpc>
              <a:spcBef>
                <a:spcPts val="300"/>
              </a:spcBef>
              <a:spcAft>
                <a:spcPts val="300"/>
              </a:spcAft>
              <a:buSzPct val="100000"/>
              <a:buFont typeface="Arial" panose="020B0604020202020204" pitchFamily="34" charset="0"/>
              <a:buChar char="•"/>
              <a:tabLst>
                <a:tab pos="457200" algn="l"/>
              </a:tabLst>
            </a:pPr>
            <a:r>
              <a:rPr lang="en-GB" sz="1800" b="1" dirty="0">
                <a:latin typeface="Arial" panose="020B0604020202020204" pitchFamily="34" charset="0"/>
                <a:ea typeface="&quot;Courier New&quot;"/>
                <a:cs typeface="Arial" panose="020B0604020202020204" pitchFamily="34" charset="0"/>
              </a:rPr>
              <a:t>c</a:t>
            </a:r>
            <a:r>
              <a:rPr lang="en-GB" sz="1800" b="1" dirty="0">
                <a:effectLst/>
                <a:latin typeface="Arial" panose="020B0604020202020204" pitchFamily="34" charset="0"/>
                <a:ea typeface="&quot;Courier New&quot;"/>
                <a:cs typeface="Arial" panose="020B0604020202020204" pitchFamily="34" charset="0"/>
              </a:rPr>
              <a:t>onsultants</a:t>
            </a:r>
            <a:r>
              <a:rPr lang="en-GB" sz="1800" dirty="0">
                <a:effectLst/>
                <a:latin typeface="Arial" panose="020B0604020202020204" pitchFamily="34" charset="0"/>
                <a:ea typeface="&quot;Courier New&quot;"/>
                <a:cs typeface="Arial" panose="020B0604020202020204" pitchFamily="34" charset="0"/>
              </a:rPr>
              <a:t> – suppliers and </a:t>
            </a:r>
            <a:r>
              <a:rPr lang="en-GB" sz="1800" dirty="0">
                <a:latin typeface="Arial" panose="020B0604020202020204" pitchFamily="34" charset="0"/>
                <a:ea typeface="&quot;Courier New&quot;"/>
                <a:cs typeface="Arial" panose="020B0604020202020204" pitchFamily="34" charset="0"/>
              </a:rPr>
              <a:t>other businesses </a:t>
            </a:r>
          </a:p>
          <a:p>
            <a:pPr marL="558800" lvl="1" indent="-342900">
              <a:lnSpc>
                <a:spcPct val="100000"/>
              </a:lnSpc>
              <a:spcBef>
                <a:spcPts val="300"/>
              </a:spcBef>
              <a:spcAft>
                <a:spcPts val="300"/>
              </a:spcAft>
              <a:buSzPct val="100000"/>
              <a:buFont typeface="Arial" panose="020B0604020202020204" pitchFamily="34" charset="0"/>
              <a:buChar char="•"/>
              <a:tabLst>
                <a:tab pos="457200" algn="l"/>
              </a:tabLst>
            </a:pPr>
            <a:r>
              <a:rPr lang="en-GB" sz="1800" dirty="0">
                <a:latin typeface="Arial" panose="020B0604020202020204" pitchFamily="34" charset="0"/>
                <a:cs typeface="Arial" panose="020B0604020202020204" pitchFamily="34" charset="0"/>
              </a:rPr>
              <a:t>wider </a:t>
            </a:r>
            <a:r>
              <a:rPr lang="en-GB" sz="1800" b="1" dirty="0">
                <a:latin typeface="Arial" panose="020B0604020202020204" pitchFamily="34" charset="0"/>
                <a:cs typeface="Arial" panose="020B0604020202020204" pitchFamily="34" charset="0"/>
              </a:rPr>
              <a:t>communities</a:t>
            </a:r>
            <a:r>
              <a:rPr lang="en-GB" sz="1800" dirty="0">
                <a:latin typeface="Arial" panose="020B0604020202020204" pitchFamily="34" charset="0"/>
                <a:cs typeface="Arial" panose="020B0604020202020204" pitchFamily="34" charset="0"/>
              </a:rPr>
              <a:t>. </a:t>
            </a:r>
            <a:endParaRPr lang="en-US" sz="1800" dirty="0"/>
          </a:p>
        </p:txBody>
      </p:sp>
    </p:spTree>
    <p:extLst>
      <p:ext uri="{BB962C8B-B14F-4D97-AF65-F5344CB8AC3E}">
        <p14:creationId xmlns:p14="http://schemas.microsoft.com/office/powerpoint/2010/main" val="33117303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B7CD64-DDD5-132F-7A57-E7A2AE2D7E3E}"/>
              </a:ext>
            </a:extLst>
          </p:cNvPr>
          <p:cNvSpPr>
            <a:spLocks noGrp="1"/>
          </p:cNvSpPr>
          <p:nvPr>
            <p:ph type="title"/>
          </p:nvPr>
        </p:nvSpPr>
        <p:spPr/>
        <p:txBody>
          <a:bodyPr/>
          <a:lstStyle/>
          <a:p>
            <a:r>
              <a:rPr lang="en-US" dirty="0"/>
              <a:t>What do customer service representatives do?</a:t>
            </a:r>
            <a:endParaRPr lang="en-GB" dirty="0"/>
          </a:p>
        </p:txBody>
      </p:sp>
      <p:sp>
        <p:nvSpPr>
          <p:cNvPr id="3" name="Content Placeholder 2">
            <a:extLst>
              <a:ext uri="{FF2B5EF4-FFF2-40B4-BE49-F238E27FC236}">
                <a16:creationId xmlns:a16="http://schemas.microsoft.com/office/drawing/2014/main" id="{2371A485-CEA3-A9AB-B63F-0AB1B57947C8}"/>
              </a:ext>
            </a:extLst>
          </p:cNvPr>
          <p:cNvSpPr>
            <a:spLocks noGrp="1"/>
          </p:cNvSpPr>
          <p:nvPr>
            <p:ph sz="quarter" idx="10"/>
          </p:nvPr>
        </p:nvSpPr>
        <p:spPr>
          <a:xfrm>
            <a:off x="457200" y="1512000"/>
            <a:ext cx="6419056" cy="4248000"/>
          </a:xfrm>
        </p:spPr>
        <p:txBody>
          <a:bodyPr/>
          <a:lstStyle/>
          <a:p>
            <a:r>
              <a:rPr lang="en-US" b="1" dirty="0"/>
              <a:t>Customer service</a:t>
            </a:r>
            <a:r>
              <a:rPr lang="en-US" dirty="0"/>
              <a:t> differs from </a:t>
            </a:r>
            <a:r>
              <a:rPr lang="en-US" b="1" dirty="0"/>
              <a:t>customer care</a:t>
            </a:r>
            <a:r>
              <a:rPr lang="en-US" dirty="0"/>
              <a:t>. Customer service is a process of supporting, helping or advising customers who purchase products or services. Many larger companies have customer service departments to carry out this function.</a:t>
            </a:r>
          </a:p>
          <a:p>
            <a:r>
              <a:rPr lang="en-US" dirty="0"/>
              <a:t>Customer service roles in industry might involve:</a:t>
            </a:r>
          </a:p>
          <a:p>
            <a:pPr marL="342900" indent="-342900">
              <a:buClr>
                <a:srgbClr val="0077E3"/>
              </a:buClr>
              <a:buFont typeface="Arial" panose="020B0604020202020204" pitchFamily="34" charset="0"/>
              <a:buChar char="•"/>
            </a:pPr>
            <a:r>
              <a:rPr lang="en-US" dirty="0"/>
              <a:t>call handling</a:t>
            </a:r>
          </a:p>
          <a:p>
            <a:pPr marL="342900" indent="-342900">
              <a:buClr>
                <a:srgbClr val="0077E3"/>
              </a:buClr>
              <a:buFont typeface="Arial" panose="020B0604020202020204" pitchFamily="34" charset="0"/>
              <a:buChar char="•"/>
            </a:pPr>
            <a:r>
              <a:rPr lang="en-US" dirty="0"/>
              <a:t>responding to email or written correspondence</a:t>
            </a:r>
          </a:p>
          <a:p>
            <a:pPr marL="342900" indent="-342900">
              <a:buClr>
                <a:srgbClr val="0077E3"/>
              </a:buClr>
              <a:buFont typeface="Arial" panose="020B0604020202020204" pitchFamily="34" charset="0"/>
              <a:buChar char="•"/>
            </a:pPr>
            <a:r>
              <a:rPr lang="en-US" dirty="0"/>
              <a:t>troubleshooting problems or offering technical support</a:t>
            </a:r>
          </a:p>
          <a:p>
            <a:pPr marL="342900" indent="-342900">
              <a:buClr>
                <a:srgbClr val="0077E3"/>
              </a:buClr>
              <a:buFont typeface="Arial" panose="020B0604020202020204" pitchFamily="34" charset="0"/>
              <a:buChar char="•"/>
            </a:pPr>
            <a:r>
              <a:rPr lang="en-US" dirty="0"/>
              <a:t>handling complaints.</a:t>
            </a:r>
            <a:endParaRPr lang="en-GB" dirty="0"/>
          </a:p>
        </p:txBody>
      </p:sp>
      <p:pic>
        <p:nvPicPr>
          <p:cNvPr id="6" name="Picture 5" descr="A person wearing a headset and smiling&#10;&#10;Description automatically generated with low confidence">
            <a:extLst>
              <a:ext uri="{FF2B5EF4-FFF2-40B4-BE49-F238E27FC236}">
                <a16:creationId xmlns:a16="http://schemas.microsoft.com/office/drawing/2014/main" id="{766A266E-F8DF-FC50-2EA6-6B7D67278482}"/>
              </a:ext>
            </a:extLst>
          </p:cNvPr>
          <p:cNvPicPr>
            <a:picLocks noChangeAspect="1"/>
          </p:cNvPicPr>
          <p:nvPr/>
        </p:nvPicPr>
        <p:blipFill>
          <a:blip r:embed="rId2"/>
          <a:stretch>
            <a:fillRect/>
          </a:stretch>
        </p:blipFill>
        <p:spPr>
          <a:xfrm>
            <a:off x="6228183" y="2780928"/>
            <a:ext cx="2479317" cy="1656184"/>
          </a:xfrm>
          <a:prstGeom prst="rect">
            <a:avLst/>
          </a:prstGeom>
        </p:spPr>
      </p:pic>
    </p:spTree>
    <p:extLst>
      <p:ext uri="{BB962C8B-B14F-4D97-AF65-F5344CB8AC3E}">
        <p14:creationId xmlns:p14="http://schemas.microsoft.com/office/powerpoint/2010/main" val="30070667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F42183-D1DF-1551-BC6F-EF0E3ECE12F7}"/>
              </a:ext>
            </a:extLst>
          </p:cNvPr>
          <p:cNvSpPr>
            <a:spLocks noGrp="1"/>
          </p:cNvSpPr>
          <p:nvPr>
            <p:ph type="title"/>
          </p:nvPr>
        </p:nvSpPr>
        <p:spPr/>
        <p:txBody>
          <a:bodyPr/>
          <a:lstStyle/>
          <a:p>
            <a:r>
              <a:rPr lang="en-US" dirty="0"/>
              <a:t>Principles of customer service</a:t>
            </a:r>
            <a:endParaRPr lang="en-GB" dirty="0"/>
          </a:p>
        </p:txBody>
      </p:sp>
      <p:sp>
        <p:nvSpPr>
          <p:cNvPr id="3" name="Content Placeholder 2">
            <a:extLst>
              <a:ext uri="{FF2B5EF4-FFF2-40B4-BE49-F238E27FC236}">
                <a16:creationId xmlns:a16="http://schemas.microsoft.com/office/drawing/2014/main" id="{7B55D13C-FCEC-BF4E-2FA2-FF9014D04487}"/>
              </a:ext>
            </a:extLst>
          </p:cNvPr>
          <p:cNvSpPr>
            <a:spLocks noGrp="1"/>
          </p:cNvSpPr>
          <p:nvPr>
            <p:ph sz="quarter" idx="10"/>
          </p:nvPr>
        </p:nvSpPr>
        <p:spPr>
          <a:xfrm>
            <a:off x="457200" y="1570184"/>
            <a:ext cx="8147248" cy="4248000"/>
          </a:xfrm>
        </p:spPr>
        <p:txBody>
          <a:bodyPr/>
          <a:lstStyle/>
          <a:p>
            <a:pPr marL="342900" indent="-342900">
              <a:lnSpc>
                <a:spcPct val="100000"/>
              </a:lnSpc>
              <a:buClr>
                <a:srgbClr val="0077E3"/>
              </a:buClr>
              <a:buFont typeface="Arial" panose="020B0604020202020204" pitchFamily="34" charset="0"/>
              <a:buChar char="•"/>
            </a:pPr>
            <a:r>
              <a:rPr lang="en-US" b="1" dirty="0"/>
              <a:t>Establish customer needs and expectations</a:t>
            </a:r>
            <a:r>
              <a:rPr lang="en-US" dirty="0"/>
              <a:t>.</a:t>
            </a:r>
            <a:r>
              <a:rPr lang="en-US" b="1" dirty="0"/>
              <a:t> </a:t>
            </a:r>
            <a:r>
              <a:rPr lang="en-US" dirty="0"/>
              <a:t>For example, if the customer is calling customer service, identify the need or problem, and what they expect by way of a resolution.</a:t>
            </a:r>
          </a:p>
          <a:p>
            <a:pPr marL="342900" indent="-342900">
              <a:lnSpc>
                <a:spcPct val="100000"/>
              </a:lnSpc>
              <a:buClr>
                <a:srgbClr val="0077E3"/>
              </a:buClr>
              <a:buFont typeface="Arial" panose="020B0604020202020204" pitchFamily="34" charset="0"/>
              <a:buChar char="•"/>
            </a:pPr>
            <a:r>
              <a:rPr lang="en-US" b="1" dirty="0"/>
              <a:t>Promote self, company, goods and services</a:t>
            </a:r>
            <a:r>
              <a:rPr lang="en-US" dirty="0"/>
              <a:t>.</a:t>
            </a:r>
            <a:r>
              <a:rPr lang="en-US" b="1" dirty="0"/>
              <a:t> </a:t>
            </a:r>
            <a:r>
              <a:rPr lang="en-US" dirty="0"/>
              <a:t>For example, presenting the product positively by explaining its benefits, and ensuring your conduct reflects well on your employer and yourself.</a:t>
            </a:r>
          </a:p>
          <a:p>
            <a:pPr marL="342900" indent="-342900">
              <a:lnSpc>
                <a:spcPct val="100000"/>
              </a:lnSpc>
              <a:buClr>
                <a:srgbClr val="0077E3"/>
              </a:buClr>
              <a:buFont typeface="Arial" panose="020B0604020202020204" pitchFamily="34" charset="0"/>
              <a:buChar char="•"/>
            </a:pPr>
            <a:r>
              <a:rPr lang="en-US" b="1" dirty="0"/>
              <a:t>Fulfil customer needs and expectations</a:t>
            </a:r>
            <a:r>
              <a:rPr lang="en-US" dirty="0"/>
              <a:t>.</a:t>
            </a:r>
            <a:r>
              <a:rPr lang="en-US" b="1" dirty="0"/>
              <a:t> </a:t>
            </a:r>
            <a:r>
              <a:rPr lang="en-US" dirty="0"/>
              <a:t>For example, resolving a query to the customer’s satisfaction by providing usage instructions.</a:t>
            </a:r>
          </a:p>
          <a:p>
            <a:pPr marL="342900" indent="-342900">
              <a:lnSpc>
                <a:spcPct val="100000"/>
              </a:lnSpc>
              <a:buClr>
                <a:srgbClr val="0077E3"/>
              </a:buClr>
              <a:buFont typeface="Arial" panose="020B0604020202020204" pitchFamily="34" charset="0"/>
              <a:buChar char="•"/>
            </a:pPr>
            <a:r>
              <a:rPr lang="en-US" b="1" dirty="0"/>
              <a:t>Handle complaints</a:t>
            </a:r>
            <a:r>
              <a:rPr lang="en-US" dirty="0"/>
              <a:t> in a positive manner, such as offering a replacement product.</a:t>
            </a:r>
            <a:endParaRPr lang="en-GB" dirty="0"/>
          </a:p>
        </p:txBody>
      </p:sp>
    </p:spTree>
    <p:extLst>
      <p:ext uri="{BB962C8B-B14F-4D97-AF65-F5344CB8AC3E}">
        <p14:creationId xmlns:p14="http://schemas.microsoft.com/office/powerpoint/2010/main" val="35744731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30EE7D-3113-E0F7-CFDC-55E51F3BB855}"/>
              </a:ext>
            </a:extLst>
          </p:cNvPr>
          <p:cNvSpPr>
            <a:spLocks noGrp="1"/>
          </p:cNvSpPr>
          <p:nvPr>
            <p:ph type="title"/>
          </p:nvPr>
        </p:nvSpPr>
        <p:spPr/>
        <p:txBody>
          <a:bodyPr/>
          <a:lstStyle/>
          <a:p>
            <a:r>
              <a:rPr lang="en-US" dirty="0"/>
              <a:t>Complaints procedures</a:t>
            </a:r>
            <a:endParaRPr lang="en-GB" dirty="0"/>
          </a:p>
        </p:txBody>
      </p:sp>
      <p:sp>
        <p:nvSpPr>
          <p:cNvPr id="3" name="Content Placeholder 2">
            <a:extLst>
              <a:ext uri="{FF2B5EF4-FFF2-40B4-BE49-F238E27FC236}">
                <a16:creationId xmlns:a16="http://schemas.microsoft.com/office/drawing/2014/main" id="{7133B92B-EE1F-BE57-51D4-AF156E1D3656}"/>
              </a:ext>
            </a:extLst>
          </p:cNvPr>
          <p:cNvSpPr>
            <a:spLocks noGrp="1"/>
          </p:cNvSpPr>
          <p:nvPr>
            <p:ph sz="quarter" idx="10"/>
          </p:nvPr>
        </p:nvSpPr>
        <p:spPr/>
        <p:txBody>
          <a:bodyPr/>
          <a:lstStyle/>
          <a:p>
            <a:pPr>
              <a:spcBef>
                <a:spcPts val="0"/>
              </a:spcBef>
              <a:spcAft>
                <a:spcPts val="0"/>
              </a:spcAft>
              <a:buClr>
                <a:srgbClr val="0077E3"/>
              </a:buClr>
            </a:pPr>
            <a:r>
              <a:rPr lang="en-GB" dirty="0">
                <a:latin typeface="Arial" panose="020B0604020202020204" pitchFamily="34" charset="0"/>
                <a:ea typeface="Congress Sans Bold"/>
                <a:cs typeface="&quot;Courier New&quot;"/>
              </a:rPr>
              <a:t>Things can go wrong in any business. A business must deal with </a:t>
            </a:r>
            <a:r>
              <a:rPr lang="en-GB" b="1" dirty="0">
                <a:latin typeface="Arial" panose="020B0604020202020204" pitchFamily="34" charset="0"/>
                <a:ea typeface="Congress Sans Bold"/>
                <a:cs typeface="&quot;Courier New&quot;"/>
              </a:rPr>
              <a:t>disputes</a:t>
            </a:r>
            <a:r>
              <a:rPr lang="en-GB" dirty="0">
                <a:latin typeface="Arial" panose="020B0604020202020204" pitchFamily="34" charset="0"/>
                <a:ea typeface="Congress Sans Bold"/>
                <a:cs typeface="&quot;Courier New&quot;"/>
              </a:rPr>
              <a:t> and </a:t>
            </a:r>
            <a:r>
              <a:rPr lang="en-GB" b="1" dirty="0">
                <a:latin typeface="Arial" panose="020B0604020202020204" pitchFamily="34" charset="0"/>
                <a:ea typeface="Congress Sans Bold"/>
                <a:cs typeface="&quot;Courier New&quot;"/>
              </a:rPr>
              <a:t>complaints</a:t>
            </a:r>
            <a:r>
              <a:rPr lang="en-GB" dirty="0">
                <a:latin typeface="Arial" panose="020B0604020202020204" pitchFamily="34" charset="0"/>
                <a:ea typeface="Congress Sans Bold"/>
                <a:cs typeface="&quot;Courier New&quot;"/>
              </a:rPr>
              <a:t>, effectively and efficiently by:</a:t>
            </a:r>
          </a:p>
          <a:p>
            <a:pPr>
              <a:spcBef>
                <a:spcPts val="0"/>
              </a:spcBef>
              <a:spcAft>
                <a:spcPts val="0"/>
              </a:spcAft>
              <a:buClr>
                <a:srgbClr val="0077E3"/>
              </a:buClr>
            </a:pPr>
            <a:endParaRPr lang="en-GB" dirty="0">
              <a:latin typeface="Arial" panose="020B0604020202020204" pitchFamily="34" charset="0"/>
              <a:ea typeface="Congress Sans Bold"/>
              <a:cs typeface="&quot;Courier New&quot;"/>
            </a:endParaRPr>
          </a:p>
          <a:p>
            <a:pPr marL="342900" indent="-342900">
              <a:lnSpc>
                <a:spcPct val="150000"/>
              </a:lnSpc>
              <a:spcBef>
                <a:spcPts val="0"/>
              </a:spcBef>
              <a:spcAft>
                <a:spcPts val="0"/>
              </a:spcAft>
              <a:buClr>
                <a:srgbClr val="0077E3"/>
              </a:buClr>
              <a:buFont typeface="Arial" panose="020B0604020202020204" pitchFamily="34" charset="0"/>
              <a:buChar char="•"/>
            </a:pPr>
            <a:r>
              <a:rPr lang="en-GB" b="1" dirty="0">
                <a:latin typeface="Arial" panose="020B0604020202020204" pitchFamily="34" charset="0"/>
                <a:ea typeface="Congress Sans Bold"/>
                <a:cs typeface="&quot;Courier New&quot;"/>
              </a:rPr>
              <a:t>listening to customers </a:t>
            </a:r>
            <a:r>
              <a:rPr lang="en-GB" dirty="0">
                <a:latin typeface="Arial" panose="020B0604020202020204" pitchFamily="34" charset="0"/>
                <a:ea typeface="Congress Sans Bold"/>
                <a:cs typeface="&quot;Courier New&quot;"/>
              </a:rPr>
              <a:t>to fully understand the problem</a:t>
            </a:r>
          </a:p>
          <a:p>
            <a:pPr marL="342900" indent="-342900">
              <a:lnSpc>
                <a:spcPct val="150000"/>
              </a:lnSpc>
              <a:spcBef>
                <a:spcPts val="0"/>
              </a:spcBef>
              <a:spcAft>
                <a:spcPts val="0"/>
              </a:spcAft>
              <a:buClr>
                <a:srgbClr val="0077E3"/>
              </a:buClr>
              <a:buFont typeface="Arial" panose="020B0604020202020204" pitchFamily="34" charset="0"/>
              <a:buChar char="•"/>
            </a:pPr>
            <a:r>
              <a:rPr lang="en-GB" b="1" dirty="0">
                <a:latin typeface="Arial" panose="020B0604020202020204" pitchFamily="34" charset="0"/>
                <a:ea typeface="Congress Sans Bold"/>
                <a:cs typeface="&quot;Courier New&quot;"/>
              </a:rPr>
              <a:t>responding to customers</a:t>
            </a:r>
            <a:r>
              <a:rPr lang="en-GB" dirty="0">
                <a:latin typeface="Arial" panose="020B0604020202020204" pitchFamily="34" charset="0"/>
                <a:ea typeface="Congress Sans Bold"/>
                <a:cs typeface="&quot;Courier New&quot;"/>
              </a:rPr>
              <a:t> by phone, email or in writing.</a:t>
            </a:r>
          </a:p>
          <a:p>
            <a:pPr>
              <a:lnSpc>
                <a:spcPct val="150000"/>
              </a:lnSpc>
              <a:spcBef>
                <a:spcPts val="0"/>
              </a:spcBef>
              <a:spcAft>
                <a:spcPts val="0"/>
              </a:spcAft>
              <a:buClr>
                <a:srgbClr val="0077E3"/>
              </a:buClr>
            </a:pPr>
            <a:endParaRPr lang="en-GB" dirty="0">
              <a:latin typeface="Arial" panose="020B0604020202020204" pitchFamily="34" charset="0"/>
              <a:ea typeface="Congress Sans Bold"/>
              <a:cs typeface="&quot;Courier New&quot;"/>
            </a:endParaRPr>
          </a:p>
          <a:p>
            <a:pPr>
              <a:spcBef>
                <a:spcPts val="0"/>
              </a:spcBef>
              <a:spcAft>
                <a:spcPts val="0"/>
              </a:spcAft>
              <a:buClr>
                <a:srgbClr val="0077E3"/>
              </a:buClr>
            </a:pPr>
            <a:r>
              <a:rPr lang="en-GB" dirty="0">
                <a:latin typeface="Arial" panose="020B0604020202020204" pitchFamily="34" charset="0"/>
                <a:ea typeface="Congress Sans Bold"/>
                <a:cs typeface="&quot;Courier New&quot;"/>
              </a:rPr>
              <a:t>There may be the option to rectify a problem easily (eg re-downloading software, changing settings, etc). If it cannot be easily rectified, the company may replace an item or offer to service it for the customer. Complex complaints can be escalated to relevant individuals in the business to investigate other solutions.</a:t>
            </a:r>
          </a:p>
          <a:p>
            <a:pPr marL="342900" indent="-342900">
              <a:lnSpc>
                <a:spcPct val="150000"/>
              </a:lnSpc>
              <a:spcBef>
                <a:spcPts val="0"/>
              </a:spcBef>
              <a:spcAft>
                <a:spcPts val="0"/>
              </a:spcAft>
              <a:buClr>
                <a:srgbClr val="0077E3"/>
              </a:buClr>
              <a:buFont typeface="Arial" panose="020B0604020202020204" pitchFamily="34" charset="0"/>
              <a:buChar char="•"/>
            </a:pPr>
            <a:endParaRPr lang="en-GB" dirty="0">
              <a:latin typeface="Arial" panose="020B0604020202020204" pitchFamily="34" charset="0"/>
              <a:ea typeface="Congress Sans Bold"/>
              <a:cs typeface="&quot;Courier New&quot;"/>
            </a:endParaRPr>
          </a:p>
          <a:p>
            <a:pPr>
              <a:lnSpc>
                <a:spcPct val="150000"/>
              </a:lnSpc>
              <a:spcBef>
                <a:spcPts val="0"/>
              </a:spcBef>
              <a:spcAft>
                <a:spcPts val="0"/>
              </a:spcAft>
              <a:buClr>
                <a:srgbClr val="0077E3"/>
              </a:buClr>
            </a:pPr>
            <a:r>
              <a:rPr lang="en-GB" dirty="0">
                <a:latin typeface="Arial" panose="020B0604020202020204" pitchFamily="34" charset="0"/>
                <a:ea typeface="Congress Sans Bold"/>
                <a:cs typeface="&quot;Courier New&quot;"/>
              </a:rPr>
              <a:t> </a:t>
            </a:r>
          </a:p>
          <a:p>
            <a:pPr marL="342900" indent="-342900">
              <a:lnSpc>
                <a:spcPct val="150000"/>
              </a:lnSpc>
              <a:spcBef>
                <a:spcPts val="0"/>
              </a:spcBef>
              <a:spcAft>
                <a:spcPts val="0"/>
              </a:spcAft>
              <a:buClr>
                <a:srgbClr val="0077E3"/>
              </a:buClr>
              <a:buFont typeface="Arial" panose="020B0604020202020204" pitchFamily="34" charset="0"/>
              <a:buChar char="•"/>
            </a:pPr>
            <a:endParaRPr lang="en-GB" dirty="0">
              <a:latin typeface="Arial" panose="020B0604020202020204" pitchFamily="34" charset="0"/>
              <a:ea typeface="Congress Sans Bold"/>
              <a:cs typeface="&quot;Courier New&quot;"/>
            </a:endParaRPr>
          </a:p>
          <a:p>
            <a:pPr marL="342900" indent="-342900">
              <a:lnSpc>
                <a:spcPct val="150000"/>
              </a:lnSpc>
              <a:spcBef>
                <a:spcPts val="0"/>
              </a:spcBef>
              <a:spcAft>
                <a:spcPts val="0"/>
              </a:spcAft>
              <a:buClr>
                <a:srgbClr val="0077E3"/>
              </a:buClr>
              <a:buFont typeface="Arial" panose="020B0604020202020204" pitchFamily="34" charset="0"/>
              <a:buChar char="•"/>
            </a:pPr>
            <a:endParaRPr lang="en-GB" dirty="0">
              <a:latin typeface="Arial" panose="020B0604020202020204" pitchFamily="34" charset="0"/>
              <a:ea typeface="Congress Sans Bold"/>
              <a:cs typeface="&quot;Courier New&quot;"/>
            </a:endParaRPr>
          </a:p>
          <a:p>
            <a:endParaRPr lang="en-GB" dirty="0"/>
          </a:p>
        </p:txBody>
      </p:sp>
    </p:spTree>
    <p:extLst>
      <p:ext uri="{BB962C8B-B14F-4D97-AF65-F5344CB8AC3E}">
        <p14:creationId xmlns:p14="http://schemas.microsoft.com/office/powerpoint/2010/main" val="4827031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A007DA-E5B1-69F6-D6AB-1F8867ACFC0A}"/>
              </a:ext>
            </a:extLst>
          </p:cNvPr>
          <p:cNvSpPr>
            <a:spLocks noGrp="1"/>
          </p:cNvSpPr>
          <p:nvPr>
            <p:ph type="title"/>
          </p:nvPr>
        </p:nvSpPr>
        <p:spPr/>
        <p:txBody>
          <a:bodyPr/>
          <a:lstStyle/>
          <a:p>
            <a:r>
              <a:rPr lang="en-US" dirty="0"/>
              <a:t>Good complaint handling</a:t>
            </a:r>
            <a:endParaRPr lang="en-GB" dirty="0"/>
          </a:p>
        </p:txBody>
      </p:sp>
      <p:sp>
        <p:nvSpPr>
          <p:cNvPr id="3" name="Content Placeholder 2">
            <a:extLst>
              <a:ext uri="{FF2B5EF4-FFF2-40B4-BE49-F238E27FC236}">
                <a16:creationId xmlns:a16="http://schemas.microsoft.com/office/drawing/2014/main" id="{35C65121-62C0-724E-004B-571176AFAD12}"/>
              </a:ext>
            </a:extLst>
          </p:cNvPr>
          <p:cNvSpPr>
            <a:spLocks noGrp="1"/>
          </p:cNvSpPr>
          <p:nvPr>
            <p:ph sz="quarter" idx="10"/>
          </p:nvPr>
        </p:nvSpPr>
        <p:spPr/>
        <p:txBody>
          <a:bodyPr/>
          <a:lstStyle/>
          <a:p>
            <a:pPr marL="342900" indent="-342900">
              <a:buClr>
                <a:srgbClr val="0077E3"/>
              </a:buClr>
              <a:buFont typeface="Arial" panose="020B0604020202020204" pitchFamily="34" charset="0"/>
              <a:buChar char="•"/>
            </a:pPr>
            <a:r>
              <a:rPr lang="en-US" b="1" dirty="0"/>
              <a:t>Train staff </a:t>
            </a:r>
            <a:r>
              <a:rPr lang="en-US" dirty="0"/>
              <a:t>to understand the company’s complaints policy.</a:t>
            </a:r>
          </a:p>
          <a:p>
            <a:pPr marL="342900" indent="-342900">
              <a:buClr>
                <a:srgbClr val="0077E3"/>
              </a:buClr>
              <a:buFont typeface="Arial" panose="020B0604020202020204" pitchFamily="34" charset="0"/>
              <a:buChar char="•"/>
            </a:pPr>
            <a:r>
              <a:rPr lang="en-US" b="1" dirty="0"/>
              <a:t>Be customer-focused</a:t>
            </a:r>
            <a:r>
              <a:rPr lang="en-US" dirty="0"/>
              <a:t>:</a:t>
            </a:r>
            <a:r>
              <a:rPr lang="en-US" b="1" dirty="0"/>
              <a:t> </a:t>
            </a:r>
            <a:r>
              <a:rPr lang="en-US" dirty="0"/>
              <a:t>the complaints process should be clear and simple, use plain English and be easy to access.</a:t>
            </a:r>
          </a:p>
          <a:p>
            <a:pPr marL="342900" indent="-342900">
              <a:buClr>
                <a:srgbClr val="0077E3"/>
              </a:buClr>
              <a:buFont typeface="Arial" panose="020B0604020202020204" pitchFamily="34" charset="0"/>
              <a:buChar char="•"/>
            </a:pPr>
            <a:r>
              <a:rPr lang="en-US" b="1" dirty="0"/>
              <a:t>Be timely</a:t>
            </a:r>
            <a:r>
              <a:rPr lang="en-US" dirty="0"/>
              <a:t>:</a:t>
            </a:r>
            <a:r>
              <a:rPr lang="en-US" b="1" dirty="0"/>
              <a:t> </a:t>
            </a:r>
            <a:r>
              <a:rPr lang="en-US" dirty="0"/>
              <a:t>complaints should be investigated and dealt with promptly. Let the customer know when to expect a resolution.</a:t>
            </a:r>
          </a:p>
          <a:p>
            <a:pPr marL="342900" indent="-342900">
              <a:buClr>
                <a:srgbClr val="0077E3"/>
              </a:buClr>
              <a:buFont typeface="Arial" panose="020B0604020202020204" pitchFamily="34" charset="0"/>
              <a:buChar char="•"/>
            </a:pPr>
            <a:r>
              <a:rPr lang="en-US" b="1" dirty="0"/>
              <a:t>Be open, fair, honest and accountable</a:t>
            </a:r>
            <a:r>
              <a:rPr lang="en-US" dirty="0"/>
              <a:t>:</a:t>
            </a:r>
            <a:r>
              <a:rPr lang="en-US" b="1" dirty="0"/>
              <a:t> </a:t>
            </a:r>
            <a:r>
              <a:rPr lang="en-US" dirty="0"/>
              <a:t>if there is fault, admitting a mistake has been made and rectifying it is the best policy.</a:t>
            </a:r>
          </a:p>
          <a:p>
            <a:pPr marL="342900" indent="-342900">
              <a:buClr>
                <a:srgbClr val="0077E3"/>
              </a:buClr>
              <a:buFont typeface="Arial" panose="020B0604020202020204" pitchFamily="34" charset="0"/>
              <a:buChar char="•"/>
            </a:pPr>
            <a:r>
              <a:rPr lang="en-US" b="1" dirty="0"/>
              <a:t>Put things right</a:t>
            </a:r>
            <a:r>
              <a:rPr lang="en-US" dirty="0"/>
              <a:t>:</a:t>
            </a:r>
            <a:r>
              <a:rPr lang="en-US" b="1" dirty="0"/>
              <a:t> </a:t>
            </a:r>
            <a:r>
              <a:rPr lang="en-US" dirty="0"/>
              <a:t>if required, apologise and offer a remedy or solution.</a:t>
            </a:r>
          </a:p>
          <a:p>
            <a:pPr marL="342900" indent="-342900">
              <a:buClr>
                <a:srgbClr val="0077E3"/>
              </a:buClr>
              <a:buFont typeface="Arial" panose="020B0604020202020204" pitchFamily="34" charset="0"/>
              <a:buChar char="•"/>
            </a:pPr>
            <a:r>
              <a:rPr lang="en-US" b="1" dirty="0"/>
              <a:t>Learn lessons</a:t>
            </a:r>
            <a:r>
              <a:rPr lang="en-US" dirty="0"/>
              <a:t>:</a:t>
            </a:r>
            <a:r>
              <a:rPr lang="en-US" b="1" dirty="0"/>
              <a:t> </a:t>
            </a:r>
            <a:r>
              <a:rPr lang="en-US" dirty="0"/>
              <a:t>escalate serious issues, record outcomes and review complaints to look for improvements.</a:t>
            </a:r>
            <a:endParaRPr lang="en-GB" dirty="0"/>
          </a:p>
        </p:txBody>
      </p:sp>
    </p:spTree>
    <p:extLst>
      <p:ext uri="{BB962C8B-B14F-4D97-AF65-F5344CB8AC3E}">
        <p14:creationId xmlns:p14="http://schemas.microsoft.com/office/powerpoint/2010/main" val="40464986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73B2DF-F098-4730-2B8A-96AB9E909A7A}"/>
              </a:ext>
            </a:extLst>
          </p:cNvPr>
          <p:cNvSpPr>
            <a:spLocks noGrp="1"/>
          </p:cNvSpPr>
          <p:nvPr>
            <p:ph type="title"/>
          </p:nvPr>
        </p:nvSpPr>
        <p:spPr/>
        <p:txBody>
          <a:bodyPr/>
          <a:lstStyle/>
          <a:p>
            <a:r>
              <a:rPr lang="en-US" dirty="0"/>
              <a:t>Poor complaint handling</a:t>
            </a:r>
            <a:endParaRPr lang="en-GB" dirty="0"/>
          </a:p>
        </p:txBody>
      </p:sp>
      <p:sp>
        <p:nvSpPr>
          <p:cNvPr id="3" name="Content Placeholder 2">
            <a:extLst>
              <a:ext uri="{FF2B5EF4-FFF2-40B4-BE49-F238E27FC236}">
                <a16:creationId xmlns:a16="http://schemas.microsoft.com/office/drawing/2014/main" id="{FDE8E0AA-001F-4CAF-A858-6A3D588C975A}"/>
              </a:ext>
            </a:extLst>
          </p:cNvPr>
          <p:cNvSpPr>
            <a:spLocks noGrp="1"/>
          </p:cNvSpPr>
          <p:nvPr>
            <p:ph sz="quarter" idx="10"/>
          </p:nvPr>
        </p:nvSpPr>
        <p:spPr>
          <a:xfrm>
            <a:off x="457200" y="2444980"/>
            <a:ext cx="5122912" cy="4248000"/>
          </a:xfrm>
        </p:spPr>
        <p:txBody>
          <a:bodyPr/>
          <a:lstStyle/>
          <a:p>
            <a:pPr marL="342900" indent="-342900">
              <a:spcBef>
                <a:spcPts val="600"/>
              </a:spcBef>
              <a:spcAft>
                <a:spcPts val="600"/>
              </a:spcAft>
              <a:buClr>
                <a:srgbClr val="0077E3"/>
              </a:buClr>
              <a:buFont typeface="Arial" panose="020B0604020202020204" pitchFamily="34" charset="0"/>
              <a:buChar char="•"/>
            </a:pPr>
            <a:r>
              <a:rPr lang="en-US" dirty="0"/>
              <a:t>issues are left unresolved, or repeated errors occur, costing time and money</a:t>
            </a:r>
          </a:p>
          <a:p>
            <a:pPr marL="342900" indent="-342900">
              <a:spcBef>
                <a:spcPts val="600"/>
              </a:spcBef>
              <a:spcAft>
                <a:spcPts val="600"/>
              </a:spcAft>
              <a:buClr>
                <a:srgbClr val="0077E3"/>
              </a:buClr>
              <a:buFont typeface="Arial" panose="020B0604020202020204" pitchFamily="34" charset="0"/>
              <a:buChar char="•"/>
            </a:pPr>
            <a:r>
              <a:rPr lang="en-US" dirty="0"/>
              <a:t>frustrated or angry customers discuss bad experiences with friends/family or on social media</a:t>
            </a:r>
          </a:p>
          <a:p>
            <a:pPr marL="342900" indent="-342900">
              <a:spcBef>
                <a:spcPts val="600"/>
              </a:spcBef>
              <a:spcAft>
                <a:spcPts val="600"/>
              </a:spcAft>
              <a:buClr>
                <a:srgbClr val="0077E3"/>
              </a:buClr>
              <a:buFont typeface="Arial" panose="020B0604020202020204" pitchFamily="34" charset="0"/>
              <a:buChar char="•"/>
            </a:pPr>
            <a:r>
              <a:rPr lang="en-US" dirty="0"/>
              <a:t>customer confidence is dented – customers lose trust in the product, service or the business </a:t>
            </a:r>
          </a:p>
          <a:p>
            <a:pPr marL="342900" indent="-342900">
              <a:spcBef>
                <a:spcPts val="600"/>
              </a:spcBef>
              <a:spcAft>
                <a:spcPts val="600"/>
              </a:spcAft>
              <a:buClr>
                <a:srgbClr val="0077E3"/>
              </a:buClr>
              <a:buFont typeface="Arial" panose="020B0604020202020204" pitchFamily="34" charset="0"/>
              <a:buChar char="•"/>
            </a:pPr>
            <a:r>
              <a:rPr lang="en-US" dirty="0"/>
              <a:t>the reputation of the business is damaged and very hard to repair (</a:t>
            </a:r>
            <a:r>
              <a:rPr lang="en-US" b="1" dirty="0"/>
              <a:t>reputation risk</a:t>
            </a:r>
            <a:r>
              <a:rPr lang="en-US" dirty="0"/>
              <a:t>).</a:t>
            </a:r>
          </a:p>
          <a:p>
            <a:pPr>
              <a:buClr>
                <a:srgbClr val="0077E3"/>
              </a:buClr>
            </a:pPr>
            <a:endParaRPr lang="en-GB" dirty="0"/>
          </a:p>
        </p:txBody>
      </p:sp>
      <p:sp>
        <p:nvSpPr>
          <p:cNvPr id="7" name="TextBox 6">
            <a:extLst>
              <a:ext uri="{FF2B5EF4-FFF2-40B4-BE49-F238E27FC236}">
                <a16:creationId xmlns:a16="http://schemas.microsoft.com/office/drawing/2014/main" id="{B18F5E5F-D2EA-6CDB-2764-4A432C367061}"/>
              </a:ext>
            </a:extLst>
          </p:cNvPr>
          <p:cNvSpPr txBox="1"/>
          <p:nvPr/>
        </p:nvSpPr>
        <p:spPr>
          <a:xfrm>
            <a:off x="403775" y="1577424"/>
            <a:ext cx="8283025" cy="707886"/>
          </a:xfrm>
          <a:prstGeom prst="rect">
            <a:avLst/>
          </a:prstGeom>
          <a:noFill/>
        </p:spPr>
        <p:txBody>
          <a:bodyPr wrap="square">
            <a:spAutoFit/>
          </a:bodyPr>
          <a:lstStyle/>
          <a:p>
            <a:r>
              <a:rPr lang="en-US" dirty="0"/>
              <a:t>The consequences of poor complaint handling, usually the result of poor customer service procedures, include:</a:t>
            </a:r>
          </a:p>
        </p:txBody>
      </p:sp>
      <p:pic>
        <p:nvPicPr>
          <p:cNvPr id="6" name="Picture 5" descr="A questionnaire with a pen&#10;&#10;Description automatically generated with low confidence">
            <a:extLst>
              <a:ext uri="{FF2B5EF4-FFF2-40B4-BE49-F238E27FC236}">
                <a16:creationId xmlns:a16="http://schemas.microsoft.com/office/drawing/2014/main" id="{56FC643A-DA6C-A08A-371E-BF77608D3CCE}"/>
              </a:ext>
            </a:extLst>
          </p:cNvPr>
          <p:cNvPicPr>
            <a:picLocks noChangeAspect="1"/>
          </p:cNvPicPr>
          <p:nvPr/>
        </p:nvPicPr>
        <p:blipFill>
          <a:blip r:embed="rId3"/>
          <a:stretch>
            <a:fillRect/>
          </a:stretch>
        </p:blipFill>
        <p:spPr>
          <a:xfrm>
            <a:off x="5940152" y="2996952"/>
            <a:ext cx="2611176" cy="1958382"/>
          </a:xfrm>
          <a:prstGeom prst="rect">
            <a:avLst/>
          </a:prstGeom>
        </p:spPr>
      </p:pic>
    </p:spTree>
    <p:extLst>
      <p:ext uri="{BB962C8B-B14F-4D97-AF65-F5344CB8AC3E}">
        <p14:creationId xmlns:p14="http://schemas.microsoft.com/office/powerpoint/2010/main" val="7339686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8734F8-FFAF-D1CF-7E3C-0ECF8FAD3F8C}"/>
              </a:ext>
            </a:extLst>
          </p:cNvPr>
          <p:cNvSpPr>
            <a:spLocks noGrp="1"/>
          </p:cNvSpPr>
          <p:nvPr>
            <p:ph type="title"/>
          </p:nvPr>
        </p:nvSpPr>
        <p:spPr/>
        <p:txBody>
          <a:bodyPr/>
          <a:lstStyle/>
          <a:p>
            <a:r>
              <a:rPr lang="en-US" dirty="0"/>
              <a:t>Improving customer service</a:t>
            </a:r>
            <a:endParaRPr lang="en-GB" dirty="0"/>
          </a:p>
        </p:txBody>
      </p:sp>
      <p:sp>
        <p:nvSpPr>
          <p:cNvPr id="3" name="Content Placeholder 2">
            <a:extLst>
              <a:ext uri="{FF2B5EF4-FFF2-40B4-BE49-F238E27FC236}">
                <a16:creationId xmlns:a16="http://schemas.microsoft.com/office/drawing/2014/main" id="{6B3F0517-391E-A3C7-8201-04C28977A3F5}"/>
              </a:ext>
            </a:extLst>
          </p:cNvPr>
          <p:cNvSpPr>
            <a:spLocks noGrp="1"/>
          </p:cNvSpPr>
          <p:nvPr>
            <p:ph sz="quarter" idx="10"/>
          </p:nvPr>
        </p:nvSpPr>
        <p:spPr/>
        <p:txBody>
          <a:bodyPr/>
          <a:lstStyle/>
          <a:p>
            <a:r>
              <a:rPr lang="en-US" dirty="0"/>
              <a:t>It is important to review customer service procedures regularly to ensure they are appropriate and competitive.</a:t>
            </a:r>
          </a:p>
          <a:p>
            <a:r>
              <a:rPr lang="en-US" dirty="0">
                <a:latin typeface="Arial" panose="020B0604020202020204" pitchFamily="34" charset="0"/>
                <a:ea typeface="Congress Sans Bold"/>
                <a:cs typeface="&quot;Courier New&quot;"/>
              </a:rPr>
              <a:t>Improvement measures could include:</a:t>
            </a:r>
            <a:endParaRPr lang="en-GB" dirty="0">
              <a:latin typeface="Arial" panose="020B0604020202020204" pitchFamily="34" charset="0"/>
              <a:ea typeface="Congress Sans Bold"/>
              <a:cs typeface="&quot;Courier New&quot;"/>
            </a:endParaRPr>
          </a:p>
          <a:p>
            <a:pPr marL="342900" indent="-342900">
              <a:buClr>
                <a:srgbClr val="0077E3"/>
              </a:buClr>
              <a:buFont typeface="Arial" panose="020B0604020202020204" pitchFamily="34" charset="0"/>
              <a:buChar char="•"/>
            </a:pPr>
            <a:r>
              <a:rPr lang="en-GB" b="1" dirty="0">
                <a:latin typeface="Arial" panose="020B0604020202020204" pitchFamily="34" charset="0"/>
                <a:ea typeface="Congress Sans Bold"/>
                <a:cs typeface="&quot;Courier New&quot;"/>
              </a:rPr>
              <a:t>reducing wait times</a:t>
            </a:r>
            <a:r>
              <a:rPr lang="en-GB" dirty="0">
                <a:latin typeface="Arial" panose="020B0604020202020204" pitchFamily="34" charset="0"/>
                <a:ea typeface="Congress Sans Bold"/>
                <a:cs typeface="&quot;Courier New&quot;"/>
              </a:rPr>
              <a:t> on phone lines by increasing hours/staff</a:t>
            </a:r>
          </a:p>
          <a:p>
            <a:pPr marL="342900" indent="-342900">
              <a:buClr>
                <a:srgbClr val="0077E3"/>
              </a:buClr>
              <a:buFont typeface="Arial" panose="020B0604020202020204" pitchFamily="34" charset="0"/>
              <a:buChar char="•"/>
            </a:pPr>
            <a:r>
              <a:rPr lang="en-GB" b="1" dirty="0">
                <a:latin typeface="Arial" panose="020B0604020202020204" pitchFamily="34" charset="0"/>
                <a:ea typeface="Congress Sans Bold"/>
                <a:cs typeface="&quot;Courier New&quot;"/>
              </a:rPr>
              <a:t>introducing chat bots or FAQ</a:t>
            </a:r>
            <a:r>
              <a:rPr lang="en-GB" dirty="0">
                <a:latin typeface="Arial" panose="020B0604020202020204" pitchFamily="34" charset="0"/>
                <a:ea typeface="Congress Sans Bold"/>
                <a:cs typeface="&quot;Courier New&quot;"/>
              </a:rPr>
              <a:t>s to solve easy queries quickly</a:t>
            </a:r>
          </a:p>
          <a:p>
            <a:pPr marL="342900" indent="-342900">
              <a:buClr>
                <a:srgbClr val="0077E3"/>
              </a:buClr>
              <a:buFont typeface="Arial" panose="020B0604020202020204" pitchFamily="34" charset="0"/>
              <a:buChar char="•"/>
            </a:pPr>
            <a:r>
              <a:rPr lang="en-GB" b="1" dirty="0">
                <a:latin typeface="Arial" panose="020B0604020202020204" pitchFamily="34" charset="0"/>
                <a:ea typeface="Congress Sans Bold"/>
                <a:cs typeface="&quot;Courier New&quot;"/>
              </a:rPr>
              <a:t>improving refund policies</a:t>
            </a:r>
            <a:r>
              <a:rPr lang="en-GB" dirty="0">
                <a:latin typeface="Arial" panose="020B0604020202020204" pitchFamily="34" charset="0"/>
                <a:ea typeface="Congress Sans Bold"/>
                <a:cs typeface="&quot;Courier New&quot;"/>
              </a:rPr>
              <a:t> to reduce quibbles with customers</a:t>
            </a:r>
          </a:p>
          <a:p>
            <a:pPr marL="342900" indent="-342900">
              <a:buClr>
                <a:srgbClr val="0077E3"/>
              </a:buClr>
              <a:buFont typeface="Arial" panose="020B0604020202020204" pitchFamily="34" charset="0"/>
              <a:buChar char="•"/>
            </a:pPr>
            <a:r>
              <a:rPr lang="en-GB" b="1" dirty="0">
                <a:latin typeface="Arial" panose="020B0604020202020204" pitchFamily="34" charset="0"/>
                <a:ea typeface="Congress Sans Bold"/>
                <a:cs typeface="&quot;Courier New&quot;"/>
              </a:rPr>
              <a:t>improving customer service training</a:t>
            </a:r>
            <a:r>
              <a:rPr lang="en-GB" dirty="0">
                <a:latin typeface="Arial" panose="020B0604020202020204" pitchFamily="34" charset="0"/>
                <a:ea typeface="Congress Sans Bold"/>
                <a:cs typeface="&quot;Courier New&quot;"/>
              </a:rPr>
              <a:t> for staff handling complaints.</a:t>
            </a:r>
          </a:p>
          <a:p>
            <a:endParaRPr lang="en-GB" dirty="0">
              <a:latin typeface="Arial" panose="020B0604020202020204" pitchFamily="34" charset="0"/>
              <a:ea typeface="Congress Sans Bold"/>
              <a:cs typeface="&quot;Courier New&quot;"/>
            </a:endParaRPr>
          </a:p>
          <a:p>
            <a:endParaRPr lang="en-GB" dirty="0"/>
          </a:p>
        </p:txBody>
      </p:sp>
    </p:spTree>
    <p:extLst>
      <p:ext uri="{BB962C8B-B14F-4D97-AF65-F5344CB8AC3E}">
        <p14:creationId xmlns:p14="http://schemas.microsoft.com/office/powerpoint/2010/main" val="313357180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9aa5bd41-8bfc-4bb4-b44b-3ff9857b89ca">
      <Terms xmlns="http://schemas.microsoft.com/office/infopath/2007/PartnerControls"/>
    </lcf76f155ced4ddcb4097134ff3c332f>
    <TaxCatchAll xmlns="dc27f8d2-3406-4c8c-bba2-d1bd495ca71b"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11" ma:contentTypeDescription="Create a new document." ma:contentTypeScope="" ma:versionID="e4ef6b96c9dabef1982affbd20a5f7ff">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d243bc6dae530fedd49c839dbc841408"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68719a6c-9fc0-4287-adae-59b7713c0fdc"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SearchProperties" ma:index="1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2e4cfa2d-b918-43c9-8dc5-7fa029d6cca6}" ma:internalName="TaxCatchAll" ma:showField="CatchAllData" ma:web="dc27f8d2-3406-4c8c-bba2-d1bd495ca71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4A6816B-CA68-4707-B133-0D76E1BAD199}">
  <ds:schemaRefs>
    <ds:schemaRef ds:uri="http://schemas.microsoft.com/sharepoint/v3/contenttype/forms"/>
  </ds:schemaRefs>
</ds:datastoreItem>
</file>

<file path=customXml/itemProps2.xml><?xml version="1.0" encoding="utf-8"?>
<ds:datastoreItem xmlns:ds="http://schemas.openxmlformats.org/officeDocument/2006/customXml" ds:itemID="{9C833BF2-9BFB-4A68-8BD8-AD0B9BF3D994}">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7B4DEBD9-91FA-46F2-93A7-0C7BE07AF402}"/>
</file>

<file path=docProps/app.xml><?xml version="1.0" encoding="utf-8"?>
<Properties xmlns="http://schemas.openxmlformats.org/officeDocument/2006/extended-properties" xmlns:vt="http://schemas.openxmlformats.org/officeDocument/2006/docPropsVTypes">
  <Template/>
  <TotalTime>0</TotalTime>
  <Words>898</Words>
  <Application>Microsoft Office PowerPoint</Application>
  <PresentationFormat>On-screen Show (4:3)</PresentationFormat>
  <Paragraphs>87</Paragraphs>
  <Slides>14</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ＭＳ Ｐゴシック</vt:lpstr>
      <vt:lpstr>"Courier New"</vt:lpstr>
      <vt:lpstr>Arial</vt:lpstr>
      <vt:lpstr>Courier New</vt:lpstr>
      <vt:lpstr>Lucida Grande</vt:lpstr>
      <vt:lpstr>Times New Roman</vt:lpstr>
      <vt:lpstr>Default Design</vt:lpstr>
      <vt:lpstr>PowerPoint 4: Customer service and complaints procedures    </vt:lpstr>
      <vt:lpstr>Objectives</vt:lpstr>
      <vt:lpstr>Business relationships </vt:lpstr>
      <vt:lpstr>What do customer service representatives do?</vt:lpstr>
      <vt:lpstr>Principles of customer service</vt:lpstr>
      <vt:lpstr>Complaints procedures</vt:lpstr>
      <vt:lpstr>Good complaint handling</vt:lpstr>
      <vt:lpstr>Poor complaint handling</vt:lpstr>
      <vt:lpstr>Improving customer service</vt:lpstr>
      <vt:lpstr>Supporting customers  </vt:lpstr>
      <vt:lpstr>Your turn</vt:lpstr>
      <vt:lpstr>Customers’ opinions</vt:lpstr>
      <vt:lpstr>And remember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Caroline Prodger</cp:lastModifiedBy>
  <cp:revision>159</cp:revision>
  <dcterms:created xsi:type="dcterms:W3CDTF">2013-05-28T00:38:54Z</dcterms:created>
  <dcterms:modified xsi:type="dcterms:W3CDTF">2024-01-16T12:05:10Z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