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59" r:id="rId6"/>
    <p:sldId id="328" r:id="rId7"/>
    <p:sldId id="330" r:id="rId8"/>
    <p:sldId id="365" r:id="rId9"/>
    <p:sldId id="351" r:id="rId10"/>
    <p:sldId id="348" r:id="rId11"/>
    <p:sldId id="357" r:id="rId12"/>
    <p:sldId id="360" r:id="rId13"/>
    <p:sldId id="364" r:id="rId14"/>
    <p:sldId id="361" r:id="rId15"/>
    <p:sldId id="363" r:id="rId16"/>
    <p:sldId id="358"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 id="{90D3321E-FA85-54EA-A078-18A4AAB38DE4}" name="Caroline Howell" initials="CH" userId="495ba312605d89b2"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3"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592"/>
    <p:restoredTop sz="86395"/>
  </p:normalViewPr>
  <p:slideViewPr>
    <p:cSldViewPr showGuides="1">
      <p:cViewPr varScale="1">
        <p:scale>
          <a:sx n="71" d="100"/>
          <a:sy n="71" d="100"/>
        </p:scale>
        <p:origin x="1373"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8CC38D0-F12B-45BE-A6B2-8A945DB4F9C4}"/>
    <pc:docChg chg="undo custSel delSld modSld sldOrd">
      <pc:chgData name="Caroline Prodger" userId="e4ef2e75-b60b-401b-8ebe-291bdcf405f4" providerId="ADAL" clId="{D8CC38D0-F12B-45BE-A6B2-8A945DB4F9C4}" dt="2023-06-20T11:34:53.705" v="700"/>
      <pc:docMkLst>
        <pc:docMk/>
      </pc:docMkLst>
      <pc:sldChg chg="modSp mod">
        <pc:chgData name="Caroline Prodger" userId="e4ef2e75-b60b-401b-8ebe-291bdcf405f4" providerId="ADAL" clId="{D8CC38D0-F12B-45BE-A6B2-8A945DB4F9C4}" dt="2023-06-19T12:54:24.937" v="94" actId="20577"/>
        <pc:sldMkLst>
          <pc:docMk/>
          <pc:sldMk cId="0" sldId="328"/>
        </pc:sldMkLst>
        <pc:spChg chg="mod">
          <ac:chgData name="Caroline Prodger" userId="e4ef2e75-b60b-401b-8ebe-291bdcf405f4" providerId="ADAL" clId="{D8CC38D0-F12B-45BE-A6B2-8A945DB4F9C4}" dt="2023-06-19T12:54:24.937" v="94" actId="20577"/>
          <ac:spMkLst>
            <pc:docMk/>
            <pc:sldMk cId="0" sldId="328"/>
            <ac:spMk id="3075" creationId="{00000000-0000-0000-0000-000000000000}"/>
          </ac:spMkLst>
        </pc:spChg>
      </pc:sldChg>
      <pc:sldChg chg="addSp delSp modSp mod">
        <pc:chgData name="Caroline Prodger" userId="e4ef2e75-b60b-401b-8ebe-291bdcf405f4" providerId="ADAL" clId="{D8CC38D0-F12B-45BE-A6B2-8A945DB4F9C4}" dt="2023-06-20T11:29:10.017" v="666" actId="1076"/>
        <pc:sldMkLst>
          <pc:docMk/>
          <pc:sldMk cId="0" sldId="330"/>
        </pc:sldMkLst>
        <pc:spChg chg="add mod">
          <ac:chgData name="Caroline Prodger" userId="e4ef2e75-b60b-401b-8ebe-291bdcf405f4" providerId="ADAL" clId="{D8CC38D0-F12B-45BE-A6B2-8A945DB4F9C4}" dt="2023-06-20T11:29:10.017" v="666" actId="1076"/>
          <ac:spMkLst>
            <pc:docMk/>
            <pc:sldMk cId="0" sldId="330"/>
            <ac:spMk id="2" creationId="{FA7FEAF1-894D-A8EC-018F-CECE2A81BDB1}"/>
          </ac:spMkLst>
        </pc:spChg>
        <pc:spChg chg="mod">
          <ac:chgData name="Caroline Prodger" userId="e4ef2e75-b60b-401b-8ebe-291bdcf405f4" providerId="ADAL" clId="{D8CC38D0-F12B-45BE-A6B2-8A945DB4F9C4}" dt="2023-06-20T11:26:34.060" v="548" actId="14100"/>
          <ac:spMkLst>
            <pc:docMk/>
            <pc:sldMk cId="0" sldId="330"/>
            <ac:spMk id="3" creationId="{0233D958-E808-24B7-20E3-6F0144531131}"/>
          </ac:spMkLst>
        </pc:spChg>
        <pc:picChg chg="del">
          <ac:chgData name="Caroline Prodger" userId="e4ef2e75-b60b-401b-8ebe-291bdcf405f4" providerId="ADAL" clId="{D8CC38D0-F12B-45BE-A6B2-8A945DB4F9C4}" dt="2023-06-20T11:26:04.480" v="545" actId="478"/>
          <ac:picMkLst>
            <pc:docMk/>
            <pc:sldMk cId="0" sldId="330"/>
            <ac:picMk id="2050" creationId="{D26C6904-7F99-562E-9EEE-E9074904B900}"/>
          </ac:picMkLst>
        </pc:picChg>
      </pc:sldChg>
      <pc:sldChg chg="addSp delSp modSp mod modNotesTx">
        <pc:chgData name="Caroline Prodger" userId="e4ef2e75-b60b-401b-8ebe-291bdcf405f4" providerId="ADAL" clId="{D8CC38D0-F12B-45BE-A6B2-8A945DB4F9C4}" dt="2023-06-20T11:11:25.951" v="245"/>
        <pc:sldMkLst>
          <pc:docMk/>
          <pc:sldMk cId="425075801" sldId="351"/>
        </pc:sldMkLst>
        <pc:picChg chg="del">
          <ac:chgData name="Caroline Prodger" userId="e4ef2e75-b60b-401b-8ebe-291bdcf405f4" providerId="ADAL" clId="{D8CC38D0-F12B-45BE-A6B2-8A945DB4F9C4}" dt="2023-06-20T11:10:50.125" v="239" actId="478"/>
          <ac:picMkLst>
            <pc:docMk/>
            <pc:sldMk cId="425075801" sldId="351"/>
            <ac:picMk id="5" creationId="{D10E1731-86C4-E5D4-58AE-CD75D39ABE12}"/>
          </ac:picMkLst>
        </pc:picChg>
        <pc:picChg chg="add mod">
          <ac:chgData name="Caroline Prodger" userId="e4ef2e75-b60b-401b-8ebe-291bdcf405f4" providerId="ADAL" clId="{D8CC38D0-F12B-45BE-A6B2-8A945DB4F9C4}" dt="2023-06-20T11:11:16.639" v="244" actId="1076"/>
          <ac:picMkLst>
            <pc:docMk/>
            <pc:sldMk cId="425075801" sldId="351"/>
            <ac:picMk id="8" creationId="{8EAE84FF-1467-CBAC-A40B-1079BB83AF14}"/>
          </ac:picMkLst>
        </pc:picChg>
      </pc:sldChg>
      <pc:sldChg chg="del">
        <pc:chgData name="Caroline Prodger" userId="e4ef2e75-b60b-401b-8ebe-291bdcf405f4" providerId="ADAL" clId="{D8CC38D0-F12B-45BE-A6B2-8A945DB4F9C4}" dt="2023-06-19T13:05:43.866" v="105" actId="2696"/>
        <pc:sldMkLst>
          <pc:docMk/>
          <pc:sldMk cId="2749792195" sldId="356"/>
        </pc:sldMkLst>
      </pc:sldChg>
      <pc:sldChg chg="addSp delSp modSp mod modNotesTx">
        <pc:chgData name="Caroline Prodger" userId="e4ef2e75-b60b-401b-8ebe-291bdcf405f4" providerId="ADAL" clId="{D8CC38D0-F12B-45BE-A6B2-8A945DB4F9C4}" dt="2023-06-20T11:34:53.705" v="700"/>
        <pc:sldMkLst>
          <pc:docMk/>
          <pc:sldMk cId="531578896" sldId="357"/>
        </pc:sldMkLst>
        <pc:spChg chg="mod">
          <ac:chgData name="Caroline Prodger" userId="e4ef2e75-b60b-401b-8ebe-291bdcf405f4" providerId="ADAL" clId="{D8CC38D0-F12B-45BE-A6B2-8A945DB4F9C4}" dt="2023-06-20T11:33:34.014" v="690" actId="20577"/>
          <ac:spMkLst>
            <pc:docMk/>
            <pc:sldMk cId="531578896" sldId="357"/>
            <ac:spMk id="3" creationId="{FDD368FC-8A4A-515C-FBD4-898D138AED81}"/>
          </ac:spMkLst>
        </pc:spChg>
        <pc:picChg chg="del">
          <ac:chgData name="Caroline Prodger" userId="e4ef2e75-b60b-401b-8ebe-291bdcf405f4" providerId="ADAL" clId="{D8CC38D0-F12B-45BE-A6B2-8A945DB4F9C4}" dt="2023-06-20T11:29:33.834" v="667" actId="21"/>
          <ac:picMkLst>
            <pc:docMk/>
            <pc:sldMk cId="531578896" sldId="357"/>
            <ac:picMk id="5" creationId="{7462ACB1-9E68-68C2-EE6E-7A0BF45589D8}"/>
          </ac:picMkLst>
        </pc:picChg>
        <pc:picChg chg="add mod modCrop">
          <ac:chgData name="Caroline Prodger" userId="e4ef2e75-b60b-401b-8ebe-291bdcf405f4" providerId="ADAL" clId="{D8CC38D0-F12B-45BE-A6B2-8A945DB4F9C4}" dt="2023-06-20T11:34:41.334" v="699" actId="1076"/>
          <ac:picMkLst>
            <pc:docMk/>
            <pc:sldMk cId="531578896" sldId="357"/>
            <ac:picMk id="6" creationId="{05935B6D-6C50-CFD6-37D3-B85B1DEEAFB1}"/>
          </ac:picMkLst>
        </pc:picChg>
      </pc:sldChg>
      <pc:sldChg chg="addSp delSp modSp mod modNotesTx">
        <pc:chgData name="Caroline Prodger" userId="e4ef2e75-b60b-401b-8ebe-291bdcf405f4" providerId="ADAL" clId="{D8CC38D0-F12B-45BE-A6B2-8A945DB4F9C4}" dt="2023-06-20T11:22:58.279" v="543" actId="20577"/>
        <pc:sldMkLst>
          <pc:docMk/>
          <pc:sldMk cId="2745139229" sldId="358"/>
        </pc:sldMkLst>
        <pc:spChg chg="add mod">
          <ac:chgData name="Caroline Prodger" userId="e4ef2e75-b60b-401b-8ebe-291bdcf405f4" providerId="ADAL" clId="{D8CC38D0-F12B-45BE-A6B2-8A945DB4F9C4}" dt="2023-06-20T11:22:58.279" v="543" actId="20577"/>
          <ac:spMkLst>
            <pc:docMk/>
            <pc:sldMk cId="2745139229" sldId="358"/>
            <ac:spMk id="3" creationId="{9819A4D1-C92F-9164-9F7A-632ECED4F1E4}"/>
          </ac:spMkLst>
        </pc:spChg>
        <pc:spChg chg="add del mod">
          <ac:chgData name="Caroline Prodger" userId="e4ef2e75-b60b-401b-8ebe-291bdcf405f4" providerId="ADAL" clId="{D8CC38D0-F12B-45BE-A6B2-8A945DB4F9C4}" dt="2023-06-20T11:17:16.582" v="383" actId="931"/>
          <ac:spMkLst>
            <pc:docMk/>
            <pc:sldMk cId="2745139229" sldId="358"/>
            <ac:spMk id="6" creationId="{52D4C889-9D36-2D63-91AA-C55175D9F6CF}"/>
          </ac:spMkLst>
        </pc:spChg>
        <pc:picChg chg="del mod">
          <ac:chgData name="Caroline Prodger" userId="e4ef2e75-b60b-401b-8ebe-291bdcf405f4" providerId="ADAL" clId="{D8CC38D0-F12B-45BE-A6B2-8A945DB4F9C4}" dt="2023-06-20T11:15:50.006" v="382" actId="478"/>
          <ac:picMkLst>
            <pc:docMk/>
            <pc:sldMk cId="2745139229" sldId="358"/>
            <ac:picMk id="5" creationId="{1B06160A-D1D0-8BF6-2231-F37DE1F40D0D}"/>
          </ac:picMkLst>
        </pc:picChg>
        <pc:picChg chg="add mod">
          <ac:chgData name="Caroline Prodger" userId="e4ef2e75-b60b-401b-8ebe-291bdcf405f4" providerId="ADAL" clId="{D8CC38D0-F12B-45BE-A6B2-8A945DB4F9C4}" dt="2023-06-20T11:17:22.665" v="385" actId="1076"/>
          <ac:picMkLst>
            <pc:docMk/>
            <pc:sldMk cId="2745139229" sldId="358"/>
            <ac:picMk id="8" creationId="{B2C34EF4-F2A9-74EB-CE4E-F63052A17BAF}"/>
          </ac:picMkLst>
        </pc:picChg>
      </pc:sldChg>
      <pc:sldChg chg="addSp delSp modSp mod">
        <pc:chgData name="Caroline Prodger" userId="e4ef2e75-b60b-401b-8ebe-291bdcf405f4" providerId="ADAL" clId="{D8CC38D0-F12B-45BE-A6B2-8A945DB4F9C4}" dt="2023-06-19T12:55:18.855" v="104" actId="1035"/>
        <pc:sldMkLst>
          <pc:docMk/>
          <pc:sldMk cId="1073973049" sldId="359"/>
        </pc:sldMkLst>
        <pc:picChg chg="del">
          <ac:chgData name="Caroline Prodger" userId="e4ef2e75-b60b-401b-8ebe-291bdcf405f4" providerId="ADAL" clId="{D8CC38D0-F12B-45BE-A6B2-8A945DB4F9C4}" dt="2023-06-19T12:54:30.859" v="95" actId="478"/>
          <ac:picMkLst>
            <pc:docMk/>
            <pc:sldMk cId="1073973049" sldId="359"/>
            <ac:picMk id="4" creationId="{F1AE7C16-48ED-3540-EAF7-17F854AD32FF}"/>
          </ac:picMkLst>
        </pc:picChg>
        <pc:picChg chg="add mod">
          <ac:chgData name="Caroline Prodger" userId="e4ef2e75-b60b-401b-8ebe-291bdcf405f4" providerId="ADAL" clId="{D8CC38D0-F12B-45BE-A6B2-8A945DB4F9C4}" dt="2023-06-19T12:55:18.855" v="104" actId="1035"/>
          <ac:picMkLst>
            <pc:docMk/>
            <pc:sldMk cId="1073973049" sldId="359"/>
            <ac:picMk id="6" creationId="{6C584579-32B8-894E-C26A-6CA2E31A1BBF}"/>
          </ac:picMkLst>
        </pc:picChg>
      </pc:sldChg>
      <pc:sldChg chg="modSp mod ord">
        <pc:chgData name="Caroline Prodger" userId="e4ef2e75-b60b-401b-8ebe-291bdcf405f4" providerId="ADAL" clId="{D8CC38D0-F12B-45BE-A6B2-8A945DB4F9C4}" dt="2023-06-19T14:16:41.006" v="108" actId="20578"/>
        <pc:sldMkLst>
          <pc:docMk/>
          <pc:sldMk cId="439918102" sldId="360"/>
        </pc:sldMkLst>
        <pc:spChg chg="mod">
          <ac:chgData name="Caroline Prodger" userId="e4ef2e75-b60b-401b-8ebe-291bdcf405f4" providerId="ADAL" clId="{D8CC38D0-F12B-45BE-A6B2-8A945DB4F9C4}" dt="2023-06-19T12:50:26.271" v="0" actId="313"/>
          <ac:spMkLst>
            <pc:docMk/>
            <pc:sldMk cId="439918102" sldId="360"/>
            <ac:spMk id="3" creationId="{58183A5A-D760-4881-F2CD-1CA0BF556F66}"/>
          </ac:spMkLst>
        </pc:spChg>
      </pc:sldChg>
      <pc:sldChg chg="modSp mod ord delCm">
        <pc:chgData name="Caroline Prodger" userId="e4ef2e75-b60b-401b-8ebe-291bdcf405f4" providerId="ADAL" clId="{D8CC38D0-F12B-45BE-A6B2-8A945DB4F9C4}" dt="2023-06-19T14:17:44.322" v="238"/>
        <pc:sldMkLst>
          <pc:docMk/>
          <pc:sldMk cId="3389621431" sldId="361"/>
        </pc:sldMkLst>
        <pc:spChg chg="mod">
          <ac:chgData name="Caroline Prodger" userId="e4ef2e75-b60b-401b-8ebe-291bdcf405f4" providerId="ADAL" clId="{D8CC38D0-F12B-45BE-A6B2-8A945DB4F9C4}" dt="2023-06-19T14:17:40.556" v="237" actId="20577"/>
          <ac:spMkLst>
            <pc:docMk/>
            <pc:sldMk cId="3389621431" sldId="361"/>
            <ac:spMk id="3" creationId="{E08A3F3B-9655-CED7-B02F-2D233FD9FCB9}"/>
          </ac:spMkLst>
        </pc:sp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D8CC38D0-F12B-45BE-A6B2-8A945DB4F9C4}" dt="2023-06-19T14:17:44.322" v="238"/>
              <pc2:cmMkLst xmlns:pc2="http://schemas.microsoft.com/office/powerpoint/2019/9/main/command">
                <pc:docMk/>
                <pc:sldMk cId="3389621431" sldId="361"/>
                <pc2:cmMk id="{496D4736-974D-4296-B8FB-FF6467ED6488}"/>
              </pc2:cmMkLst>
            </pc226:cmChg>
          </p:ext>
        </pc:extLst>
      </pc:sldChg>
    </pc:docChg>
  </pc:docChgLst>
  <pc:docChgLst>
    <pc:chgData name="Caroline Prodger" userId="e4ef2e75-b60b-401b-8ebe-291bdcf405f4" providerId="ADAL" clId="{D0B77687-1CFF-4352-BECE-5F6ACB3F02B7}"/>
    <pc:docChg chg="undo custSel addSld delSld modSld">
      <pc:chgData name="Caroline Prodger" userId="e4ef2e75-b60b-401b-8ebe-291bdcf405f4" providerId="ADAL" clId="{D0B77687-1CFF-4352-BECE-5F6ACB3F02B7}" dt="2023-05-03T17:56:06.933" v="1175" actId="1076"/>
      <pc:docMkLst>
        <pc:docMk/>
      </pc:docMkLst>
      <pc:sldChg chg="modSp mod addCm delCm">
        <pc:chgData name="Caroline Prodger" userId="e4ef2e75-b60b-401b-8ebe-291bdcf405f4" providerId="ADAL" clId="{D0B77687-1CFF-4352-BECE-5F6ACB3F02B7}" dt="2023-05-03T17:53:40.554" v="1170" actId="20577"/>
        <pc:sldMkLst>
          <pc:docMk/>
          <pc:sldMk cId="0" sldId="256"/>
        </pc:sldMkLst>
        <pc:spChg chg="mod">
          <ac:chgData name="Caroline Prodger" userId="e4ef2e75-b60b-401b-8ebe-291bdcf405f4" providerId="ADAL" clId="{D0B77687-1CFF-4352-BECE-5F6ACB3F02B7}" dt="2023-05-03T17:53:40.554" v="1170" actId="20577"/>
          <ac:spMkLst>
            <pc:docMk/>
            <pc:sldMk cId="0" sldId="256"/>
            <ac:spMk id="2053" creationId="{00000000-0000-0000-0000-000000000000}"/>
          </ac:spMkLst>
        </pc:spChg>
        <pc:extLst>
          <p:ext xmlns:p="http://schemas.openxmlformats.org/presentationml/2006/main" uri="{D6D511B9-2390-475A-947B-AFAB55BFBCF1}">
            <pc226:cmChg xmlns:pc226="http://schemas.microsoft.com/office/powerpoint/2022/06/main/command" chg="add del">
              <pc226:chgData name="Caroline Prodger" userId="e4ef2e75-b60b-401b-8ebe-291bdcf405f4" providerId="ADAL" clId="{D0B77687-1CFF-4352-BECE-5F6ACB3F02B7}" dt="2023-05-03T14:05:16.296" v="24"/>
              <pc2:cmMkLst xmlns:pc2="http://schemas.microsoft.com/office/powerpoint/2019/9/main/command">
                <pc:docMk/>
                <pc:sldMk cId="0" sldId="256"/>
                <pc2:cmMk id="{36AA9E6C-7425-4883-BFE6-04DAEDA8A61D}"/>
              </pc2:cmMkLst>
            </pc226:cmChg>
          </p:ext>
        </pc:extLst>
      </pc:sldChg>
      <pc:sldChg chg="modSp mod">
        <pc:chgData name="Caroline Prodger" userId="e4ef2e75-b60b-401b-8ebe-291bdcf405f4" providerId="ADAL" clId="{D0B77687-1CFF-4352-BECE-5F6ACB3F02B7}" dt="2023-05-02T17:09:27.928" v="5" actId="20577"/>
        <pc:sldMkLst>
          <pc:docMk/>
          <pc:sldMk cId="0" sldId="330"/>
        </pc:sldMkLst>
        <pc:spChg chg="mod">
          <ac:chgData name="Caroline Prodger" userId="e4ef2e75-b60b-401b-8ebe-291bdcf405f4" providerId="ADAL" clId="{D0B77687-1CFF-4352-BECE-5F6ACB3F02B7}" dt="2023-05-02T17:09:27.928" v="5" actId="20577"/>
          <ac:spMkLst>
            <pc:docMk/>
            <pc:sldMk cId="0" sldId="330"/>
            <ac:spMk id="5122" creationId="{00000000-0000-0000-0000-000000000000}"/>
          </ac:spMkLst>
        </pc:spChg>
      </pc:sldChg>
      <pc:sldChg chg="add del">
        <pc:chgData name="Caroline Prodger" userId="e4ef2e75-b60b-401b-8ebe-291bdcf405f4" providerId="ADAL" clId="{D0B77687-1CFF-4352-BECE-5F6ACB3F02B7}" dt="2023-05-03T14:33:04.968" v="1162" actId="2696"/>
        <pc:sldMkLst>
          <pc:docMk/>
          <pc:sldMk cId="326180094" sldId="344"/>
        </pc:sldMkLst>
      </pc:sldChg>
      <pc:sldChg chg="modSp del mod">
        <pc:chgData name="Caroline Prodger" userId="e4ef2e75-b60b-401b-8ebe-291bdcf405f4" providerId="ADAL" clId="{D0B77687-1CFF-4352-BECE-5F6ACB3F02B7}" dt="2023-05-03T14:10:51.786" v="430" actId="2696"/>
        <pc:sldMkLst>
          <pc:docMk/>
          <pc:sldMk cId="2862680607" sldId="346"/>
        </pc:sldMkLst>
        <pc:spChg chg="mod">
          <ac:chgData name="Caroline Prodger" userId="e4ef2e75-b60b-401b-8ebe-291bdcf405f4" providerId="ADAL" clId="{D0B77687-1CFF-4352-BECE-5F6ACB3F02B7}" dt="2023-05-03T14:09:00.743" v="306" actId="21"/>
          <ac:spMkLst>
            <pc:docMk/>
            <pc:sldMk cId="2862680607" sldId="346"/>
            <ac:spMk id="3" creationId="{E8392B43-B003-521F-2340-45ADBE9964AF}"/>
          </ac:spMkLst>
        </pc:spChg>
        <pc:picChg chg="mod">
          <ac:chgData name="Caroline Prodger" userId="e4ef2e75-b60b-401b-8ebe-291bdcf405f4" providerId="ADAL" clId="{D0B77687-1CFF-4352-BECE-5F6ACB3F02B7}" dt="2023-05-02T17:10:35.030" v="9" actId="1076"/>
          <ac:picMkLst>
            <pc:docMk/>
            <pc:sldMk cId="2862680607" sldId="346"/>
            <ac:picMk id="1030" creationId="{127B851A-3339-5CF4-778D-630F4809E230}"/>
          </ac:picMkLst>
        </pc:picChg>
      </pc:sldChg>
      <pc:sldChg chg="del">
        <pc:chgData name="Caroline Prodger" userId="e4ef2e75-b60b-401b-8ebe-291bdcf405f4" providerId="ADAL" clId="{D0B77687-1CFF-4352-BECE-5F6ACB3F02B7}" dt="2023-05-03T14:08:42.112" v="305" actId="2696"/>
        <pc:sldMkLst>
          <pc:docMk/>
          <pc:sldMk cId="2873549259" sldId="347"/>
        </pc:sldMkLst>
      </pc:sldChg>
      <pc:sldChg chg="modSp mod">
        <pc:chgData name="Caroline Prodger" userId="e4ef2e75-b60b-401b-8ebe-291bdcf405f4" providerId="ADAL" clId="{D0B77687-1CFF-4352-BECE-5F6ACB3F02B7}" dt="2023-05-03T14:17:40.599" v="579" actId="14100"/>
        <pc:sldMkLst>
          <pc:docMk/>
          <pc:sldMk cId="1894548557" sldId="348"/>
        </pc:sldMkLst>
        <pc:spChg chg="mod">
          <ac:chgData name="Caroline Prodger" userId="e4ef2e75-b60b-401b-8ebe-291bdcf405f4" providerId="ADAL" clId="{D0B77687-1CFF-4352-BECE-5F6ACB3F02B7}" dt="2023-05-03T14:11:47.336" v="456" actId="20577"/>
          <ac:spMkLst>
            <pc:docMk/>
            <pc:sldMk cId="1894548557" sldId="348"/>
            <ac:spMk id="2" creationId="{3D0964FD-78D6-8C96-BA8A-81F49A5FDB89}"/>
          </ac:spMkLst>
        </pc:spChg>
        <pc:spChg chg="mod">
          <ac:chgData name="Caroline Prodger" userId="e4ef2e75-b60b-401b-8ebe-291bdcf405f4" providerId="ADAL" clId="{D0B77687-1CFF-4352-BECE-5F6ACB3F02B7}" dt="2023-05-03T14:17:40.599" v="579" actId="14100"/>
          <ac:spMkLst>
            <pc:docMk/>
            <pc:sldMk cId="1894548557" sldId="348"/>
            <ac:spMk id="3" creationId="{681F8EF2-D078-8F4C-4B7A-D5BDB61674D9}"/>
          </ac:spMkLst>
        </pc:spChg>
      </pc:sldChg>
      <pc:sldChg chg="modSp del mod">
        <pc:chgData name="Caroline Prodger" userId="e4ef2e75-b60b-401b-8ebe-291bdcf405f4" providerId="ADAL" clId="{D0B77687-1CFF-4352-BECE-5F6ACB3F02B7}" dt="2023-05-03T14:07:49.257" v="224" actId="2696"/>
        <pc:sldMkLst>
          <pc:docMk/>
          <pc:sldMk cId="2455602033" sldId="349"/>
        </pc:sldMkLst>
        <pc:spChg chg="mod">
          <ac:chgData name="Caroline Prodger" userId="e4ef2e75-b60b-401b-8ebe-291bdcf405f4" providerId="ADAL" clId="{D0B77687-1CFF-4352-BECE-5F6ACB3F02B7}" dt="2023-05-03T14:06:34.738" v="185" actId="1076"/>
          <ac:spMkLst>
            <pc:docMk/>
            <pc:sldMk cId="2455602033" sldId="349"/>
            <ac:spMk id="3" creationId="{7FA8E70C-2797-B047-8F64-0324BA19A6CA}"/>
          </ac:spMkLst>
        </pc:spChg>
        <pc:picChg chg="mod">
          <ac:chgData name="Caroline Prodger" userId="e4ef2e75-b60b-401b-8ebe-291bdcf405f4" providerId="ADAL" clId="{D0B77687-1CFF-4352-BECE-5F6ACB3F02B7}" dt="2023-05-02T17:09:56.921" v="7" actId="1076"/>
          <ac:picMkLst>
            <pc:docMk/>
            <pc:sldMk cId="2455602033" sldId="349"/>
            <ac:picMk id="5" creationId="{8370C559-FE2C-5EE2-E227-E5A650CE5D1C}"/>
          </ac:picMkLst>
        </pc:picChg>
      </pc:sldChg>
      <pc:sldChg chg="addSp modSp mod">
        <pc:chgData name="Caroline Prodger" userId="e4ef2e75-b60b-401b-8ebe-291bdcf405f4" providerId="ADAL" clId="{D0B77687-1CFF-4352-BECE-5F6ACB3F02B7}" dt="2023-05-03T14:20:21.407" v="659" actId="1076"/>
        <pc:sldMkLst>
          <pc:docMk/>
          <pc:sldMk cId="425075801" sldId="351"/>
        </pc:sldMkLst>
        <pc:spChg chg="mod">
          <ac:chgData name="Caroline Prodger" userId="e4ef2e75-b60b-401b-8ebe-291bdcf405f4" providerId="ADAL" clId="{D0B77687-1CFF-4352-BECE-5F6ACB3F02B7}" dt="2023-05-03T14:20:01.925" v="654" actId="14100"/>
          <ac:spMkLst>
            <pc:docMk/>
            <pc:sldMk cId="425075801" sldId="351"/>
            <ac:spMk id="3" creationId="{FFBA2E4A-9DF3-2A82-A9A1-9A7A67C92C47}"/>
          </ac:spMkLst>
        </pc:spChg>
        <pc:spChg chg="mod">
          <ac:chgData name="Caroline Prodger" userId="e4ef2e75-b60b-401b-8ebe-291bdcf405f4" providerId="ADAL" clId="{D0B77687-1CFF-4352-BECE-5F6ACB3F02B7}" dt="2023-05-03T14:20:21.407" v="659" actId="1076"/>
          <ac:spMkLst>
            <pc:docMk/>
            <pc:sldMk cId="425075801" sldId="351"/>
            <ac:spMk id="6" creationId="{100AAA12-B5E6-0B5E-8E02-4FB8C62C8D77}"/>
          </ac:spMkLst>
        </pc:spChg>
        <pc:spChg chg="add mod">
          <ac:chgData name="Caroline Prodger" userId="e4ef2e75-b60b-401b-8ebe-291bdcf405f4" providerId="ADAL" clId="{D0B77687-1CFF-4352-BECE-5F6ACB3F02B7}" dt="2023-05-03T14:20:17.507" v="658" actId="1076"/>
          <ac:spMkLst>
            <pc:docMk/>
            <pc:sldMk cId="425075801" sldId="351"/>
            <ac:spMk id="7" creationId="{61EFACEA-D84D-3833-52E4-D70F4C07A507}"/>
          </ac:spMkLst>
        </pc:spChg>
      </pc:sldChg>
      <pc:sldChg chg="del">
        <pc:chgData name="Caroline Prodger" userId="e4ef2e75-b60b-401b-8ebe-291bdcf405f4" providerId="ADAL" clId="{D0B77687-1CFF-4352-BECE-5F6ACB3F02B7}" dt="2023-05-03T14:11:12.904" v="431" actId="2696"/>
        <pc:sldMkLst>
          <pc:docMk/>
          <pc:sldMk cId="1576730953" sldId="353"/>
        </pc:sldMkLst>
      </pc:sldChg>
      <pc:sldChg chg="del">
        <pc:chgData name="Caroline Prodger" userId="e4ef2e75-b60b-401b-8ebe-291bdcf405f4" providerId="ADAL" clId="{D0B77687-1CFF-4352-BECE-5F6ACB3F02B7}" dt="2023-05-03T14:33:27.078" v="1163" actId="2696"/>
        <pc:sldMkLst>
          <pc:docMk/>
          <pc:sldMk cId="161605375" sldId="357"/>
        </pc:sldMkLst>
      </pc:sldChg>
      <pc:sldChg chg="add">
        <pc:chgData name="Caroline Prodger" userId="e4ef2e75-b60b-401b-8ebe-291bdcf405f4" providerId="ADAL" clId="{D0B77687-1CFF-4352-BECE-5F6ACB3F02B7}" dt="2023-05-03T14:33:37.678" v="1164"/>
        <pc:sldMkLst>
          <pc:docMk/>
          <pc:sldMk cId="531578896" sldId="357"/>
        </pc:sldMkLst>
      </pc:sldChg>
      <pc:sldChg chg="modSp mod">
        <pc:chgData name="Caroline Prodger" userId="e4ef2e75-b60b-401b-8ebe-291bdcf405f4" providerId="ADAL" clId="{D0B77687-1CFF-4352-BECE-5F6ACB3F02B7}" dt="2023-05-03T17:56:06.933" v="1175" actId="1076"/>
        <pc:sldMkLst>
          <pc:docMk/>
          <pc:sldMk cId="2745139229" sldId="358"/>
        </pc:sldMkLst>
        <pc:spChg chg="mod">
          <ac:chgData name="Caroline Prodger" userId="e4ef2e75-b60b-401b-8ebe-291bdcf405f4" providerId="ADAL" clId="{D0B77687-1CFF-4352-BECE-5F6ACB3F02B7}" dt="2023-05-03T17:55:59.067" v="1173" actId="14100"/>
          <ac:spMkLst>
            <pc:docMk/>
            <pc:sldMk cId="2745139229" sldId="358"/>
            <ac:spMk id="2" creationId="{0AE9C32B-050C-0D13-9B21-466CEF674973}"/>
          </ac:spMkLst>
        </pc:spChg>
        <pc:picChg chg="mod">
          <ac:chgData name="Caroline Prodger" userId="e4ef2e75-b60b-401b-8ebe-291bdcf405f4" providerId="ADAL" clId="{D0B77687-1CFF-4352-BECE-5F6ACB3F02B7}" dt="2023-05-03T17:56:06.933" v="1175" actId="1076"/>
          <ac:picMkLst>
            <pc:docMk/>
            <pc:sldMk cId="2745139229" sldId="358"/>
            <ac:picMk id="5" creationId="{1B06160A-D1D0-8BF6-2231-F37DE1F40D0D}"/>
          </ac:picMkLst>
        </pc:picChg>
      </pc:sldChg>
      <pc:sldChg chg="modSp mod">
        <pc:chgData name="Caroline Prodger" userId="e4ef2e75-b60b-401b-8ebe-291bdcf405f4" providerId="ADAL" clId="{D0B77687-1CFF-4352-BECE-5F6ACB3F02B7}" dt="2023-05-03T14:18:27.412" v="629" actId="5793"/>
        <pc:sldMkLst>
          <pc:docMk/>
          <pc:sldMk cId="1073973049" sldId="359"/>
        </pc:sldMkLst>
        <pc:spChg chg="mod">
          <ac:chgData name="Caroline Prodger" userId="e4ef2e75-b60b-401b-8ebe-291bdcf405f4" providerId="ADAL" clId="{D0B77687-1CFF-4352-BECE-5F6ACB3F02B7}" dt="2023-05-03T14:18:27.412" v="629" actId="5793"/>
          <ac:spMkLst>
            <pc:docMk/>
            <pc:sldMk cId="1073973049" sldId="359"/>
            <ac:spMk id="3" creationId="{820397BC-4188-7779-79D3-D6C206D3AF95}"/>
          </ac:spMkLst>
        </pc:spChg>
      </pc:sldChg>
      <pc:sldChg chg="modSp mod">
        <pc:chgData name="Caroline Prodger" userId="e4ef2e75-b60b-401b-8ebe-291bdcf405f4" providerId="ADAL" clId="{D0B77687-1CFF-4352-BECE-5F6ACB3F02B7}" dt="2023-05-03T14:22:22.790" v="834" actId="20577"/>
        <pc:sldMkLst>
          <pc:docMk/>
          <pc:sldMk cId="439918102" sldId="360"/>
        </pc:sldMkLst>
        <pc:spChg chg="mod">
          <ac:chgData name="Caroline Prodger" userId="e4ef2e75-b60b-401b-8ebe-291bdcf405f4" providerId="ADAL" clId="{D0B77687-1CFF-4352-BECE-5F6ACB3F02B7}" dt="2023-05-03T14:22:22.790" v="834" actId="20577"/>
          <ac:spMkLst>
            <pc:docMk/>
            <pc:sldMk cId="439918102" sldId="360"/>
            <ac:spMk id="3" creationId="{58183A5A-D760-4881-F2CD-1CA0BF556F66}"/>
          </ac:spMkLst>
        </pc:spChg>
      </pc:sldChg>
      <pc:sldChg chg="addSp modSp del mod">
        <pc:chgData name="Caroline Prodger" userId="e4ef2e75-b60b-401b-8ebe-291bdcf405f4" providerId="ADAL" clId="{D0B77687-1CFF-4352-BECE-5F6ACB3F02B7}" dt="2023-05-03T14:33:43.350" v="1165" actId="2696"/>
        <pc:sldMkLst>
          <pc:docMk/>
          <pc:sldMk cId="2450386589" sldId="361"/>
        </pc:sldMkLst>
        <pc:spChg chg="mod">
          <ac:chgData name="Caroline Prodger" userId="e4ef2e75-b60b-401b-8ebe-291bdcf405f4" providerId="ADAL" clId="{D0B77687-1CFF-4352-BECE-5F6ACB3F02B7}" dt="2023-05-03T14:15:15.640" v="556" actId="20577"/>
          <ac:spMkLst>
            <pc:docMk/>
            <pc:sldMk cId="2450386589" sldId="361"/>
            <ac:spMk id="3" creationId="{E08A3F3B-9655-CED7-B02F-2D233FD9FCB9}"/>
          </ac:spMkLst>
        </pc:spChg>
        <pc:picChg chg="add mod">
          <ac:chgData name="Caroline Prodger" userId="e4ef2e75-b60b-401b-8ebe-291bdcf405f4" providerId="ADAL" clId="{D0B77687-1CFF-4352-BECE-5F6ACB3F02B7}" dt="2023-05-03T14:15:09.378" v="547" actId="1076"/>
          <ac:picMkLst>
            <pc:docMk/>
            <pc:sldMk cId="2450386589" sldId="361"/>
            <ac:picMk id="5" creationId="{A5D469D2-1A1E-3673-CC7E-56FA5FF383D8}"/>
          </ac:picMkLst>
        </pc:picChg>
      </pc:sldChg>
      <pc:sldChg chg="add">
        <pc:chgData name="Caroline Prodger" userId="e4ef2e75-b60b-401b-8ebe-291bdcf405f4" providerId="ADAL" clId="{D0B77687-1CFF-4352-BECE-5F6ACB3F02B7}" dt="2023-05-03T14:33:52.630" v="1166"/>
        <pc:sldMkLst>
          <pc:docMk/>
          <pc:sldMk cId="3389621431" sldId="361"/>
        </pc:sldMkLst>
      </pc:sldChg>
      <pc:sldChg chg="addSp delSp modSp del mod">
        <pc:chgData name="Caroline Prodger" userId="e4ef2e75-b60b-401b-8ebe-291bdcf405f4" providerId="ADAL" clId="{D0B77687-1CFF-4352-BECE-5F6ACB3F02B7}" dt="2023-05-03T14:15:49.564" v="557" actId="2696"/>
        <pc:sldMkLst>
          <pc:docMk/>
          <pc:sldMk cId="4158741407" sldId="362"/>
        </pc:sldMkLst>
        <pc:spChg chg="add mod">
          <ac:chgData name="Caroline Prodger" userId="e4ef2e75-b60b-401b-8ebe-291bdcf405f4" providerId="ADAL" clId="{D0B77687-1CFF-4352-BECE-5F6ACB3F02B7}" dt="2023-05-03T14:14:29.748" v="539" actId="571"/>
          <ac:spMkLst>
            <pc:docMk/>
            <pc:sldMk cId="4158741407" sldId="362"/>
            <ac:spMk id="4" creationId="{BEA6442E-7859-18D5-C9FD-14755BE12B4C}"/>
          </ac:spMkLst>
        </pc:spChg>
        <pc:spChg chg="add mod">
          <ac:chgData name="Caroline Prodger" userId="e4ef2e75-b60b-401b-8ebe-291bdcf405f4" providerId="ADAL" clId="{D0B77687-1CFF-4352-BECE-5F6ACB3F02B7}" dt="2023-05-03T14:14:27.605" v="538" actId="571"/>
          <ac:spMkLst>
            <pc:docMk/>
            <pc:sldMk cId="4158741407" sldId="362"/>
            <ac:spMk id="6" creationId="{53E8922E-0ECC-C2B6-E4B1-EEA5C55F3A76}"/>
          </ac:spMkLst>
        </pc:spChg>
        <pc:spChg chg="add mod">
          <ac:chgData name="Caroline Prodger" userId="e4ef2e75-b60b-401b-8ebe-291bdcf405f4" providerId="ADAL" clId="{D0B77687-1CFF-4352-BECE-5F6ACB3F02B7}" dt="2023-05-03T14:14:35.546" v="541" actId="571"/>
          <ac:spMkLst>
            <pc:docMk/>
            <pc:sldMk cId="4158741407" sldId="362"/>
            <ac:spMk id="7" creationId="{6ABB5AE5-63ED-3821-C6F9-FBD99049D4D6}"/>
          </ac:spMkLst>
        </pc:spChg>
        <pc:spChg chg="add del mod">
          <ac:chgData name="Caroline Prodger" userId="e4ef2e75-b60b-401b-8ebe-291bdcf405f4" providerId="ADAL" clId="{D0B77687-1CFF-4352-BECE-5F6ACB3F02B7}" dt="2023-05-03T14:14:48.623" v="543" actId="478"/>
          <ac:spMkLst>
            <pc:docMk/>
            <pc:sldMk cId="4158741407" sldId="362"/>
            <ac:spMk id="8" creationId="{8705DAB6-F327-BFFA-51DF-2F8A60BA995C}"/>
          </ac:spMkLst>
        </pc:spChg>
        <pc:picChg chg="add del mod">
          <ac:chgData name="Caroline Prodger" userId="e4ef2e75-b60b-401b-8ebe-291bdcf405f4" providerId="ADAL" clId="{D0B77687-1CFF-4352-BECE-5F6ACB3F02B7}" dt="2023-05-03T14:14:48.623" v="543" actId="478"/>
          <ac:picMkLst>
            <pc:docMk/>
            <pc:sldMk cId="4158741407" sldId="362"/>
            <ac:picMk id="5" creationId="{B2FB33A8-8CA4-DE9D-E738-7D6455844A7F}"/>
          </ac:picMkLst>
        </pc:picChg>
      </pc:sldChg>
      <pc:sldChg chg="modSp mod">
        <pc:chgData name="Caroline Prodger" userId="e4ef2e75-b60b-401b-8ebe-291bdcf405f4" providerId="ADAL" clId="{D0B77687-1CFF-4352-BECE-5F6ACB3F02B7}" dt="2023-05-03T14:31:58.967" v="1161" actId="14100"/>
        <pc:sldMkLst>
          <pc:docMk/>
          <pc:sldMk cId="1207716530" sldId="363"/>
        </pc:sldMkLst>
        <pc:spChg chg="mod">
          <ac:chgData name="Caroline Prodger" userId="e4ef2e75-b60b-401b-8ebe-291bdcf405f4" providerId="ADAL" clId="{D0B77687-1CFF-4352-BECE-5F6ACB3F02B7}" dt="2023-05-03T14:30:35.047" v="1038" actId="20577"/>
          <ac:spMkLst>
            <pc:docMk/>
            <pc:sldMk cId="1207716530" sldId="363"/>
            <ac:spMk id="2" creationId="{848E38C3-DC69-879E-B09E-958ABC9E7EB7}"/>
          </ac:spMkLst>
        </pc:spChg>
        <pc:spChg chg="mod">
          <ac:chgData name="Caroline Prodger" userId="e4ef2e75-b60b-401b-8ebe-291bdcf405f4" providerId="ADAL" clId="{D0B77687-1CFF-4352-BECE-5F6ACB3F02B7}" dt="2023-05-03T14:31:58.967" v="1161" actId="14100"/>
          <ac:spMkLst>
            <pc:docMk/>
            <pc:sldMk cId="1207716530" sldId="363"/>
            <ac:spMk id="3" creationId="{228F20E6-8525-5534-BB89-283247F4FC74}"/>
          </ac:spMkLst>
        </pc:spChg>
      </pc:sldChg>
      <pc:sldChg chg="addSp modSp mod">
        <pc:chgData name="Caroline Prodger" userId="e4ef2e75-b60b-401b-8ebe-291bdcf405f4" providerId="ADAL" clId="{D0B77687-1CFF-4352-BECE-5F6ACB3F02B7}" dt="2023-05-03T14:30:13.795" v="1022" actId="313"/>
        <pc:sldMkLst>
          <pc:docMk/>
          <pc:sldMk cId="1991344888" sldId="364"/>
        </pc:sldMkLst>
        <pc:spChg chg="mod">
          <ac:chgData name="Caroline Prodger" userId="e4ef2e75-b60b-401b-8ebe-291bdcf405f4" providerId="ADAL" clId="{D0B77687-1CFF-4352-BECE-5F6ACB3F02B7}" dt="2023-05-03T14:28:53.626" v="976" actId="313"/>
          <ac:spMkLst>
            <pc:docMk/>
            <pc:sldMk cId="1991344888" sldId="364"/>
            <ac:spMk id="2" creationId="{E9ADDC67-1214-71D6-D663-055405F5F264}"/>
          </ac:spMkLst>
        </pc:spChg>
        <pc:spChg chg="mod">
          <ac:chgData name="Caroline Prodger" userId="e4ef2e75-b60b-401b-8ebe-291bdcf405f4" providerId="ADAL" clId="{D0B77687-1CFF-4352-BECE-5F6ACB3F02B7}" dt="2023-05-03T14:30:13.795" v="1022" actId="313"/>
          <ac:spMkLst>
            <pc:docMk/>
            <pc:sldMk cId="1991344888" sldId="364"/>
            <ac:spMk id="3" creationId="{85030C05-9DFC-0145-5B30-59EE31212539}"/>
          </ac:spMkLst>
        </pc:spChg>
        <pc:picChg chg="add mod">
          <ac:chgData name="Caroline Prodger" userId="e4ef2e75-b60b-401b-8ebe-291bdcf405f4" providerId="ADAL" clId="{D0B77687-1CFF-4352-BECE-5F6ACB3F02B7}" dt="2023-05-03T14:30:05.128" v="1020" actId="1076"/>
          <ac:picMkLst>
            <pc:docMk/>
            <pc:sldMk cId="1991344888" sldId="364"/>
            <ac:picMk id="5" creationId="{522F9744-E2A2-A6E1-0461-20B375162201}"/>
          </ac:picMkLst>
        </pc:picChg>
      </pc:sldChg>
      <pc:sldChg chg="new del">
        <pc:chgData name="Caroline Prodger" userId="e4ef2e75-b60b-401b-8ebe-291bdcf405f4" providerId="ADAL" clId="{D0B77687-1CFF-4352-BECE-5F6ACB3F02B7}" dt="2023-05-02T17:13:36.543" v="17" actId="680"/>
        <pc:sldMkLst>
          <pc:docMk/>
          <pc:sldMk cId="1566228383" sldId="365"/>
        </pc:sldMkLst>
      </pc:sldChg>
      <pc:sldChg chg="modSp new mod">
        <pc:chgData name="Caroline Prodger" userId="e4ef2e75-b60b-401b-8ebe-291bdcf405f4" providerId="ADAL" clId="{D0B77687-1CFF-4352-BECE-5F6ACB3F02B7}" dt="2023-05-03T14:10:33.458" v="429" actId="20577"/>
        <pc:sldMkLst>
          <pc:docMk/>
          <pc:sldMk cId="2041294042" sldId="365"/>
        </pc:sldMkLst>
        <pc:spChg chg="mod">
          <ac:chgData name="Caroline Prodger" userId="e4ef2e75-b60b-401b-8ebe-291bdcf405f4" providerId="ADAL" clId="{D0B77687-1CFF-4352-BECE-5F6ACB3F02B7}" dt="2023-05-03T14:09:22.043" v="318" actId="20577"/>
          <ac:spMkLst>
            <pc:docMk/>
            <pc:sldMk cId="2041294042" sldId="365"/>
            <ac:spMk id="2" creationId="{B47DF3F2-970E-7219-542B-0E4ACA567164}"/>
          </ac:spMkLst>
        </pc:spChg>
        <pc:spChg chg="mod">
          <ac:chgData name="Caroline Prodger" userId="e4ef2e75-b60b-401b-8ebe-291bdcf405f4" providerId="ADAL" clId="{D0B77687-1CFF-4352-BECE-5F6ACB3F02B7}" dt="2023-05-03T14:10:33.458" v="429" actId="20577"/>
          <ac:spMkLst>
            <pc:docMk/>
            <pc:sldMk cId="2041294042" sldId="365"/>
            <ac:spMk id="3" creationId="{A53F8686-359D-D4D3-2637-F0ECEB6EFE5D}"/>
          </ac:spMkLst>
        </pc:spChg>
      </pc:sldChg>
    </pc:docChg>
  </pc:docChgLst>
  <pc:docChgLst>
    <pc:chgData name="Caroline Prodger" userId="e4ef2e75-b60b-401b-8ebe-291bdcf405f4" providerId="ADAL" clId="{A20F0D80-0717-426C-BA0A-8D7032D1A384}"/>
    <pc:docChg chg="custSel modSld">
      <pc:chgData name="Caroline Prodger" userId="e4ef2e75-b60b-401b-8ebe-291bdcf405f4" providerId="ADAL" clId="{A20F0D80-0717-426C-BA0A-8D7032D1A384}" dt="2023-06-30T16:35:01.983" v="43" actId="20577"/>
      <pc:docMkLst>
        <pc:docMk/>
      </pc:docMkLst>
      <pc:sldChg chg="addSp delSp modSp mod modNotesTx">
        <pc:chgData name="Caroline Prodger" userId="e4ef2e75-b60b-401b-8ebe-291bdcf405f4" providerId="ADAL" clId="{A20F0D80-0717-426C-BA0A-8D7032D1A384}" dt="2023-06-30T16:30:46.401" v="16" actId="14100"/>
        <pc:sldMkLst>
          <pc:docMk/>
          <pc:sldMk cId="425075801" sldId="351"/>
        </pc:sldMkLst>
        <pc:picChg chg="add mod">
          <ac:chgData name="Caroline Prodger" userId="e4ef2e75-b60b-401b-8ebe-291bdcf405f4" providerId="ADAL" clId="{A20F0D80-0717-426C-BA0A-8D7032D1A384}" dt="2023-06-30T16:30:46.401" v="16" actId="14100"/>
          <ac:picMkLst>
            <pc:docMk/>
            <pc:sldMk cId="425075801" sldId="351"/>
            <ac:picMk id="5" creationId="{18C8E9A8-1FB5-42F1-E2E0-0070560FD178}"/>
          </ac:picMkLst>
        </pc:picChg>
        <pc:picChg chg="del">
          <ac:chgData name="Caroline Prodger" userId="e4ef2e75-b60b-401b-8ebe-291bdcf405f4" providerId="ADAL" clId="{A20F0D80-0717-426C-BA0A-8D7032D1A384}" dt="2023-06-30T16:30:24.262" v="9" actId="478"/>
          <ac:picMkLst>
            <pc:docMk/>
            <pc:sldMk cId="425075801" sldId="351"/>
            <ac:picMk id="8" creationId="{8EAE84FF-1467-CBAC-A40B-1079BB83AF14}"/>
          </ac:picMkLst>
        </pc:picChg>
      </pc:sldChg>
      <pc:sldChg chg="addSp delSp modSp mod modNotesTx">
        <pc:chgData name="Caroline Prodger" userId="e4ef2e75-b60b-401b-8ebe-291bdcf405f4" providerId="ADAL" clId="{A20F0D80-0717-426C-BA0A-8D7032D1A384}" dt="2023-06-30T16:32:15.180" v="28" actId="1076"/>
        <pc:sldMkLst>
          <pc:docMk/>
          <pc:sldMk cId="531578896" sldId="357"/>
        </pc:sldMkLst>
        <pc:picChg chg="add mod modCrop">
          <ac:chgData name="Caroline Prodger" userId="e4ef2e75-b60b-401b-8ebe-291bdcf405f4" providerId="ADAL" clId="{A20F0D80-0717-426C-BA0A-8D7032D1A384}" dt="2023-06-30T16:32:15.180" v="28" actId="1076"/>
          <ac:picMkLst>
            <pc:docMk/>
            <pc:sldMk cId="531578896" sldId="357"/>
            <ac:picMk id="5" creationId="{A4EED0B9-4E27-65AD-288D-58131CB4B062}"/>
          </ac:picMkLst>
        </pc:picChg>
        <pc:picChg chg="del">
          <ac:chgData name="Caroline Prodger" userId="e4ef2e75-b60b-401b-8ebe-291bdcf405f4" providerId="ADAL" clId="{A20F0D80-0717-426C-BA0A-8D7032D1A384}" dt="2023-06-30T16:31:35.455" v="17" actId="478"/>
          <ac:picMkLst>
            <pc:docMk/>
            <pc:sldMk cId="531578896" sldId="357"/>
            <ac:picMk id="6" creationId="{05935B6D-6C50-CFD6-37D3-B85B1DEEAFB1}"/>
          </ac:picMkLst>
        </pc:picChg>
      </pc:sldChg>
      <pc:sldChg chg="modNotesTx">
        <pc:chgData name="Caroline Prodger" userId="e4ef2e75-b60b-401b-8ebe-291bdcf405f4" providerId="ADAL" clId="{A20F0D80-0717-426C-BA0A-8D7032D1A384}" dt="2023-06-30T16:35:01.983" v="43" actId="20577"/>
        <pc:sldMkLst>
          <pc:docMk/>
          <pc:sldMk cId="2745139229" sldId="358"/>
        </pc:sldMkLst>
      </pc:sldChg>
      <pc:sldChg chg="addSp delSp modSp mod delCm">
        <pc:chgData name="Caroline Prodger" userId="e4ef2e75-b60b-401b-8ebe-291bdcf405f4" providerId="ADAL" clId="{A20F0D80-0717-426C-BA0A-8D7032D1A384}" dt="2023-06-30T16:29:17.901" v="7" actId="14100"/>
        <pc:sldMkLst>
          <pc:docMk/>
          <pc:sldMk cId="1073973049" sldId="359"/>
        </pc:sldMkLst>
        <pc:picChg chg="add mod">
          <ac:chgData name="Caroline Prodger" userId="e4ef2e75-b60b-401b-8ebe-291bdcf405f4" providerId="ADAL" clId="{A20F0D80-0717-426C-BA0A-8D7032D1A384}" dt="2023-06-30T16:29:17.901" v="7" actId="14100"/>
          <ac:picMkLst>
            <pc:docMk/>
            <pc:sldMk cId="1073973049" sldId="359"/>
            <ac:picMk id="5" creationId="{3E414ECA-5CC7-07A8-93AF-D7B83316DA82}"/>
          </ac:picMkLst>
        </pc:picChg>
        <pc:picChg chg="del">
          <ac:chgData name="Caroline Prodger" userId="e4ef2e75-b60b-401b-8ebe-291bdcf405f4" providerId="ADAL" clId="{A20F0D80-0717-426C-BA0A-8D7032D1A384}" dt="2023-06-30T16:28:52.709" v="1" actId="478"/>
          <ac:picMkLst>
            <pc:docMk/>
            <pc:sldMk cId="1073973049" sldId="359"/>
            <ac:picMk id="6" creationId="{6C584579-32B8-894E-C26A-6CA2E31A1BBF}"/>
          </ac:picMkLst>
        </pc:picChg>
      </pc:sldChg>
      <pc:sldChg chg="delCm">
        <pc:chgData name="Caroline Prodger" userId="e4ef2e75-b60b-401b-8ebe-291bdcf405f4" providerId="ADAL" clId="{A20F0D80-0717-426C-BA0A-8D7032D1A384}" dt="2023-06-30T16:34:40.618" v="42" actId="1592"/>
        <pc:sldMkLst>
          <pc:docMk/>
          <pc:sldMk cId="3389621431" sldId="361"/>
        </pc:sldMkLst>
      </pc:sldChg>
      <pc:sldChg chg="addSp delSp modSp mod">
        <pc:chgData name="Caroline Prodger" userId="e4ef2e75-b60b-401b-8ebe-291bdcf405f4" providerId="ADAL" clId="{A20F0D80-0717-426C-BA0A-8D7032D1A384}" dt="2023-06-30T16:34:12.524" v="41" actId="1076"/>
        <pc:sldMkLst>
          <pc:docMk/>
          <pc:sldMk cId="1991344888" sldId="364"/>
        </pc:sldMkLst>
        <pc:picChg chg="del mod">
          <ac:chgData name="Caroline Prodger" userId="e4ef2e75-b60b-401b-8ebe-291bdcf405f4" providerId="ADAL" clId="{A20F0D80-0717-426C-BA0A-8D7032D1A384}" dt="2023-06-30T16:33:37.752" v="30" actId="478"/>
          <ac:picMkLst>
            <pc:docMk/>
            <pc:sldMk cId="1991344888" sldId="364"/>
            <ac:picMk id="5" creationId="{522F9744-E2A2-A6E1-0461-20B375162201}"/>
          </ac:picMkLst>
        </pc:picChg>
        <pc:picChg chg="add mod modCrop">
          <ac:chgData name="Caroline Prodger" userId="e4ef2e75-b60b-401b-8ebe-291bdcf405f4" providerId="ADAL" clId="{A20F0D80-0717-426C-BA0A-8D7032D1A384}" dt="2023-06-30T16:34:12.524" v="41" actId="1076"/>
          <ac:picMkLst>
            <pc:docMk/>
            <pc:sldMk cId="1991344888" sldId="364"/>
            <ac:picMk id="6" creationId="{3CEFEC2F-23E7-17FF-99F0-258ACEC5C5EC}"/>
          </ac:picMkLst>
        </pc:picChg>
      </pc:sldChg>
      <pc:sldChg chg="delCm">
        <pc:chgData name="Caroline Prodger" userId="e4ef2e75-b60b-401b-8ebe-291bdcf405f4" providerId="ADAL" clId="{A20F0D80-0717-426C-BA0A-8D7032D1A384}" dt="2023-06-30T16:29:32.084" v="8" actId="1592"/>
        <pc:sldMkLst>
          <pc:docMk/>
          <pc:sldMk cId="2041294042" sldId="365"/>
        </pc:sldMkLst>
      </pc:sldChg>
    </pc:docChg>
  </pc:docChgLst>
  <pc:docChgLst>
    <pc:chgData name="Caroline Prodger" userId="e4ef2e75-b60b-401b-8ebe-291bdcf405f4" providerId="ADAL" clId="{9CCFC505-A904-4C61-89B7-0B34B985D1E6}"/>
    <pc:docChg chg="modSld">
      <pc:chgData name="Caroline Prodger" userId="e4ef2e75-b60b-401b-8ebe-291bdcf405f4" providerId="ADAL" clId="{9CCFC505-A904-4C61-89B7-0B34B985D1E6}" dt="2024-01-16T11:28:04.063" v="1" actId="14100"/>
      <pc:docMkLst>
        <pc:docMk/>
      </pc:docMkLst>
      <pc:sldChg chg="modSp mod">
        <pc:chgData name="Caroline Prodger" userId="e4ef2e75-b60b-401b-8ebe-291bdcf405f4" providerId="ADAL" clId="{9CCFC505-A904-4C61-89B7-0B34B985D1E6}" dt="2024-01-16T11:27:09.449" v="0" actId="255"/>
        <pc:sldMkLst>
          <pc:docMk/>
          <pc:sldMk cId="0" sldId="328"/>
        </pc:sldMkLst>
        <pc:spChg chg="mod">
          <ac:chgData name="Caroline Prodger" userId="e4ef2e75-b60b-401b-8ebe-291bdcf405f4" providerId="ADAL" clId="{9CCFC505-A904-4C61-89B7-0B34B985D1E6}" dt="2024-01-16T11:27:09.449" v="0" actId="255"/>
          <ac:spMkLst>
            <pc:docMk/>
            <pc:sldMk cId="0" sldId="328"/>
            <ac:spMk id="3075" creationId="{00000000-0000-0000-0000-000000000000}"/>
          </ac:spMkLst>
        </pc:spChg>
      </pc:sldChg>
      <pc:sldChg chg="modSp mod">
        <pc:chgData name="Caroline Prodger" userId="e4ef2e75-b60b-401b-8ebe-291bdcf405f4" providerId="ADAL" clId="{9CCFC505-A904-4C61-89B7-0B34B985D1E6}" dt="2024-01-16T11:28:04.063" v="1" actId="14100"/>
        <pc:sldMkLst>
          <pc:docMk/>
          <pc:sldMk cId="1894548557" sldId="348"/>
        </pc:sldMkLst>
        <pc:spChg chg="mod">
          <ac:chgData name="Caroline Prodger" userId="e4ef2e75-b60b-401b-8ebe-291bdcf405f4" providerId="ADAL" clId="{9CCFC505-A904-4C61-89B7-0B34B985D1E6}" dt="2024-01-16T11:28:04.063" v="1" actId="14100"/>
          <ac:spMkLst>
            <pc:docMk/>
            <pc:sldMk cId="1894548557" sldId="348"/>
            <ac:spMk id="3" creationId="{681F8EF2-D078-8F4C-4B7A-D5BDB61674D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1/16/2024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18822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46855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118176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4004229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Relationship management</a:t>
            </a:r>
          </a:p>
          <a:p>
            <a:endParaRPr lang="en-GB" sz="2400" b="1" dirty="0"/>
          </a:p>
          <a:p>
            <a:r>
              <a:rPr lang="en-GB" sz="2400" b="1" dirty="0"/>
              <a:t>8.1 Role and purpose of customer care </a:t>
            </a:r>
          </a:p>
        </p:txBody>
      </p:sp>
      <p:sp>
        <p:nvSpPr>
          <p:cNvPr id="2053" name="Rectangle 15"/>
          <p:cNvSpPr>
            <a:spLocks noGrp="1" noChangeArrowheads="1"/>
          </p:cNvSpPr>
          <p:nvPr>
            <p:ph type="title"/>
          </p:nvPr>
        </p:nvSpPr>
        <p:spPr>
          <a:xfrm>
            <a:off x="381000" y="3884638"/>
            <a:ext cx="8153400" cy="1272554"/>
          </a:xfrm>
        </p:spPr>
        <p:txBody>
          <a:bodyPr anchor="t"/>
          <a:lstStyle/>
          <a:p>
            <a:pPr eaLnBrk="1" hangingPunct="1"/>
            <a:r>
              <a:rPr lang="en-GB" dirty="0">
                <a:ea typeface="ＭＳ Ｐゴシック" pitchFamily="-105" charset="-128"/>
                <a:cs typeface="ＭＳ Ｐゴシック" pitchFamily="-105" charset="-128"/>
              </a:rPr>
              <a:t>PowerPoint 1: First impressions and accurate information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DDC67-1214-71D6-D663-055405F5F264}"/>
              </a:ext>
            </a:extLst>
          </p:cNvPr>
          <p:cNvSpPr>
            <a:spLocks noGrp="1"/>
          </p:cNvSpPr>
          <p:nvPr>
            <p:ph type="title"/>
          </p:nvPr>
        </p:nvSpPr>
        <p:spPr/>
        <p:txBody>
          <a:bodyPr/>
          <a:lstStyle/>
          <a:p>
            <a:r>
              <a:rPr lang="en-US" dirty="0"/>
              <a:t>Accurate information: benefits to the business</a:t>
            </a:r>
          </a:p>
        </p:txBody>
      </p:sp>
      <p:sp>
        <p:nvSpPr>
          <p:cNvPr id="3" name="Content Placeholder 2">
            <a:extLst>
              <a:ext uri="{FF2B5EF4-FFF2-40B4-BE49-F238E27FC236}">
                <a16:creationId xmlns:a16="http://schemas.microsoft.com/office/drawing/2014/main" id="{85030C05-9DFC-0145-5B30-59EE31212539}"/>
              </a:ext>
            </a:extLst>
          </p:cNvPr>
          <p:cNvSpPr>
            <a:spLocks noGrp="1"/>
          </p:cNvSpPr>
          <p:nvPr>
            <p:ph sz="quarter" idx="10"/>
          </p:nvPr>
        </p:nvSpPr>
        <p:spPr>
          <a:xfrm>
            <a:off x="457200" y="1602000"/>
            <a:ext cx="5626968" cy="4248000"/>
          </a:xfrm>
        </p:spPr>
        <p:txBody>
          <a:bodyPr/>
          <a:lstStyle/>
          <a:p>
            <a:pPr algn="l">
              <a:spcBef>
                <a:spcPts val="0"/>
              </a:spcBef>
              <a:spcAft>
                <a:spcPts val="0"/>
              </a:spcAft>
              <a:buClr>
                <a:srgbClr val="0077E3"/>
              </a:buClr>
            </a:pPr>
            <a:r>
              <a:rPr lang="en-GB" dirty="0">
                <a:solidFill>
                  <a:srgbClr val="222222"/>
                </a:solidFill>
                <a:latin typeface="Arial" panose="020B0604020202020204" pitchFamily="34" charset="0"/>
                <a:cs typeface="Arial" panose="020B0604020202020204" pitchFamily="34" charset="0"/>
              </a:rPr>
              <a:t>Being able to provide </a:t>
            </a:r>
            <a:r>
              <a:rPr lang="en-GB" b="1" dirty="0">
                <a:solidFill>
                  <a:srgbClr val="222222"/>
                </a:solidFill>
                <a:latin typeface="Arial" panose="020B0604020202020204" pitchFamily="34" charset="0"/>
                <a:cs typeface="Arial" panose="020B0604020202020204" pitchFamily="34" charset="0"/>
              </a:rPr>
              <a:t>accurate information</a:t>
            </a:r>
            <a:r>
              <a:rPr lang="en-GB" dirty="0">
                <a:solidFill>
                  <a:srgbClr val="222222"/>
                </a:solidFill>
                <a:latin typeface="Arial" panose="020B0604020202020204" pitchFamily="34" charset="0"/>
                <a:cs typeface="Arial" panose="020B0604020202020204" pitchFamily="34" charset="0"/>
              </a:rPr>
              <a:t> for customers helps to</a:t>
            </a:r>
            <a:r>
              <a:rPr lang="en-GB" i="0" dirty="0">
                <a:effectLst/>
                <a:latin typeface="Arial" panose="020B0604020202020204" pitchFamily="34" charset="0"/>
                <a:cs typeface="Arial" panose="020B0604020202020204" pitchFamily="34" charset="0"/>
              </a:rPr>
              <a:t>:</a:t>
            </a:r>
          </a:p>
          <a:p>
            <a:pPr algn="l">
              <a:spcBef>
                <a:spcPts val="0"/>
              </a:spcBef>
              <a:spcAft>
                <a:spcPts val="0"/>
              </a:spcAft>
              <a:buClr>
                <a:srgbClr val="0077E3"/>
              </a:buClr>
            </a:pPr>
            <a:endParaRPr lang="en-GB" i="0" dirty="0">
              <a:effectLst/>
              <a:latin typeface="Arial" panose="020B0604020202020204" pitchFamily="34" charset="0"/>
              <a:cs typeface="Arial" panose="020B0604020202020204" pitchFamily="34" charset="0"/>
            </a:endParaRPr>
          </a:p>
          <a:p>
            <a:pPr marL="501650" lvl="1" indent="-285750">
              <a:spcBef>
                <a:spcPts val="600"/>
              </a:spcBef>
              <a:spcAft>
                <a:spcPts val="600"/>
              </a:spcAft>
              <a:buFont typeface="Arial" panose="020B0604020202020204" pitchFamily="34" charset="0"/>
              <a:buChar char="•"/>
            </a:pPr>
            <a:r>
              <a:rPr lang="en-GB" i="0" dirty="0">
                <a:effectLst/>
                <a:latin typeface="Arial" panose="020B0604020202020204" pitchFamily="34" charset="0"/>
                <a:cs typeface="Arial" panose="020B0604020202020204" pitchFamily="34" charset="0"/>
              </a:rPr>
              <a:t>reduce the risk of errors</a:t>
            </a:r>
          </a:p>
          <a:p>
            <a:pPr marL="501650" lvl="1" indent="-285750">
              <a:spcBef>
                <a:spcPts val="600"/>
              </a:spcBef>
              <a:spcAft>
                <a:spcPts val="600"/>
              </a:spcAft>
              <a:buFont typeface="Arial" panose="020B0604020202020204" pitchFamily="34" charset="0"/>
              <a:buChar char="•"/>
            </a:pPr>
            <a:r>
              <a:rPr lang="en-GB" i="0" dirty="0">
                <a:effectLst/>
                <a:latin typeface="Arial" panose="020B0604020202020204" pitchFamily="34" charset="0"/>
                <a:cs typeface="Arial" panose="020B0604020202020204" pitchFamily="34" charset="0"/>
              </a:rPr>
              <a:t>improve decision making</a:t>
            </a:r>
          </a:p>
          <a:p>
            <a:pPr marL="501650" lvl="1" indent="-285750">
              <a:spcBef>
                <a:spcPts val="600"/>
              </a:spcBef>
              <a:spcAft>
                <a:spcPts val="600"/>
              </a:spcAft>
              <a:buFont typeface="Arial" panose="020B0604020202020204" pitchFamily="34" charset="0"/>
              <a:buChar char="•"/>
            </a:pPr>
            <a:r>
              <a:rPr lang="en-GB" i="0" dirty="0">
                <a:effectLst/>
                <a:latin typeface="Arial" panose="020B0604020202020204" pitchFamily="34" charset="0"/>
                <a:cs typeface="Arial" panose="020B0604020202020204" pitchFamily="34" charset="0"/>
              </a:rPr>
              <a:t>increase customer satisfaction</a:t>
            </a:r>
          </a:p>
          <a:p>
            <a:pPr marL="501650" lvl="1" indent="-285750">
              <a:spcBef>
                <a:spcPts val="600"/>
              </a:spcBef>
              <a:spcAft>
                <a:spcPts val="600"/>
              </a:spcAft>
              <a:buFont typeface="Arial" panose="020B0604020202020204" pitchFamily="34" charset="0"/>
              <a:buChar char="•"/>
            </a:pPr>
            <a:r>
              <a:rPr lang="en-GB" i="0" dirty="0">
                <a:effectLst/>
                <a:latin typeface="Arial" panose="020B0604020202020204" pitchFamily="34" charset="0"/>
                <a:cs typeface="Arial" panose="020B0604020202020204" pitchFamily="34" charset="0"/>
              </a:rPr>
              <a:t>reduce costs</a:t>
            </a:r>
          </a:p>
          <a:p>
            <a:pPr marL="501650" lvl="1" indent="-285750">
              <a:spcBef>
                <a:spcPts val="600"/>
              </a:spcBef>
              <a:spcAft>
                <a:spcPts val="600"/>
              </a:spcAft>
              <a:buFont typeface="Arial" panose="020B0604020202020204" pitchFamily="34" charset="0"/>
              <a:buChar char="•"/>
            </a:pPr>
            <a:r>
              <a:rPr lang="en-GB" i="0" dirty="0">
                <a:effectLst/>
                <a:latin typeface="Arial" panose="020B0604020202020204" pitchFamily="34" charset="0"/>
                <a:cs typeface="Arial" panose="020B0604020202020204" pitchFamily="34" charset="0"/>
              </a:rPr>
              <a:t>increase revenue</a:t>
            </a:r>
          </a:p>
          <a:p>
            <a:pPr marL="501650" lvl="1" indent="-285750">
              <a:spcBef>
                <a:spcPts val="600"/>
              </a:spcBef>
              <a:spcAft>
                <a:spcPts val="600"/>
              </a:spcAft>
              <a:buFont typeface="Arial" panose="020B0604020202020204" pitchFamily="34" charset="0"/>
              <a:buChar char="•"/>
            </a:pPr>
            <a:r>
              <a:rPr lang="en-GB" i="0" dirty="0">
                <a:effectLst/>
                <a:latin typeface="Arial" panose="020B0604020202020204" pitchFamily="34" charset="0"/>
                <a:cs typeface="Arial" panose="020B0604020202020204" pitchFamily="34" charset="0"/>
              </a:rPr>
              <a:t>improve customer loyalty and </a:t>
            </a:r>
            <a:r>
              <a:rPr lang="en-US" i="0" dirty="0">
                <a:effectLst/>
                <a:latin typeface="Arial" panose="020B0604020202020204" pitchFamily="34" charset="0"/>
                <a:cs typeface="Arial" panose="020B0604020202020204" pitchFamily="34" charset="0"/>
              </a:rPr>
              <a:t>grow repeat business.</a:t>
            </a:r>
            <a:endParaRPr lang="en-US" dirty="0">
              <a:latin typeface="Arial" panose="020B0604020202020204" pitchFamily="34" charset="0"/>
              <a:cs typeface="Arial" panose="020B0604020202020204" pitchFamily="34" charset="0"/>
            </a:endParaRPr>
          </a:p>
          <a:p>
            <a:pPr algn="l">
              <a:spcBef>
                <a:spcPts val="0"/>
              </a:spcBef>
              <a:spcAft>
                <a:spcPts val="0"/>
              </a:spcAft>
            </a:pPr>
            <a:endParaRPr lang="en-GB" b="0" i="0" dirty="0">
              <a:solidFill>
                <a:srgbClr val="222222"/>
              </a:solidFill>
              <a:effectLst/>
              <a:latin typeface="Arial" panose="020B0604020202020204" pitchFamily="34" charset="0"/>
              <a:cs typeface="Arial" panose="020B0604020202020204" pitchFamily="34" charset="0"/>
            </a:endParaRPr>
          </a:p>
          <a:p>
            <a:endParaRPr lang="en-US" dirty="0"/>
          </a:p>
        </p:txBody>
      </p:sp>
      <p:pic>
        <p:nvPicPr>
          <p:cNvPr id="6" name="Picture 5" descr="A picture containing line, font, diagram, design&#10;&#10;Description automatically generated">
            <a:extLst>
              <a:ext uri="{FF2B5EF4-FFF2-40B4-BE49-F238E27FC236}">
                <a16:creationId xmlns:a16="http://schemas.microsoft.com/office/drawing/2014/main" id="{3CEFEC2F-23E7-17FF-99F0-258ACEC5C5EC}"/>
              </a:ext>
            </a:extLst>
          </p:cNvPr>
          <p:cNvPicPr>
            <a:picLocks noChangeAspect="1"/>
          </p:cNvPicPr>
          <p:nvPr/>
        </p:nvPicPr>
        <p:blipFill rotWithShape="1">
          <a:blip r:embed="rId2"/>
          <a:srcRect l="14259" t="16635" r="14447" b="9693"/>
          <a:stretch/>
        </p:blipFill>
        <p:spPr>
          <a:xfrm>
            <a:off x="5878488" y="2275039"/>
            <a:ext cx="2808312" cy="2901922"/>
          </a:xfrm>
          <a:prstGeom prst="rect">
            <a:avLst/>
          </a:prstGeom>
        </p:spPr>
      </p:pic>
    </p:spTree>
    <p:extLst>
      <p:ext uri="{BB962C8B-B14F-4D97-AF65-F5344CB8AC3E}">
        <p14:creationId xmlns:p14="http://schemas.microsoft.com/office/powerpoint/2010/main" val="19913448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536E2-6F3D-109B-B1EB-CABAC949CCC4}"/>
              </a:ext>
            </a:extLst>
          </p:cNvPr>
          <p:cNvSpPr>
            <a:spLocks noGrp="1"/>
          </p:cNvSpPr>
          <p:nvPr>
            <p:ph type="title"/>
          </p:nvPr>
        </p:nvSpPr>
        <p:spPr/>
        <p:txBody>
          <a:bodyPr/>
          <a:lstStyle/>
          <a:p>
            <a:r>
              <a:rPr lang="en-US" dirty="0"/>
              <a:t>Your turn</a:t>
            </a:r>
          </a:p>
        </p:txBody>
      </p:sp>
      <p:sp>
        <p:nvSpPr>
          <p:cNvPr id="3" name="Content Placeholder 2">
            <a:extLst>
              <a:ext uri="{FF2B5EF4-FFF2-40B4-BE49-F238E27FC236}">
                <a16:creationId xmlns:a16="http://schemas.microsoft.com/office/drawing/2014/main" id="{E08A3F3B-9655-CED7-B02F-2D233FD9FCB9}"/>
              </a:ext>
            </a:extLst>
          </p:cNvPr>
          <p:cNvSpPr>
            <a:spLocks noGrp="1"/>
          </p:cNvSpPr>
          <p:nvPr>
            <p:ph sz="quarter" idx="10"/>
          </p:nvPr>
        </p:nvSpPr>
        <p:spPr>
          <a:xfrm>
            <a:off x="457200" y="1512000"/>
            <a:ext cx="8229600" cy="4248000"/>
          </a:xfrm>
        </p:spPr>
        <p:txBody>
          <a:bodyPr/>
          <a:lstStyle/>
          <a:p>
            <a:pPr>
              <a:buClr>
                <a:srgbClr val="0077E3"/>
              </a:buClr>
            </a:pPr>
            <a:r>
              <a:rPr lang="en-US" dirty="0"/>
              <a:t>Think of a time as a customer when you were provided with inaccurate information about a product or service.</a:t>
            </a:r>
          </a:p>
          <a:p>
            <a:pPr>
              <a:buClr>
                <a:srgbClr val="0077E3"/>
              </a:buClr>
            </a:pPr>
            <a:r>
              <a:rPr lang="en-US" dirty="0"/>
              <a:t>What impressions were you left with after this experience?</a:t>
            </a:r>
          </a:p>
          <a:p>
            <a:pPr marL="342900" indent="-342900">
              <a:buClr>
                <a:srgbClr val="0077E3"/>
              </a:buClr>
              <a:buFont typeface="Arial" panose="020B0604020202020204" pitchFamily="34" charset="0"/>
              <a:buChar char="•"/>
            </a:pPr>
            <a:endParaRPr lang="en-US" dirty="0"/>
          </a:p>
        </p:txBody>
      </p:sp>
      <p:pic>
        <p:nvPicPr>
          <p:cNvPr id="5" name="Picture 4" descr="A picture containing text, clipart&#10;&#10;Description automatically generated">
            <a:extLst>
              <a:ext uri="{FF2B5EF4-FFF2-40B4-BE49-F238E27FC236}">
                <a16:creationId xmlns:a16="http://schemas.microsoft.com/office/drawing/2014/main" id="{A5D469D2-1A1E-3673-CC7E-56FA5FF383D8}"/>
              </a:ext>
            </a:extLst>
          </p:cNvPr>
          <p:cNvPicPr>
            <a:picLocks noChangeAspect="1"/>
          </p:cNvPicPr>
          <p:nvPr/>
        </p:nvPicPr>
        <p:blipFill>
          <a:blip r:embed="rId2"/>
          <a:stretch>
            <a:fillRect/>
          </a:stretch>
        </p:blipFill>
        <p:spPr>
          <a:xfrm>
            <a:off x="3004013" y="4221088"/>
            <a:ext cx="3135974" cy="1763986"/>
          </a:xfrm>
          <a:prstGeom prst="rect">
            <a:avLst/>
          </a:prstGeom>
        </p:spPr>
      </p:pic>
    </p:spTree>
    <p:extLst>
      <p:ext uri="{BB962C8B-B14F-4D97-AF65-F5344CB8AC3E}">
        <p14:creationId xmlns:p14="http://schemas.microsoft.com/office/powerpoint/2010/main" val="33896214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E38C3-DC69-879E-B09E-958ABC9E7EB7}"/>
              </a:ext>
            </a:extLst>
          </p:cNvPr>
          <p:cNvSpPr>
            <a:spLocks noGrp="1"/>
          </p:cNvSpPr>
          <p:nvPr>
            <p:ph type="title"/>
          </p:nvPr>
        </p:nvSpPr>
        <p:spPr/>
        <p:txBody>
          <a:bodyPr/>
          <a:lstStyle/>
          <a:p>
            <a:r>
              <a:rPr lang="en-US" dirty="0"/>
              <a:t>Risks of inaccurate information</a:t>
            </a:r>
          </a:p>
        </p:txBody>
      </p:sp>
      <p:sp>
        <p:nvSpPr>
          <p:cNvPr id="3" name="Content Placeholder 2">
            <a:extLst>
              <a:ext uri="{FF2B5EF4-FFF2-40B4-BE49-F238E27FC236}">
                <a16:creationId xmlns:a16="http://schemas.microsoft.com/office/drawing/2014/main" id="{228F20E6-8525-5534-BB89-283247F4FC74}"/>
              </a:ext>
            </a:extLst>
          </p:cNvPr>
          <p:cNvSpPr>
            <a:spLocks noGrp="1"/>
          </p:cNvSpPr>
          <p:nvPr>
            <p:ph sz="quarter" idx="10"/>
          </p:nvPr>
        </p:nvSpPr>
        <p:spPr>
          <a:xfrm>
            <a:off x="457200" y="1512000"/>
            <a:ext cx="8229600" cy="4248000"/>
          </a:xfrm>
        </p:spPr>
        <p:txBody>
          <a:bodyPr/>
          <a:lstStyle/>
          <a:p>
            <a:pPr>
              <a:lnSpc>
                <a:spcPct val="150000"/>
              </a:lnSpc>
              <a:spcBef>
                <a:spcPts val="0"/>
              </a:spcBef>
              <a:spcAft>
                <a:spcPts val="0"/>
              </a:spcAft>
              <a:buClr>
                <a:srgbClr val="0077E3"/>
              </a:buClr>
            </a:pPr>
            <a:r>
              <a:rPr lang="en-US" b="1" dirty="0"/>
              <a:t>Mis-selling a product</a:t>
            </a:r>
            <a:r>
              <a:rPr lang="en-US" dirty="0"/>
              <a:t> or </a:t>
            </a:r>
            <a:r>
              <a:rPr lang="en-US" b="1" dirty="0"/>
              <a:t>giving false or misleading information</a:t>
            </a:r>
            <a:r>
              <a:rPr lang="en-US" dirty="0"/>
              <a:t> can:</a:t>
            </a:r>
          </a:p>
          <a:p>
            <a:pPr>
              <a:lnSpc>
                <a:spcPct val="150000"/>
              </a:lnSpc>
              <a:spcBef>
                <a:spcPts val="0"/>
              </a:spcBef>
              <a:spcAft>
                <a:spcPts val="0"/>
              </a:spcAft>
              <a:buClr>
                <a:srgbClr val="0077E3"/>
              </a:buClr>
            </a:pPr>
            <a:endParaRPr lang="en-US" dirty="0"/>
          </a:p>
          <a:p>
            <a:pPr marL="558800" lvl="1" indent="-342900">
              <a:spcBef>
                <a:spcPts val="600"/>
              </a:spcBef>
              <a:spcAft>
                <a:spcPts val="600"/>
              </a:spcAft>
              <a:buFont typeface="Arial" panose="020B0604020202020204" pitchFamily="34" charset="0"/>
              <a:buChar char="•"/>
            </a:pPr>
            <a:r>
              <a:rPr lang="en-US" dirty="0"/>
              <a:t>lead to customer annoyance, disappointment or inconvenience</a:t>
            </a:r>
          </a:p>
          <a:p>
            <a:pPr marL="558800" lvl="1" indent="-342900">
              <a:spcBef>
                <a:spcPts val="600"/>
              </a:spcBef>
              <a:spcAft>
                <a:spcPts val="600"/>
              </a:spcAft>
              <a:buFont typeface="Arial" panose="020B0604020202020204" pitchFamily="34" charset="0"/>
              <a:buChar char="•"/>
            </a:pPr>
            <a:r>
              <a:rPr lang="en-US" dirty="0"/>
              <a:t>destroy any trust built up between you and all those involved with your business</a:t>
            </a:r>
          </a:p>
          <a:p>
            <a:pPr marL="558800" lvl="1" indent="-342900">
              <a:spcBef>
                <a:spcPts val="600"/>
              </a:spcBef>
              <a:spcAft>
                <a:spcPts val="600"/>
              </a:spcAft>
              <a:buFont typeface="Arial" panose="020B0604020202020204" pitchFamily="34" charset="0"/>
              <a:buChar char="•"/>
            </a:pPr>
            <a:r>
              <a:rPr lang="en-US" dirty="0"/>
              <a:t>damage company reputation –  word can easily be spread via customer’s friends, family or social media  </a:t>
            </a:r>
          </a:p>
          <a:p>
            <a:pPr marL="558800" lvl="1" indent="-342900">
              <a:spcBef>
                <a:spcPts val="600"/>
              </a:spcBef>
              <a:spcAft>
                <a:spcPts val="600"/>
              </a:spcAft>
              <a:buFont typeface="Arial" panose="020B0604020202020204" pitchFamily="34" charset="0"/>
              <a:buChar char="•"/>
            </a:pPr>
            <a:r>
              <a:rPr lang="en-US" dirty="0"/>
              <a:t>be punishable by law, because it may be an offence.</a:t>
            </a:r>
          </a:p>
          <a:p>
            <a:endParaRPr lang="en-US" dirty="0"/>
          </a:p>
        </p:txBody>
      </p:sp>
    </p:spTree>
    <p:extLst>
      <p:ext uri="{BB962C8B-B14F-4D97-AF65-F5344CB8AC3E}">
        <p14:creationId xmlns:p14="http://schemas.microsoft.com/office/powerpoint/2010/main" val="1207716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9C32B-050C-0D13-9B21-466CEF674973}"/>
              </a:ext>
            </a:extLst>
          </p:cNvPr>
          <p:cNvSpPr>
            <a:spLocks noGrp="1"/>
          </p:cNvSpPr>
          <p:nvPr>
            <p:ph type="title"/>
          </p:nvPr>
        </p:nvSpPr>
        <p:spPr>
          <a:xfrm>
            <a:off x="467544" y="1052736"/>
            <a:ext cx="3059900" cy="360040"/>
          </a:xfrm>
        </p:spPr>
        <p:txBody>
          <a:bodyPr/>
          <a:lstStyle/>
          <a:p>
            <a:r>
              <a:rPr lang="en-US" dirty="0"/>
              <a:t>And remember ...</a:t>
            </a:r>
          </a:p>
        </p:txBody>
      </p:sp>
      <p:sp>
        <p:nvSpPr>
          <p:cNvPr id="3" name="TextBox 2">
            <a:extLst>
              <a:ext uri="{FF2B5EF4-FFF2-40B4-BE49-F238E27FC236}">
                <a16:creationId xmlns:a16="http://schemas.microsoft.com/office/drawing/2014/main" id="{9819A4D1-C92F-9164-9F7A-632ECED4F1E4}"/>
              </a:ext>
            </a:extLst>
          </p:cNvPr>
          <p:cNvSpPr txBox="1"/>
          <p:nvPr/>
        </p:nvSpPr>
        <p:spPr>
          <a:xfrm>
            <a:off x="611560" y="2132856"/>
            <a:ext cx="3565311" cy="2739211"/>
          </a:xfrm>
          <a:prstGeom prst="rect">
            <a:avLst/>
          </a:prstGeom>
          <a:noFill/>
        </p:spPr>
        <p:txBody>
          <a:bodyPr wrap="square" rtlCol="0">
            <a:spAutoFit/>
          </a:bodyPr>
          <a:lstStyle/>
          <a:p>
            <a:r>
              <a:rPr lang="en-US" dirty="0"/>
              <a:t>‘Your smile is your logo, your personality is your business card, and how you leave others feeling after having an experience with you becomes your trademark.’</a:t>
            </a:r>
          </a:p>
          <a:p>
            <a:endParaRPr lang="en-US" dirty="0"/>
          </a:p>
          <a:p>
            <a:pPr algn="r"/>
            <a:r>
              <a:rPr lang="en-US" sz="1600" dirty="0"/>
              <a:t>Jay Danzie, business author and influencer</a:t>
            </a:r>
            <a:endParaRPr lang="en-GB" sz="1600" dirty="0"/>
          </a:p>
        </p:txBody>
      </p:sp>
      <p:pic>
        <p:nvPicPr>
          <p:cNvPr id="8" name="Content Placeholder 7" descr="Woman wearing hijab">
            <a:extLst>
              <a:ext uri="{FF2B5EF4-FFF2-40B4-BE49-F238E27FC236}">
                <a16:creationId xmlns:a16="http://schemas.microsoft.com/office/drawing/2014/main" id="{B2C34EF4-F2A9-74EB-CE4E-F63052A17BAF}"/>
              </a:ext>
            </a:extLst>
          </p:cNvPr>
          <p:cNvPicPr>
            <a:picLocks noGrp="1" noChangeAspect="1"/>
          </p:cNvPicPr>
          <p:nvPr>
            <p:ph sz="quarter" idx="10"/>
          </p:nvPr>
        </p:nvPicPr>
        <p:blipFill>
          <a:blip r:embed="rId3"/>
          <a:stretch>
            <a:fillRect/>
          </a:stretch>
        </p:blipFill>
        <p:spPr>
          <a:xfrm>
            <a:off x="4883821" y="2108307"/>
            <a:ext cx="3676721" cy="2641386"/>
          </a:xfrm>
        </p:spPr>
      </p:pic>
    </p:spTree>
    <p:extLst>
      <p:ext uri="{BB962C8B-B14F-4D97-AF65-F5344CB8AC3E}">
        <p14:creationId xmlns:p14="http://schemas.microsoft.com/office/powerpoint/2010/main" val="2745139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E4552-94E8-1FB8-8A8F-2863DD7B54E0}"/>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820397BC-4188-7779-79D3-D6C206D3AF95}"/>
              </a:ext>
            </a:extLst>
          </p:cNvPr>
          <p:cNvSpPr>
            <a:spLocks noGrp="1"/>
          </p:cNvSpPr>
          <p:nvPr>
            <p:ph sz="quarter" idx="10"/>
          </p:nvPr>
        </p:nvSpPr>
        <p:spPr>
          <a:xfrm>
            <a:off x="457200" y="1512000"/>
            <a:ext cx="4402832" cy="4248000"/>
          </a:xfrm>
        </p:spPr>
        <p:txBody>
          <a:bodyPr/>
          <a:lstStyle/>
          <a:p>
            <a:r>
              <a:rPr lang="en-US" dirty="0"/>
              <a:t>By the end of this presentation, learners should be able to:</a:t>
            </a:r>
          </a:p>
          <a:p>
            <a:pPr marL="342900" indent="-342900">
              <a:buClr>
                <a:srgbClr val="0077E3"/>
              </a:buClr>
              <a:buFont typeface="Arial" panose="020B0604020202020204" pitchFamily="34" charset="0"/>
              <a:buChar char="•"/>
            </a:pPr>
            <a:r>
              <a:rPr lang="en-US" dirty="0"/>
              <a:t>explain why it is important to make a good first impression</a:t>
            </a:r>
          </a:p>
          <a:p>
            <a:pPr marL="342900" indent="-342900">
              <a:buClr>
                <a:srgbClr val="0077E3"/>
              </a:buClr>
              <a:buFont typeface="Arial" panose="020B0604020202020204" pitchFamily="34" charset="0"/>
              <a:buChar char="•"/>
            </a:pPr>
            <a:r>
              <a:rPr lang="en-US" dirty="0"/>
              <a:t>describe the key factors that make a good first impression</a:t>
            </a:r>
          </a:p>
          <a:p>
            <a:pPr marL="342900" indent="-342900">
              <a:buClr>
                <a:srgbClr val="0077E3"/>
              </a:buClr>
              <a:buFont typeface="Arial" panose="020B0604020202020204" pitchFamily="34" charset="0"/>
              <a:buChar char="•"/>
            </a:pPr>
            <a:r>
              <a:rPr lang="en-US" dirty="0"/>
              <a:t>explain why accurate information resulting from good product knowledge is a crucial business practice.</a:t>
            </a:r>
          </a:p>
          <a:p>
            <a:pPr>
              <a:buClr>
                <a:srgbClr val="0077E3"/>
              </a:buClr>
            </a:pPr>
            <a:endParaRPr lang="en-US" dirty="0"/>
          </a:p>
        </p:txBody>
      </p:sp>
      <p:pic>
        <p:nvPicPr>
          <p:cNvPr id="5" name="Picture 4" descr="A red and blue square with white text&#10;&#10;Description automatically generated with medium confidence">
            <a:extLst>
              <a:ext uri="{FF2B5EF4-FFF2-40B4-BE49-F238E27FC236}">
                <a16:creationId xmlns:a16="http://schemas.microsoft.com/office/drawing/2014/main" id="{3E414ECA-5CC7-07A8-93AF-D7B83316DA82}"/>
              </a:ext>
            </a:extLst>
          </p:cNvPr>
          <p:cNvPicPr>
            <a:picLocks noChangeAspect="1"/>
          </p:cNvPicPr>
          <p:nvPr/>
        </p:nvPicPr>
        <p:blipFill>
          <a:blip r:embed="rId3"/>
          <a:stretch>
            <a:fillRect/>
          </a:stretch>
        </p:blipFill>
        <p:spPr>
          <a:xfrm>
            <a:off x="5076056" y="1540219"/>
            <a:ext cx="3610744" cy="3610744"/>
          </a:xfrm>
          <a:prstGeom prst="rect">
            <a:avLst/>
          </a:prstGeom>
        </p:spPr>
      </p:pic>
    </p:spTree>
    <p:extLst>
      <p:ext uri="{BB962C8B-B14F-4D97-AF65-F5344CB8AC3E}">
        <p14:creationId xmlns:p14="http://schemas.microsoft.com/office/powerpoint/2010/main" val="1073973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Importance of first impressions</a:t>
            </a:r>
          </a:p>
        </p:txBody>
      </p:sp>
      <p:sp>
        <p:nvSpPr>
          <p:cNvPr id="3075" name="Content Placeholder 2"/>
          <p:cNvSpPr>
            <a:spLocks noGrp="1"/>
          </p:cNvSpPr>
          <p:nvPr>
            <p:ph sz="quarter" idx="10"/>
          </p:nvPr>
        </p:nvSpPr>
        <p:spPr>
          <a:xfrm>
            <a:off x="457200" y="1700808"/>
            <a:ext cx="8075240" cy="4059192"/>
          </a:xfrm>
        </p:spPr>
        <p:txBody>
          <a:bodyPr/>
          <a:lstStyle/>
          <a:p>
            <a:pPr marL="366713" lvl="1" indent="-339725">
              <a:buFont typeface="Arial" panose="020B0604020202020204" pitchFamily="34" charset="0"/>
              <a:buChar char="•"/>
            </a:pPr>
            <a:r>
              <a:rPr lang="en-GB" dirty="0">
                <a:solidFill>
                  <a:srgbClr val="000000"/>
                </a:solidFill>
                <a:latin typeface="Arial" panose="020B0604020202020204" pitchFamily="34" charset="0"/>
                <a:ea typeface="&quot;Courier New&quot;"/>
                <a:cs typeface="&quot;Courier New&quot;"/>
              </a:rPr>
              <a:t>We ‘size up’ new people within 30 seconds to two minutes of encountering them.</a:t>
            </a:r>
          </a:p>
          <a:p>
            <a:pPr marL="366713" lvl="1" indent="-339725"/>
            <a:r>
              <a:rPr lang="en-GB" dirty="0">
                <a:solidFill>
                  <a:srgbClr val="000000"/>
                </a:solidFill>
                <a:effectLst/>
                <a:latin typeface="Arial" panose="020B0604020202020204" pitchFamily="34" charset="0"/>
                <a:ea typeface="&quot;Courier New&quot;"/>
                <a:cs typeface="&quot;Courier New&quot;"/>
              </a:rPr>
              <a:t>If you </a:t>
            </a:r>
            <a:r>
              <a:rPr lang="en-GB" dirty="0">
                <a:solidFill>
                  <a:srgbClr val="000000"/>
                </a:solidFill>
                <a:latin typeface="Arial" panose="020B0604020202020204" pitchFamily="34" charset="0"/>
                <a:ea typeface="&quot;Courier New&quot;"/>
                <a:cs typeface="&quot;Courier New&quot;"/>
              </a:rPr>
              <a:t>represent a company, whether it’s your own or you work for someone else</a:t>
            </a:r>
            <a:r>
              <a:rPr lang="en-GB" dirty="0">
                <a:solidFill>
                  <a:srgbClr val="000000"/>
                </a:solidFill>
                <a:effectLst/>
                <a:latin typeface="Arial" panose="020B0604020202020204" pitchFamily="34" charset="0"/>
                <a:ea typeface="&quot;Courier New&quot;"/>
                <a:cs typeface="&quot;Courier New&quot;"/>
              </a:rPr>
              <a:t>, </a:t>
            </a:r>
            <a:r>
              <a:rPr lang="en-GB" dirty="0">
                <a:solidFill>
                  <a:srgbClr val="000000"/>
                </a:solidFill>
                <a:latin typeface="Arial" panose="020B0604020202020204" pitchFamily="34" charset="0"/>
                <a:ea typeface="&quot;Courier New&quot;"/>
                <a:cs typeface="&quot;Courier New&quot;"/>
              </a:rPr>
              <a:t>first impressions will affect sales, marketing, hiring and other endeavours. </a:t>
            </a:r>
            <a:endParaRPr lang="en-GB" dirty="0">
              <a:solidFill>
                <a:srgbClr val="000000"/>
              </a:solidFill>
              <a:effectLst/>
              <a:latin typeface="Arial" panose="020B0604020202020204" pitchFamily="34" charset="0"/>
              <a:ea typeface="&quot;Courier New&quot;"/>
              <a:cs typeface="&quot;Courier New&quot;"/>
            </a:endParaRPr>
          </a:p>
          <a:p>
            <a:pPr marL="366713" indent="-339725">
              <a:buClr>
                <a:srgbClr val="0077E3"/>
              </a:buClr>
              <a:buFont typeface="Arial" panose="020B0604020202020204" pitchFamily="34" charset="0"/>
              <a:buChar char="•"/>
            </a:pPr>
            <a:r>
              <a:rPr lang="en-GB" b="0" i="0" u="none" strike="noStrike" dirty="0">
                <a:effectLst/>
                <a:latin typeface="Arial" panose="020B0604020202020204" pitchFamily="34" charset="0"/>
                <a:cs typeface="Arial" panose="020B0604020202020204" pitchFamily="34" charset="0"/>
              </a:rPr>
              <a:t>Long gone are the days when companies had the luxury of taking their time to win customers over. Consumers use social media and search engines to build up an impression of who you are – accurate or not.</a:t>
            </a:r>
            <a:endParaRPr lang="en-GB" dirty="0">
              <a:solidFill>
                <a:srgbClr val="000000"/>
              </a:solidFill>
              <a:effectLst/>
              <a:latin typeface="Arial" panose="020B0604020202020204" pitchFamily="34" charset="0"/>
              <a:ea typeface="&quot;Courier New&quot;"/>
              <a:cs typeface="&quot;Courier New&quot;"/>
            </a:endParaRPr>
          </a:p>
          <a:p>
            <a:pPr marL="0" lvl="1" indent="0">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latin typeface="Arial" panose="020B0604020202020204" pitchFamily="34" charset="0"/>
                <a:ea typeface="&quot;Courier New&quot;"/>
                <a:cs typeface="Arial" panose="020B0604020202020204" pitchFamily="34" charset="0"/>
              </a:rPr>
              <a:t> Seven essential components of a first impression</a:t>
            </a:r>
            <a:br>
              <a:rPr lang="en-GB" sz="2000" dirty="0">
                <a:effectLst/>
                <a:latin typeface="Courier New" panose="02070309020205020404" pitchFamily="49" charset="0"/>
                <a:ea typeface="&quot;Courier New&quot;"/>
                <a:cs typeface="&quot;Courier New&quot;"/>
              </a:rPr>
            </a:br>
            <a:endParaRPr lang="en-US" sz="2000"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8229600" cy="4248000"/>
          </a:xfrm>
        </p:spPr>
        <p:txBody>
          <a:bodyPr/>
          <a:lstStyle/>
          <a:p>
            <a:pPr lvl="3">
              <a:defRPr/>
            </a:pPr>
            <a:endParaRPr lang="en-US" dirty="0"/>
          </a:p>
          <a:p>
            <a:pPr marL="0" indent="0"/>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0233D958-E808-24B7-20E3-6F0144531131}"/>
              </a:ext>
            </a:extLst>
          </p:cNvPr>
          <p:cNvSpPr txBox="1">
            <a:spLocks/>
          </p:cNvSpPr>
          <p:nvPr/>
        </p:nvSpPr>
        <p:spPr bwMode="auto">
          <a:xfrm>
            <a:off x="609600" y="1664400"/>
            <a:ext cx="6122640" cy="44288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buClr>
                <a:srgbClr val="0077E3"/>
              </a:buClr>
            </a:pPr>
            <a:r>
              <a:rPr lang="en-US" dirty="0"/>
              <a:t>Researchers have found that communication comes first from body language, followed by tone of voice – with the words you actually say coming last.</a:t>
            </a:r>
          </a:p>
          <a:p>
            <a:pPr>
              <a:buClr>
                <a:srgbClr val="0077E3"/>
              </a:buClr>
            </a:pPr>
            <a:r>
              <a:rPr lang="en-US" kern="0" dirty="0"/>
              <a:t>What to think about:</a:t>
            </a:r>
          </a:p>
          <a:p>
            <a:pPr marL="558800" lvl="1" indent="-342900">
              <a:spcBef>
                <a:spcPts val="300"/>
              </a:spcBef>
              <a:spcAft>
                <a:spcPts val="300"/>
              </a:spcAft>
              <a:buFont typeface="Arial" panose="020B0604020202020204" pitchFamily="34" charset="0"/>
              <a:buChar char="•"/>
            </a:pPr>
            <a:r>
              <a:rPr lang="en-US" kern="0" dirty="0"/>
              <a:t>posture and body language</a:t>
            </a:r>
          </a:p>
          <a:p>
            <a:pPr marL="558800" lvl="1" indent="-342900">
              <a:spcBef>
                <a:spcPts val="300"/>
              </a:spcBef>
              <a:spcAft>
                <a:spcPts val="300"/>
              </a:spcAft>
              <a:buFont typeface="Arial" panose="020B0604020202020204" pitchFamily="34" charset="0"/>
              <a:buChar char="•"/>
            </a:pPr>
            <a:r>
              <a:rPr lang="en-US" kern="0" dirty="0"/>
              <a:t>tone of voice</a:t>
            </a:r>
          </a:p>
          <a:p>
            <a:pPr marL="558800" lvl="1" indent="-342900">
              <a:spcBef>
                <a:spcPts val="300"/>
              </a:spcBef>
              <a:spcAft>
                <a:spcPts val="300"/>
              </a:spcAft>
              <a:buFont typeface="Arial" panose="020B0604020202020204" pitchFamily="34" charset="0"/>
              <a:buChar char="•"/>
            </a:pPr>
            <a:r>
              <a:rPr lang="en-US" kern="0" dirty="0"/>
              <a:t>eye contact</a:t>
            </a:r>
          </a:p>
          <a:p>
            <a:pPr marL="558800" lvl="1" indent="-342900">
              <a:spcBef>
                <a:spcPts val="300"/>
              </a:spcBef>
              <a:spcAft>
                <a:spcPts val="300"/>
              </a:spcAft>
              <a:buFont typeface="Arial" panose="020B0604020202020204" pitchFamily="34" charset="0"/>
              <a:buChar char="•"/>
            </a:pPr>
            <a:r>
              <a:rPr lang="en-US" kern="0" dirty="0"/>
              <a:t>reading other people’s cues</a:t>
            </a:r>
          </a:p>
          <a:p>
            <a:pPr marL="558800" lvl="1" indent="-342900">
              <a:spcBef>
                <a:spcPts val="300"/>
              </a:spcBef>
              <a:spcAft>
                <a:spcPts val="300"/>
              </a:spcAft>
              <a:buFont typeface="Arial" panose="020B0604020202020204" pitchFamily="34" charset="0"/>
              <a:buChar char="•"/>
            </a:pPr>
            <a:r>
              <a:rPr lang="en-US" kern="0" dirty="0"/>
              <a:t>being yourself</a:t>
            </a:r>
          </a:p>
          <a:p>
            <a:pPr marL="558800" lvl="1" indent="-342900">
              <a:spcBef>
                <a:spcPts val="300"/>
              </a:spcBef>
              <a:spcAft>
                <a:spcPts val="300"/>
              </a:spcAft>
              <a:buFont typeface="Arial" panose="020B0604020202020204" pitchFamily="34" charset="0"/>
              <a:buChar char="•"/>
            </a:pPr>
            <a:r>
              <a:rPr lang="en-US" kern="0" dirty="0"/>
              <a:t>smiling</a:t>
            </a:r>
          </a:p>
          <a:p>
            <a:pPr marL="558800" lvl="1" indent="-342900">
              <a:spcBef>
                <a:spcPts val="300"/>
              </a:spcBef>
              <a:spcAft>
                <a:spcPts val="300"/>
              </a:spcAft>
              <a:buFont typeface="Arial" panose="020B0604020202020204" pitchFamily="34" charset="0"/>
              <a:buChar char="•"/>
            </a:pPr>
            <a:r>
              <a:rPr lang="en-US" kern="0" dirty="0"/>
              <a:t>accurate information. </a:t>
            </a:r>
          </a:p>
        </p:txBody>
      </p:sp>
      <p:sp>
        <p:nvSpPr>
          <p:cNvPr id="2" name="TextBox 1">
            <a:extLst>
              <a:ext uri="{FF2B5EF4-FFF2-40B4-BE49-F238E27FC236}">
                <a16:creationId xmlns:a16="http://schemas.microsoft.com/office/drawing/2014/main" id="{FA7FEAF1-894D-A8EC-018F-CECE2A81BDB1}"/>
              </a:ext>
            </a:extLst>
          </p:cNvPr>
          <p:cNvSpPr txBox="1"/>
          <p:nvPr/>
        </p:nvSpPr>
        <p:spPr>
          <a:xfrm>
            <a:off x="5436359" y="3944118"/>
            <a:ext cx="3242320" cy="181588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t>‘You never get a second chance to make a good first impression.’</a:t>
            </a:r>
          </a:p>
          <a:p>
            <a:pPr algn="r"/>
            <a:r>
              <a:rPr lang="en-US" sz="1600" dirty="0"/>
              <a:t>Will Rogers,</a:t>
            </a:r>
          </a:p>
          <a:p>
            <a:pPr algn="r"/>
            <a:r>
              <a:rPr lang="en-US" sz="1600" dirty="0"/>
              <a:t>American actor and entertainer</a:t>
            </a:r>
          </a:p>
          <a:p>
            <a:pPr algn="r"/>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DF3F2-970E-7219-542B-0E4ACA567164}"/>
              </a:ext>
            </a:extLst>
          </p:cNvPr>
          <p:cNvSpPr>
            <a:spLocks noGrp="1"/>
          </p:cNvSpPr>
          <p:nvPr>
            <p:ph type="title"/>
          </p:nvPr>
        </p:nvSpPr>
        <p:spPr/>
        <p:txBody>
          <a:bodyPr/>
          <a:lstStyle/>
          <a:p>
            <a:r>
              <a:rPr lang="en-US" dirty="0"/>
              <a:t>Communication</a:t>
            </a:r>
            <a:endParaRPr lang="en-GB" dirty="0"/>
          </a:p>
        </p:txBody>
      </p:sp>
      <p:sp>
        <p:nvSpPr>
          <p:cNvPr id="3" name="Content Placeholder 2">
            <a:extLst>
              <a:ext uri="{FF2B5EF4-FFF2-40B4-BE49-F238E27FC236}">
                <a16:creationId xmlns:a16="http://schemas.microsoft.com/office/drawing/2014/main" id="{A53F8686-359D-D4D3-2637-F0ECEB6EFE5D}"/>
              </a:ext>
            </a:extLst>
          </p:cNvPr>
          <p:cNvSpPr>
            <a:spLocks noGrp="1"/>
          </p:cNvSpPr>
          <p:nvPr>
            <p:ph sz="quarter" idx="10"/>
          </p:nvPr>
        </p:nvSpPr>
        <p:spPr/>
        <p:txBody>
          <a:bodyPr/>
          <a:lstStyle/>
          <a:p>
            <a:r>
              <a:rPr lang="en-US" dirty="0"/>
              <a:t>There are several ways that we communicate, verbally and non-verbally.</a:t>
            </a:r>
          </a:p>
          <a:p>
            <a:pPr marL="342900" indent="-342900">
              <a:buClr>
                <a:srgbClr val="0077E3"/>
              </a:buClr>
              <a:buFont typeface="Arial" panose="020B0604020202020204" pitchFamily="34" charset="0"/>
              <a:buChar char="•"/>
            </a:pPr>
            <a:r>
              <a:rPr lang="en-US" b="1" dirty="0"/>
              <a:t>Posture and body language</a:t>
            </a:r>
            <a:r>
              <a:rPr lang="en-US" dirty="0"/>
              <a:t>:</a:t>
            </a:r>
            <a:r>
              <a:rPr lang="en-US" b="1" dirty="0"/>
              <a:t> </a:t>
            </a:r>
            <a:r>
              <a:rPr lang="en-US" dirty="0"/>
              <a:t>standing or sitting up straight, and looking straight at the person you are talking to, with a relaxed stance, can communicate confidence and attentiveness.</a:t>
            </a:r>
          </a:p>
          <a:p>
            <a:pPr marL="342900" indent="-342900">
              <a:buClr>
                <a:srgbClr val="0077E3"/>
              </a:buClr>
              <a:buFont typeface="Arial" panose="020B0604020202020204" pitchFamily="34" charset="0"/>
              <a:buChar char="•"/>
            </a:pPr>
            <a:r>
              <a:rPr lang="en-US" b="1" dirty="0"/>
              <a:t>Tone of voice</a:t>
            </a:r>
            <a:r>
              <a:rPr lang="en-US" dirty="0"/>
              <a:t>: your tone of voice should be in tune with what you want to say – consider volume, pace, pitch and inflection.</a:t>
            </a:r>
          </a:p>
          <a:p>
            <a:pPr marL="342900" indent="-342900">
              <a:buClr>
                <a:srgbClr val="0077E3"/>
              </a:buClr>
              <a:buFont typeface="Arial" panose="020B0604020202020204" pitchFamily="34" charset="0"/>
              <a:buChar char="•"/>
            </a:pPr>
            <a:r>
              <a:rPr lang="en-US" b="1" dirty="0"/>
              <a:t>Eye contact</a:t>
            </a:r>
            <a:r>
              <a:rPr lang="en-US" dirty="0"/>
              <a:t>: is the most important</a:t>
            </a:r>
            <a:r>
              <a:rPr lang="en-US" b="1" dirty="0"/>
              <a:t> </a:t>
            </a:r>
            <a:r>
              <a:rPr lang="en-US" dirty="0"/>
              <a:t>form of non-verbal communication because it has the most impact on how another person feels about you and what you say. It can add credibility and sincerity, show attentiveness and respect, and give you </a:t>
            </a:r>
            <a:r>
              <a:rPr lang="en-US" b="1" dirty="0"/>
              <a:t>visual cues</a:t>
            </a:r>
            <a:r>
              <a:rPr lang="en-US" dirty="0"/>
              <a:t>.</a:t>
            </a:r>
          </a:p>
          <a:p>
            <a:pPr marL="342900" indent="-342900">
              <a:buClr>
                <a:srgbClr val="0077E3"/>
              </a:buClr>
              <a:buFont typeface="Arial" panose="020B0604020202020204" pitchFamily="34" charset="0"/>
              <a:buChar char="•"/>
            </a:pPr>
            <a:endParaRPr lang="en-US" dirty="0"/>
          </a:p>
          <a:p>
            <a:pPr marL="342900" indent="-342900">
              <a:buClr>
                <a:srgbClr val="0077E3"/>
              </a:buClr>
              <a:buFont typeface="Arial" panose="020B0604020202020204" pitchFamily="34" charset="0"/>
              <a:buChar char="•"/>
            </a:pPr>
            <a:endParaRPr lang="en-US" dirty="0"/>
          </a:p>
          <a:p>
            <a:pPr marL="342900" indent="-342900">
              <a:buClr>
                <a:srgbClr val="0077E3"/>
              </a:buClr>
              <a:buFont typeface="Arial" panose="020B0604020202020204" pitchFamily="34" charset="0"/>
              <a:buChar char="•"/>
            </a:pPr>
            <a:endParaRPr lang="en-GB" dirty="0"/>
          </a:p>
        </p:txBody>
      </p:sp>
    </p:spTree>
    <p:extLst>
      <p:ext uri="{BB962C8B-B14F-4D97-AF65-F5344CB8AC3E}">
        <p14:creationId xmlns:p14="http://schemas.microsoft.com/office/powerpoint/2010/main" val="2041294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C7C53-A904-4363-AF83-95FEECB29954}"/>
              </a:ext>
            </a:extLst>
          </p:cNvPr>
          <p:cNvSpPr>
            <a:spLocks noGrp="1"/>
          </p:cNvSpPr>
          <p:nvPr>
            <p:ph type="title"/>
          </p:nvPr>
        </p:nvSpPr>
        <p:spPr/>
        <p:txBody>
          <a:bodyPr/>
          <a:lstStyle/>
          <a:p>
            <a:r>
              <a:rPr lang="en-GB" sz="2400" dirty="0">
                <a:effectLst/>
                <a:latin typeface="Arial" panose="020B0604020202020204" pitchFamily="34" charset="0"/>
                <a:ea typeface="Congress Sans Bold"/>
                <a:cs typeface="&quot;Courier New&quot;"/>
              </a:rPr>
              <a:t>Reading other people’s cues</a:t>
            </a: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FFBA2E4A-9DF3-2A82-A9A1-9A7A67C92C47}"/>
              </a:ext>
            </a:extLst>
          </p:cNvPr>
          <p:cNvSpPr>
            <a:spLocks noGrp="1"/>
          </p:cNvSpPr>
          <p:nvPr>
            <p:ph sz="quarter" idx="10"/>
          </p:nvPr>
        </p:nvSpPr>
        <p:spPr>
          <a:xfrm>
            <a:off x="457200" y="1484784"/>
            <a:ext cx="8229600" cy="1080120"/>
          </a:xfrm>
        </p:spPr>
        <p:txBody>
          <a:bodyPr/>
          <a:lstStyle/>
          <a:p>
            <a:pPr>
              <a:lnSpc>
                <a:spcPct val="100000"/>
              </a:lnSpc>
              <a:buClr>
                <a:srgbClr val="0077E3"/>
              </a:buClr>
            </a:pPr>
            <a:r>
              <a:rPr lang="en-GB" b="0" i="0" u="none" strike="noStrike" dirty="0">
                <a:effectLst/>
                <a:latin typeface="Arial" panose="020B0604020202020204" pitchFamily="34" charset="0"/>
                <a:cs typeface="Arial" panose="020B0604020202020204" pitchFamily="34" charset="0"/>
              </a:rPr>
              <a:t>The ability to recognise </a:t>
            </a:r>
            <a:r>
              <a:rPr lang="en-GB" dirty="0">
                <a:latin typeface="Arial" panose="020B0604020202020204" pitchFamily="34" charset="0"/>
                <a:cs typeface="Arial" panose="020B0604020202020204" pitchFamily="34" charset="0"/>
              </a:rPr>
              <a:t>and p</a:t>
            </a:r>
            <a:r>
              <a:rPr lang="en-GB" b="0" i="0" u="none" strike="noStrike" dirty="0">
                <a:effectLst/>
                <a:latin typeface="Arial" panose="020B0604020202020204" pitchFamily="34" charset="0"/>
                <a:cs typeface="Arial" panose="020B0604020202020204" pitchFamily="34" charset="0"/>
              </a:rPr>
              <a:t>ay attention to other people’s vocal variety and body language is essential to any successful communication and can show that you have empathy.</a:t>
            </a:r>
            <a:r>
              <a:rPr lang="en-GB" kern="0" dirty="0">
                <a:latin typeface="Arial" panose="020B0604020202020204" pitchFamily="34" charset="0"/>
                <a:cs typeface="Arial" panose="020B0604020202020204" pitchFamily="34" charset="0"/>
              </a:rPr>
              <a:t> </a:t>
            </a:r>
            <a:endParaRPr lang="en-GB" b="0" i="0" u="none" strike="noStrike" dirty="0">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100AAA12-B5E6-0B5E-8E02-4FB8C62C8D77}"/>
              </a:ext>
            </a:extLst>
          </p:cNvPr>
          <p:cNvSpPr txBox="1">
            <a:spLocks/>
          </p:cNvSpPr>
          <p:nvPr/>
        </p:nvSpPr>
        <p:spPr bwMode="auto">
          <a:xfrm>
            <a:off x="4211960" y="3776350"/>
            <a:ext cx="4157290" cy="1768674"/>
          </a:xfrm>
          <a:prstGeom prst="rect">
            <a:avLst/>
          </a:prstGeom>
          <a:noFill/>
          <a:ln w="9525">
            <a:noFill/>
            <a:miter lim="800000"/>
            <a:headEnd/>
            <a:tailEnd/>
          </a:ln>
        </p:spPr>
        <p:txBody>
          <a:bodyPr vert="horz" wrap="square" lIns="0" tIns="0" rIns="0" bIns="0" numCol="2"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joy</a:t>
            </a:r>
          </a:p>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surprise</a:t>
            </a:r>
          </a:p>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sadness</a:t>
            </a:r>
          </a:p>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fear</a:t>
            </a:r>
          </a:p>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anger</a:t>
            </a:r>
          </a:p>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contempt</a:t>
            </a:r>
          </a:p>
          <a:p>
            <a:pPr marL="558800" lvl="1" indent="-342900">
              <a:lnSpc>
                <a:spcPct val="100000"/>
              </a:lnSpc>
              <a:spcBef>
                <a:spcPts val="300"/>
              </a:spcBef>
              <a:spcAft>
                <a:spcPts val="300"/>
              </a:spcAft>
              <a:buFont typeface="Arial" panose="020B0604020202020204" pitchFamily="34" charset="0"/>
              <a:buChar char="•"/>
            </a:pPr>
            <a:r>
              <a:rPr lang="en-GB" kern="0" dirty="0">
                <a:latin typeface="Arial" panose="020B0604020202020204" pitchFamily="34" charset="0"/>
                <a:cs typeface="Arial" panose="020B0604020202020204" pitchFamily="34" charset="0"/>
              </a:rPr>
              <a:t>disgust.</a:t>
            </a:r>
          </a:p>
        </p:txBody>
      </p:sp>
      <p:sp>
        <p:nvSpPr>
          <p:cNvPr id="7" name="TextBox 6">
            <a:extLst>
              <a:ext uri="{FF2B5EF4-FFF2-40B4-BE49-F238E27FC236}">
                <a16:creationId xmlns:a16="http://schemas.microsoft.com/office/drawing/2014/main" id="{61EFACEA-D84D-3833-52E4-D70F4C07A507}"/>
              </a:ext>
            </a:extLst>
          </p:cNvPr>
          <p:cNvSpPr txBox="1"/>
          <p:nvPr/>
        </p:nvSpPr>
        <p:spPr>
          <a:xfrm>
            <a:off x="4355976" y="2564904"/>
            <a:ext cx="4572000" cy="707886"/>
          </a:xfrm>
          <a:prstGeom prst="rect">
            <a:avLst/>
          </a:prstGeom>
          <a:noFill/>
        </p:spPr>
        <p:txBody>
          <a:bodyPr wrap="square">
            <a:spAutoFit/>
          </a:bodyPr>
          <a:lstStyle/>
          <a:p>
            <a:pPr>
              <a:lnSpc>
                <a:spcPct val="100000"/>
              </a:lnSpc>
              <a:buClr>
                <a:srgbClr val="0077E3"/>
              </a:buClr>
            </a:pPr>
            <a:r>
              <a:rPr lang="en-GB" kern="0" dirty="0">
                <a:latin typeface="Arial" panose="020B0604020202020204" pitchFamily="34" charset="0"/>
                <a:cs typeface="Arial" panose="020B0604020202020204" pitchFamily="34" charset="0"/>
              </a:rPr>
              <a:t>There are seven universal ‘micro-expressions’ you need to recognise:</a:t>
            </a:r>
          </a:p>
        </p:txBody>
      </p:sp>
      <p:pic>
        <p:nvPicPr>
          <p:cNvPr id="5" name="Picture 4" descr="A collage of a person&#10;&#10;Description automatically generated">
            <a:extLst>
              <a:ext uri="{FF2B5EF4-FFF2-40B4-BE49-F238E27FC236}">
                <a16:creationId xmlns:a16="http://schemas.microsoft.com/office/drawing/2014/main" id="{18C8E9A8-1FB5-42F1-E2E0-0070560FD178}"/>
              </a:ext>
            </a:extLst>
          </p:cNvPr>
          <p:cNvPicPr>
            <a:picLocks noChangeAspect="1"/>
          </p:cNvPicPr>
          <p:nvPr/>
        </p:nvPicPr>
        <p:blipFill>
          <a:blip r:embed="rId3"/>
          <a:stretch>
            <a:fillRect/>
          </a:stretch>
        </p:blipFill>
        <p:spPr>
          <a:xfrm>
            <a:off x="611560" y="2769097"/>
            <a:ext cx="3312368" cy="3312368"/>
          </a:xfrm>
          <a:prstGeom prst="rect">
            <a:avLst/>
          </a:prstGeom>
        </p:spPr>
      </p:pic>
    </p:spTree>
    <p:extLst>
      <p:ext uri="{BB962C8B-B14F-4D97-AF65-F5344CB8AC3E}">
        <p14:creationId xmlns:p14="http://schemas.microsoft.com/office/powerpoint/2010/main" val="425075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964FD-78D6-8C96-BA8A-81F49A5FDB89}"/>
              </a:ext>
            </a:extLst>
          </p:cNvPr>
          <p:cNvSpPr>
            <a:spLocks noGrp="1"/>
          </p:cNvSpPr>
          <p:nvPr>
            <p:ph type="title"/>
          </p:nvPr>
        </p:nvSpPr>
        <p:spPr/>
        <p:txBody>
          <a:bodyPr/>
          <a:lstStyle/>
          <a:p>
            <a:r>
              <a:rPr lang="en-GB" sz="2400" dirty="0">
                <a:effectLst/>
                <a:latin typeface="Arial" panose="020B0604020202020204" pitchFamily="34" charset="0"/>
                <a:ea typeface="Congress Sans Bold"/>
                <a:cs typeface="&quot;Courier New&quot;"/>
              </a:rPr>
              <a:t>Be yourself – smile and listen</a:t>
            </a:r>
            <a:br>
              <a:rPr lang="en-GB" sz="2400" dirty="0">
                <a:effectLst/>
                <a:latin typeface="Courier New" panose="02070309020205020404" pitchFamily="49" charset="0"/>
                <a:ea typeface="&quot;Courier New&quot;"/>
                <a:cs typeface="&quot;Courier New&quot;"/>
              </a:rPr>
            </a:br>
            <a:endParaRPr lang="en-US" dirty="0"/>
          </a:p>
        </p:txBody>
      </p:sp>
      <p:sp>
        <p:nvSpPr>
          <p:cNvPr id="3" name="Content Placeholder 2">
            <a:extLst>
              <a:ext uri="{FF2B5EF4-FFF2-40B4-BE49-F238E27FC236}">
                <a16:creationId xmlns:a16="http://schemas.microsoft.com/office/drawing/2014/main" id="{681F8EF2-D078-8F4C-4B7A-D5BDB61674D9}"/>
              </a:ext>
            </a:extLst>
          </p:cNvPr>
          <p:cNvSpPr>
            <a:spLocks noGrp="1"/>
          </p:cNvSpPr>
          <p:nvPr>
            <p:ph sz="quarter" idx="10"/>
          </p:nvPr>
        </p:nvSpPr>
        <p:spPr>
          <a:xfrm>
            <a:off x="457200" y="1556792"/>
            <a:ext cx="8229600" cy="4581296"/>
          </a:xfrm>
        </p:spPr>
        <p:txBody>
          <a:bodyPr/>
          <a:lstStyle/>
          <a:p>
            <a:pPr marL="342900" indent="-342900">
              <a:buClr>
                <a:srgbClr val="0077E3"/>
              </a:buClr>
              <a:buFont typeface="Arial" panose="020B0604020202020204" pitchFamily="34" charset="0"/>
              <a:buChar char="•"/>
            </a:pPr>
            <a:r>
              <a:rPr lang="en-US" dirty="0"/>
              <a:t>Smiling when you are first introduced to someone new shows respect, that you are acknowledging their presence and indicates you are pleased to meet them.</a:t>
            </a:r>
          </a:p>
          <a:p>
            <a:pPr marL="342900" indent="-342900">
              <a:buClr>
                <a:srgbClr val="0077E3"/>
              </a:buClr>
              <a:buFont typeface="Arial" panose="020B0604020202020204" pitchFamily="34" charset="0"/>
              <a:buChar char="•"/>
            </a:pPr>
            <a:r>
              <a:rPr lang="en-US" dirty="0"/>
              <a:t>Taking an interest in what the other person is saying to you shows you are listening. </a:t>
            </a:r>
          </a:p>
          <a:p>
            <a:pPr marL="342900" indent="-342900">
              <a:buClr>
                <a:srgbClr val="0077E3"/>
              </a:buClr>
              <a:buFont typeface="Arial" panose="020B0604020202020204" pitchFamily="34" charset="0"/>
              <a:buChar char="•"/>
            </a:pPr>
            <a:r>
              <a:rPr lang="en-US" dirty="0"/>
              <a:t>Maintaining your attention at all times will make the other person feel safe and provide a good foundation to build trust.</a:t>
            </a:r>
          </a:p>
          <a:p>
            <a:pPr marL="342900" indent="-342900">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B</a:t>
            </a:r>
            <a:r>
              <a:rPr lang="en-GB" b="0" i="0" u="none" strike="noStrike" dirty="0">
                <a:effectLst/>
                <a:latin typeface="Arial" panose="020B0604020202020204" pitchFamily="34" charset="0"/>
                <a:cs typeface="Arial" panose="020B0604020202020204" pitchFamily="34" charset="0"/>
              </a:rPr>
              <a:t>eing polite and appearing interested will avoid hurting someone’s feelings.</a:t>
            </a:r>
          </a:p>
          <a:p>
            <a:pPr marL="342900" indent="-342900">
              <a:buClr>
                <a:srgbClr val="0077E3"/>
              </a:buClr>
              <a:buFont typeface="Arial" panose="020B0604020202020204" pitchFamily="34" charset="0"/>
              <a:buChar char="•"/>
            </a:pPr>
            <a:r>
              <a:rPr lang="en-GB" dirty="0">
                <a:latin typeface="Arial" panose="020B0604020202020204" pitchFamily="34" charset="0"/>
                <a:cs typeface="Arial" panose="020B0604020202020204" pitchFamily="34" charset="0"/>
              </a:rPr>
              <a:t>Be yourself! Have confidence, relax and be authentic.</a:t>
            </a:r>
            <a:endParaRPr lang="en-GB" b="0" i="0" u="none" strike="noStrike" dirty="0">
              <a:effectLst/>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8945485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12198-107B-7C50-C763-CE57B37D3C39}"/>
              </a:ext>
            </a:extLst>
          </p:cNvPr>
          <p:cNvSpPr>
            <a:spLocks noGrp="1"/>
          </p:cNvSpPr>
          <p:nvPr>
            <p:ph type="title"/>
          </p:nvPr>
        </p:nvSpPr>
        <p:spPr/>
        <p:txBody>
          <a:bodyPr/>
          <a:lstStyle/>
          <a:p>
            <a:r>
              <a:rPr lang="en-US" dirty="0"/>
              <a:t>What not to do</a:t>
            </a:r>
          </a:p>
        </p:txBody>
      </p:sp>
      <p:sp>
        <p:nvSpPr>
          <p:cNvPr id="3" name="Content Placeholder 2">
            <a:extLst>
              <a:ext uri="{FF2B5EF4-FFF2-40B4-BE49-F238E27FC236}">
                <a16:creationId xmlns:a16="http://schemas.microsoft.com/office/drawing/2014/main" id="{FDD368FC-8A4A-515C-FBD4-898D138AED81}"/>
              </a:ext>
            </a:extLst>
          </p:cNvPr>
          <p:cNvSpPr>
            <a:spLocks noGrp="1"/>
          </p:cNvSpPr>
          <p:nvPr>
            <p:ph sz="quarter" idx="10"/>
          </p:nvPr>
        </p:nvSpPr>
        <p:spPr>
          <a:xfrm>
            <a:off x="457200" y="1628800"/>
            <a:ext cx="8507288" cy="4752528"/>
          </a:xfrm>
        </p:spPr>
        <p:txBody>
          <a:bodyPr/>
          <a:lstStyle/>
          <a:p>
            <a:r>
              <a:rPr lang="en-US" dirty="0"/>
              <a:t>Try to avoid:</a:t>
            </a:r>
          </a:p>
          <a:p>
            <a:pPr marL="342900" indent="-342900">
              <a:lnSpc>
                <a:spcPct val="100000"/>
              </a:lnSpc>
              <a:spcBef>
                <a:spcPts val="500"/>
              </a:spcBef>
              <a:spcAft>
                <a:spcPts val="500"/>
              </a:spcAft>
              <a:buClr>
                <a:srgbClr val="0077E3"/>
              </a:buClr>
              <a:buFont typeface="Arial" panose="020B0604020202020204" pitchFamily="34" charset="0"/>
              <a:buChar char="•"/>
            </a:pPr>
            <a:r>
              <a:rPr lang="en-US" dirty="0"/>
              <a:t>crossing your arms or legs </a:t>
            </a:r>
          </a:p>
          <a:p>
            <a:pPr marL="342900" indent="-342900">
              <a:lnSpc>
                <a:spcPct val="100000"/>
              </a:lnSpc>
              <a:spcBef>
                <a:spcPts val="500"/>
              </a:spcBef>
              <a:spcAft>
                <a:spcPts val="500"/>
              </a:spcAft>
              <a:buClr>
                <a:srgbClr val="0077E3"/>
              </a:buClr>
              <a:buFont typeface="Arial" panose="020B0604020202020204" pitchFamily="34" charset="0"/>
              <a:buChar char="•"/>
            </a:pPr>
            <a:r>
              <a:rPr lang="en-US" dirty="0"/>
              <a:t>putting your hands in your pockets</a:t>
            </a:r>
          </a:p>
          <a:p>
            <a:pPr marL="342900" indent="-342900">
              <a:lnSpc>
                <a:spcPct val="100000"/>
              </a:lnSpc>
              <a:spcBef>
                <a:spcPts val="500"/>
              </a:spcBef>
              <a:spcAft>
                <a:spcPts val="500"/>
              </a:spcAft>
              <a:buClr>
                <a:srgbClr val="0077E3"/>
              </a:buClr>
              <a:buFont typeface="Arial" panose="020B0604020202020204" pitchFamily="34" charset="0"/>
              <a:buChar char="•"/>
            </a:pPr>
            <a:r>
              <a:rPr lang="en-US" dirty="0"/>
              <a:t>turning your body away from the person</a:t>
            </a:r>
          </a:p>
          <a:p>
            <a:pPr marL="342900" indent="-342900">
              <a:lnSpc>
                <a:spcPct val="100000"/>
              </a:lnSpc>
              <a:spcBef>
                <a:spcPts val="500"/>
              </a:spcBef>
              <a:spcAft>
                <a:spcPts val="500"/>
              </a:spcAft>
              <a:buClr>
                <a:srgbClr val="0077E3"/>
              </a:buClr>
              <a:buFont typeface="Arial" panose="020B0604020202020204" pitchFamily="34" charset="0"/>
              <a:buChar char="•"/>
            </a:pPr>
            <a:r>
              <a:rPr lang="en-US" dirty="0"/>
              <a:t>speaking too much or not at all</a:t>
            </a:r>
          </a:p>
          <a:p>
            <a:pPr marL="342900" indent="-342900">
              <a:lnSpc>
                <a:spcPct val="100000"/>
              </a:lnSpc>
              <a:spcBef>
                <a:spcPts val="500"/>
              </a:spcBef>
              <a:spcAft>
                <a:spcPts val="500"/>
              </a:spcAft>
              <a:buClr>
                <a:srgbClr val="0077E3"/>
              </a:buClr>
              <a:buFont typeface="Arial" panose="020B0604020202020204" pitchFamily="34" charset="0"/>
              <a:buChar char="•"/>
            </a:pPr>
            <a:r>
              <a:rPr lang="en-US" dirty="0"/>
              <a:t>shouting or whispering </a:t>
            </a:r>
          </a:p>
          <a:p>
            <a:pPr marL="342900" indent="-342900">
              <a:lnSpc>
                <a:spcPct val="100000"/>
              </a:lnSpc>
              <a:spcBef>
                <a:spcPts val="500"/>
              </a:spcBef>
              <a:spcAft>
                <a:spcPts val="500"/>
              </a:spcAft>
              <a:buClr>
                <a:srgbClr val="0077E3"/>
              </a:buClr>
              <a:buFont typeface="Arial" panose="020B0604020202020204" pitchFamily="34" charset="0"/>
              <a:buChar char="•"/>
            </a:pPr>
            <a:r>
              <a:rPr lang="en-GB" b="0" i="0" u="none" strike="noStrike" dirty="0">
                <a:effectLst/>
                <a:latin typeface="Arial" panose="020B0604020202020204" pitchFamily="34" charset="0"/>
                <a:cs typeface="Arial" panose="020B0604020202020204" pitchFamily="34" charset="0"/>
              </a:rPr>
              <a:t>saying specific words that may hurt or offend</a:t>
            </a:r>
          </a:p>
          <a:p>
            <a:pPr marL="342900" indent="-342900">
              <a:lnSpc>
                <a:spcPct val="100000"/>
              </a:lnSpc>
              <a:spcBef>
                <a:spcPts val="500"/>
              </a:spcBef>
              <a:spcAft>
                <a:spcPts val="500"/>
              </a:spcAft>
              <a:buClr>
                <a:srgbClr val="0077E3"/>
              </a:buClr>
              <a:buFont typeface="Arial" panose="020B0604020202020204" pitchFamily="34" charset="0"/>
              <a:buChar char="•"/>
            </a:pPr>
            <a:r>
              <a:rPr lang="en-US" dirty="0"/>
              <a:t>not being yourself</a:t>
            </a:r>
          </a:p>
          <a:p>
            <a:pPr marL="342900" indent="-342900">
              <a:lnSpc>
                <a:spcPct val="100000"/>
              </a:lnSpc>
              <a:spcBef>
                <a:spcPts val="500"/>
              </a:spcBef>
              <a:spcAft>
                <a:spcPts val="500"/>
              </a:spcAft>
              <a:buClr>
                <a:srgbClr val="0077E3"/>
              </a:buClr>
              <a:buFont typeface="Arial" panose="020B0604020202020204" pitchFamily="34" charset="0"/>
              <a:buChar char="•"/>
            </a:pPr>
            <a:r>
              <a:rPr lang="en-GB" b="0" i="0" u="none" strike="noStrike" dirty="0">
                <a:effectLst/>
                <a:latin typeface="Arial" panose="020B0604020202020204" pitchFamily="34" charset="0"/>
                <a:cs typeface="Arial" panose="020B0604020202020204" pitchFamily="34" charset="0"/>
              </a:rPr>
              <a:t>appearing </a:t>
            </a:r>
            <a:r>
              <a:rPr lang="en-GB" dirty="0">
                <a:latin typeface="Arial" panose="020B0604020202020204" pitchFamily="34" charset="0"/>
                <a:cs typeface="Arial" panose="020B0604020202020204" pitchFamily="34" charset="0"/>
              </a:rPr>
              <a:t>un</a:t>
            </a:r>
            <a:r>
              <a:rPr lang="en-GB" b="0" i="0" u="none" strike="noStrike" dirty="0">
                <a:effectLst/>
                <a:latin typeface="Arial" panose="020B0604020202020204" pitchFamily="34" charset="0"/>
                <a:cs typeface="Arial" panose="020B0604020202020204" pitchFamily="34" charset="0"/>
              </a:rPr>
              <a:t>interested.</a:t>
            </a:r>
          </a:p>
          <a:p>
            <a:endParaRPr lang="en-US" dirty="0"/>
          </a:p>
          <a:p>
            <a:endParaRPr lang="en-US" dirty="0"/>
          </a:p>
          <a:p>
            <a:endParaRPr lang="en-US" dirty="0"/>
          </a:p>
        </p:txBody>
      </p:sp>
      <p:pic>
        <p:nvPicPr>
          <p:cNvPr id="5" name="Picture 4" descr="A person with her arms crossed&#10;&#10;Description automatically generated with medium confidence">
            <a:extLst>
              <a:ext uri="{FF2B5EF4-FFF2-40B4-BE49-F238E27FC236}">
                <a16:creationId xmlns:a16="http://schemas.microsoft.com/office/drawing/2014/main" id="{A4EED0B9-4E27-65AD-288D-58131CB4B062}"/>
              </a:ext>
            </a:extLst>
          </p:cNvPr>
          <p:cNvPicPr>
            <a:picLocks noChangeAspect="1"/>
          </p:cNvPicPr>
          <p:nvPr/>
        </p:nvPicPr>
        <p:blipFill rotWithShape="1">
          <a:blip r:embed="rId3"/>
          <a:srcRect l="30847"/>
          <a:stretch/>
        </p:blipFill>
        <p:spPr>
          <a:xfrm>
            <a:off x="5965536" y="1592967"/>
            <a:ext cx="2721264" cy="2614476"/>
          </a:xfrm>
          <a:prstGeom prst="rect">
            <a:avLst/>
          </a:prstGeom>
        </p:spPr>
      </p:pic>
    </p:spTree>
    <p:extLst>
      <p:ext uri="{BB962C8B-B14F-4D97-AF65-F5344CB8AC3E}">
        <p14:creationId xmlns:p14="http://schemas.microsoft.com/office/powerpoint/2010/main" val="531578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0A2BA-56ED-A89F-5843-6B39EB380B0C}"/>
              </a:ext>
            </a:extLst>
          </p:cNvPr>
          <p:cNvSpPr>
            <a:spLocks noGrp="1"/>
          </p:cNvSpPr>
          <p:nvPr>
            <p:ph type="title"/>
          </p:nvPr>
        </p:nvSpPr>
        <p:spPr/>
        <p:txBody>
          <a:bodyPr/>
          <a:lstStyle/>
          <a:p>
            <a:r>
              <a:rPr lang="en-US" dirty="0"/>
              <a:t>Accurate information</a:t>
            </a:r>
          </a:p>
        </p:txBody>
      </p:sp>
      <p:sp>
        <p:nvSpPr>
          <p:cNvPr id="3" name="Content Placeholder 2">
            <a:extLst>
              <a:ext uri="{FF2B5EF4-FFF2-40B4-BE49-F238E27FC236}">
                <a16:creationId xmlns:a16="http://schemas.microsoft.com/office/drawing/2014/main" id="{58183A5A-D760-4881-F2CD-1CA0BF556F66}"/>
              </a:ext>
            </a:extLst>
          </p:cNvPr>
          <p:cNvSpPr>
            <a:spLocks noGrp="1"/>
          </p:cNvSpPr>
          <p:nvPr>
            <p:ph sz="quarter" idx="10"/>
          </p:nvPr>
        </p:nvSpPr>
        <p:spPr>
          <a:xfrm>
            <a:off x="457200" y="1512000"/>
            <a:ext cx="8229600" cy="4653304"/>
          </a:xfrm>
        </p:spPr>
        <p:txBody>
          <a:bodyPr/>
          <a:lstStyle/>
          <a:p>
            <a:pPr>
              <a:spcBef>
                <a:spcPts val="0"/>
              </a:spcBef>
              <a:spcAft>
                <a:spcPts val="0"/>
              </a:spcAft>
              <a:buClr>
                <a:srgbClr val="0077E3"/>
              </a:buClr>
            </a:pPr>
            <a:r>
              <a:rPr lang="en-GB" b="1" dirty="0">
                <a:latin typeface="Arial" panose="020B0604020202020204" pitchFamily="34" charset="0"/>
                <a:cs typeface="Arial" panose="020B0604020202020204" pitchFamily="34" charset="0"/>
              </a:rPr>
              <a:t>Product knowledge</a:t>
            </a:r>
            <a:r>
              <a:rPr lang="en-GB" dirty="0">
                <a:latin typeface="Arial" panose="020B0604020202020204" pitchFamily="34" charset="0"/>
                <a:cs typeface="Arial" panose="020B0604020202020204" pitchFamily="34" charset="0"/>
              </a:rPr>
              <a:t> is used to inform everyone who is involved in your business about your product or service. Developing staff product knowledge is a crucial business management practice.</a:t>
            </a:r>
          </a:p>
          <a:p>
            <a:pPr>
              <a:spcBef>
                <a:spcPts val="0"/>
              </a:spcBef>
              <a:spcAft>
                <a:spcPts val="0"/>
              </a:spcAft>
              <a:buClr>
                <a:srgbClr val="0077E3"/>
              </a:buClr>
            </a:pPr>
            <a:endParaRPr lang="en-GB" dirty="0">
              <a:latin typeface="Arial" panose="020B0604020202020204" pitchFamily="34" charset="0"/>
              <a:cs typeface="Arial" panose="020B0604020202020204" pitchFamily="34" charset="0"/>
            </a:endParaRPr>
          </a:p>
          <a:p>
            <a:pPr>
              <a:lnSpc>
                <a:spcPct val="150000"/>
              </a:lnSpc>
              <a:spcBef>
                <a:spcPts val="0"/>
              </a:spcBef>
              <a:spcAft>
                <a:spcPts val="0"/>
              </a:spcAft>
              <a:buClr>
                <a:srgbClr val="0077E3"/>
              </a:buClr>
            </a:pPr>
            <a:r>
              <a:rPr lang="en-GB" dirty="0">
                <a:latin typeface="Arial" panose="020B0604020202020204" pitchFamily="34" charset="0"/>
                <a:cs typeface="Arial" panose="020B0604020202020204" pitchFamily="34" charset="0"/>
              </a:rPr>
              <a:t>Knowing about your product/service is essential because:</a:t>
            </a:r>
          </a:p>
          <a:p>
            <a:pPr marL="501650" lvl="1" indent="-285750">
              <a:spcBef>
                <a:spcPts val="600"/>
              </a:spcBef>
              <a:spcAft>
                <a:spcPts val="600"/>
              </a:spcAft>
              <a:buFont typeface="Arial" panose="020B0604020202020204" pitchFamily="34" charset="0"/>
              <a:buChar char="•"/>
            </a:pPr>
            <a:r>
              <a:rPr lang="en-GB" dirty="0">
                <a:latin typeface="Arial" panose="020B0604020202020204" pitchFamily="34" charset="0"/>
                <a:cs typeface="Arial" panose="020B0604020202020204" pitchFamily="34" charset="0"/>
              </a:rPr>
              <a:t>you can explain why it stands out from the crowd</a:t>
            </a:r>
          </a:p>
          <a:p>
            <a:pPr marL="501650" lvl="1" indent="-285750">
              <a:spcBef>
                <a:spcPts val="600"/>
              </a:spcBef>
              <a:spcAft>
                <a:spcPts val="600"/>
              </a:spcAft>
              <a:buFont typeface="Arial" panose="020B0604020202020204" pitchFamily="34" charset="0"/>
              <a:buChar char="•"/>
            </a:pPr>
            <a:r>
              <a:rPr lang="en-GB" dirty="0">
                <a:solidFill>
                  <a:srgbClr val="222222"/>
                </a:solidFill>
                <a:latin typeface="Arial" panose="020B0604020202020204" pitchFamily="34" charset="0"/>
                <a:cs typeface="Arial" panose="020B0604020202020204" pitchFamily="34" charset="0"/>
              </a:rPr>
              <a:t>it helps customers understand the benefits of your product over those of competitors</a:t>
            </a:r>
          </a:p>
          <a:p>
            <a:pPr marL="501650" lvl="1" indent="-285750">
              <a:spcBef>
                <a:spcPts val="600"/>
              </a:spcBef>
              <a:spcAft>
                <a:spcPts val="600"/>
              </a:spcAft>
              <a:buFont typeface="Arial" panose="020B0604020202020204" pitchFamily="34" charset="0"/>
              <a:buChar char="•"/>
            </a:pPr>
            <a:r>
              <a:rPr lang="en-GB" dirty="0">
                <a:solidFill>
                  <a:srgbClr val="222222"/>
                </a:solidFill>
                <a:latin typeface="Arial" panose="020B0604020202020204" pitchFamily="34" charset="0"/>
                <a:cs typeface="Arial" panose="020B0604020202020204" pitchFamily="34" charset="0"/>
              </a:rPr>
              <a:t>it gives </a:t>
            </a:r>
            <a:r>
              <a:rPr lang="en-GB" i="0" dirty="0">
                <a:solidFill>
                  <a:srgbClr val="222222"/>
                </a:solidFill>
                <a:effectLst/>
                <a:latin typeface="Arial" panose="020B0604020202020204" pitchFamily="34" charset="0"/>
                <a:cs typeface="Arial" panose="020B0604020202020204" pitchFamily="34" charset="0"/>
              </a:rPr>
              <a:t>customers confidence in you and your product </a:t>
            </a:r>
          </a:p>
          <a:p>
            <a:pPr marL="501650" lvl="1" indent="-285750">
              <a:spcBef>
                <a:spcPts val="600"/>
              </a:spcBef>
              <a:spcAft>
                <a:spcPts val="600"/>
              </a:spcAft>
              <a:buFont typeface="Arial" panose="020B0604020202020204" pitchFamily="34" charset="0"/>
              <a:buChar char="•"/>
            </a:pPr>
            <a:r>
              <a:rPr lang="en-GB" b="0" i="0" dirty="0">
                <a:solidFill>
                  <a:srgbClr val="222222"/>
                </a:solidFill>
                <a:effectLst/>
                <a:latin typeface="Arial" panose="020B0604020202020204" pitchFamily="34" charset="0"/>
                <a:cs typeface="Arial" panose="020B0604020202020204" pitchFamily="34" charset="0"/>
              </a:rPr>
              <a:t>it strengthens the mission and vision of your business </a:t>
            </a:r>
          </a:p>
          <a:p>
            <a:pPr marL="501650" lvl="1" indent="-285750">
              <a:spcBef>
                <a:spcPts val="600"/>
              </a:spcBef>
              <a:spcAft>
                <a:spcPts val="600"/>
              </a:spcAft>
              <a:buFont typeface="Arial" panose="020B0604020202020204" pitchFamily="34" charset="0"/>
              <a:buChar char="•"/>
            </a:pPr>
            <a:r>
              <a:rPr lang="en-GB" dirty="0">
                <a:solidFill>
                  <a:srgbClr val="222222"/>
                </a:solidFill>
                <a:latin typeface="Arial" panose="020B0604020202020204" pitchFamily="34" charset="0"/>
                <a:cs typeface="Arial" panose="020B0604020202020204" pitchFamily="34" charset="0"/>
              </a:rPr>
              <a:t>it </a:t>
            </a:r>
            <a:r>
              <a:rPr lang="en-GB" b="0" i="0" dirty="0">
                <a:solidFill>
                  <a:srgbClr val="222222"/>
                </a:solidFill>
                <a:effectLst/>
                <a:latin typeface="Arial" panose="020B0604020202020204" pitchFamily="34" charset="0"/>
                <a:cs typeface="Arial" panose="020B0604020202020204" pitchFamily="34" charset="0"/>
              </a:rPr>
              <a:t>helps you customise your product according to user requirements.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99181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11" ma:contentTypeDescription="Create a new document." ma:contentTypeScope="" ma:versionID="e4ef6b96c9dabef1982affbd20a5f7ff">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d243bc6dae530fedd49c839dbc841408"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68719a6c-9fc0-4287-adae-59b7713c0fdc"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SearchProperties" ma:index="1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2e4cfa2d-b918-43c9-8dc5-7fa029d6cca6}" ma:internalName="TaxCatchAll" ma:showField="CatchAllData" ma:web="dc27f8d2-3406-4c8c-bba2-d1bd495ca7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aa5bd41-8bfc-4bb4-b44b-3ff9857b89ca">
      <Terms xmlns="http://schemas.microsoft.com/office/infopath/2007/PartnerControls"/>
    </lcf76f155ced4ddcb4097134ff3c332f>
    <TaxCatchAll xmlns="dc27f8d2-3406-4c8c-bba2-d1bd495ca71b" xsi:nil="true"/>
  </documentManagement>
</p:properties>
</file>

<file path=customXml/itemProps1.xml><?xml version="1.0" encoding="utf-8"?>
<ds:datastoreItem xmlns:ds="http://schemas.openxmlformats.org/officeDocument/2006/customXml" ds:itemID="{3C336579-1084-4170-8C1D-B19ED9E919C7}"/>
</file>

<file path=customXml/itemProps2.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3.xml><?xml version="1.0" encoding="utf-8"?>
<ds:datastoreItem xmlns:ds="http://schemas.openxmlformats.org/officeDocument/2006/customXml" ds:itemID="{9C833BF2-9BFB-4A68-8BD8-AD0B9BF3D99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842</Words>
  <Application>Microsoft Office PowerPoint</Application>
  <PresentationFormat>On-screen Show (4:3)</PresentationFormat>
  <Paragraphs>100</Paragraphs>
  <Slides>14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ＭＳ Ｐゴシック</vt:lpstr>
      <vt:lpstr>Arial</vt:lpstr>
      <vt:lpstr>Courier New</vt:lpstr>
      <vt:lpstr>Lucida Grande</vt:lpstr>
      <vt:lpstr>Times New Roman</vt:lpstr>
      <vt:lpstr>Default Design</vt:lpstr>
      <vt:lpstr>PowerPoint 1: First impressions and accurate information</vt:lpstr>
      <vt:lpstr>Objectives</vt:lpstr>
      <vt:lpstr>Importance of first impressions</vt:lpstr>
      <vt:lpstr> Seven essential components of a first impression </vt:lpstr>
      <vt:lpstr>Communication</vt:lpstr>
      <vt:lpstr>Reading other people’s cues </vt:lpstr>
      <vt:lpstr>Be yourself – smile and listen </vt:lpstr>
      <vt:lpstr>What not to do</vt:lpstr>
      <vt:lpstr>Accurate information</vt:lpstr>
      <vt:lpstr>Accurate information: benefits to the business</vt:lpstr>
      <vt:lpstr>Your turn</vt:lpstr>
      <vt:lpstr>Risks of inaccurate information</vt:lpstr>
      <vt:lpstr>And remember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Prodger</cp:lastModifiedBy>
  <cp:revision>147</cp:revision>
  <dcterms:created xsi:type="dcterms:W3CDTF">2013-05-28T00:38:54Z</dcterms:created>
  <dcterms:modified xsi:type="dcterms:W3CDTF">2024-01-16T11:28:12Z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