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4"/>
  </p:sldMasterIdLst>
  <p:notesMasterIdLst>
    <p:notesMasterId r:id="rId31"/>
  </p:notesMasterIdLst>
  <p:handoutMasterIdLst>
    <p:handoutMasterId r:id="rId32"/>
  </p:handoutMasterIdLst>
  <p:sldIdLst>
    <p:sldId id="256" r:id="rId5"/>
    <p:sldId id="331" r:id="rId6"/>
    <p:sldId id="332" r:id="rId7"/>
    <p:sldId id="379" r:id="rId8"/>
    <p:sldId id="368" r:id="rId9"/>
    <p:sldId id="380" r:id="rId10"/>
    <p:sldId id="333" r:id="rId11"/>
    <p:sldId id="385" r:id="rId12"/>
    <p:sldId id="381" r:id="rId13"/>
    <p:sldId id="384" r:id="rId14"/>
    <p:sldId id="372" r:id="rId15"/>
    <p:sldId id="401" r:id="rId16"/>
    <p:sldId id="391" r:id="rId17"/>
    <p:sldId id="382" r:id="rId18"/>
    <p:sldId id="383" r:id="rId19"/>
    <p:sldId id="393" r:id="rId20"/>
    <p:sldId id="353" r:id="rId21"/>
    <p:sldId id="402" r:id="rId22"/>
    <p:sldId id="403" r:id="rId23"/>
    <p:sldId id="404" r:id="rId24"/>
    <p:sldId id="345" r:id="rId25"/>
    <p:sldId id="405" r:id="rId26"/>
    <p:sldId id="406" r:id="rId27"/>
    <p:sldId id="407" r:id="rId28"/>
    <p:sldId id="408" r:id="rId29"/>
    <p:sldId id="267" r:id="rId30"/>
  </p:sldIdLst>
  <p:sldSz cx="9144000" cy="6858000" type="screen4x3"/>
  <p:notesSz cx="6858000" cy="9144000"/>
  <p:custDataLst>
    <p:tags r:id="rId33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209E9AE7-862C-045D-CE9D-137A64269AE5}" name="Krysia Winska" initials="KW" userId="d66092335bc0faec" providerId="Windows Liv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DFFFF"/>
    <a:srgbClr val="0077E3"/>
    <a:srgbClr val="000000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–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544"/>
    <p:restoredTop sz="86395"/>
  </p:normalViewPr>
  <p:slideViewPr>
    <p:cSldViewPr showGuides="1">
      <p:cViewPr varScale="1">
        <p:scale>
          <a:sx n="62" d="100"/>
          <a:sy n="62" d="100"/>
        </p:scale>
        <p:origin x="1142" y="5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86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57" d="100"/>
          <a:sy n="57" d="100"/>
        </p:scale>
        <p:origin x="-1170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microsoft.com/office/2018/10/relationships/authors" Target="authors.xml"/><Relationship Id="rId21" Type="http://schemas.openxmlformats.org/officeDocument/2006/relationships/slide" Target="slides/slide17.xml"/><Relationship Id="rId34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tags" Target="tags/tag1.xml"/><Relationship Id="rId38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viewProps" Target="viewProps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roline Prodger" userId="e4ef2e75-b60b-401b-8ebe-291bdcf405f4" providerId="ADAL" clId="{5801E19B-0528-49A9-AB09-8C297EF5F35C}"/>
    <pc:docChg chg="custSel modSld">
      <pc:chgData name="Caroline Prodger" userId="e4ef2e75-b60b-401b-8ebe-291bdcf405f4" providerId="ADAL" clId="{5801E19B-0528-49A9-AB09-8C297EF5F35C}" dt="2023-10-09T16:46:54.116" v="38" actId="20577"/>
      <pc:docMkLst>
        <pc:docMk/>
      </pc:docMkLst>
      <pc:sldChg chg="modSp mod">
        <pc:chgData name="Caroline Prodger" userId="e4ef2e75-b60b-401b-8ebe-291bdcf405f4" providerId="ADAL" clId="{5801E19B-0528-49A9-AB09-8C297EF5F35C}" dt="2023-10-09T16:06:15.452" v="11" actId="20577"/>
        <pc:sldMkLst>
          <pc:docMk/>
          <pc:sldMk cId="0" sldId="331"/>
        </pc:sldMkLst>
        <pc:spChg chg="mod">
          <ac:chgData name="Caroline Prodger" userId="e4ef2e75-b60b-401b-8ebe-291bdcf405f4" providerId="ADAL" clId="{5801E19B-0528-49A9-AB09-8C297EF5F35C}" dt="2023-10-09T16:05:15.908" v="9" actId="20577"/>
          <ac:spMkLst>
            <pc:docMk/>
            <pc:sldMk cId="0" sldId="331"/>
            <ac:spMk id="2" creationId="{00000000-0000-0000-0000-000000000000}"/>
          </ac:spMkLst>
        </pc:spChg>
        <pc:spChg chg="mod">
          <ac:chgData name="Caroline Prodger" userId="e4ef2e75-b60b-401b-8ebe-291bdcf405f4" providerId="ADAL" clId="{5801E19B-0528-49A9-AB09-8C297EF5F35C}" dt="2023-10-09T16:06:15.452" v="11" actId="20577"/>
          <ac:spMkLst>
            <pc:docMk/>
            <pc:sldMk cId="0" sldId="331"/>
            <ac:spMk id="3" creationId="{00000000-0000-0000-0000-000000000000}"/>
          </ac:spMkLst>
        </pc:spChg>
      </pc:sldChg>
      <pc:sldChg chg="modSp mod">
        <pc:chgData name="Caroline Prodger" userId="e4ef2e75-b60b-401b-8ebe-291bdcf405f4" providerId="ADAL" clId="{5801E19B-0528-49A9-AB09-8C297EF5F35C}" dt="2023-10-09T16:46:54.116" v="38" actId="20577"/>
        <pc:sldMkLst>
          <pc:docMk/>
          <pc:sldMk cId="3408070394" sldId="368"/>
        </pc:sldMkLst>
        <pc:spChg chg="mod">
          <ac:chgData name="Caroline Prodger" userId="e4ef2e75-b60b-401b-8ebe-291bdcf405f4" providerId="ADAL" clId="{5801E19B-0528-49A9-AB09-8C297EF5F35C}" dt="2023-10-09T16:46:54.116" v="38" actId="20577"/>
          <ac:spMkLst>
            <pc:docMk/>
            <pc:sldMk cId="3408070394" sldId="368"/>
            <ac:spMk id="3" creationId="{00000000-0000-0000-0000-000000000000}"/>
          </ac:spMkLst>
        </pc:spChg>
      </pc:sldChg>
    </pc:docChg>
  </pc:docChgLst>
  <pc:docChgLst>
    <pc:chgData name="Caroline Prodger" userId="e4ef2e75-b60b-401b-8ebe-291bdcf405f4" providerId="ADAL" clId="{3FB964A4-017C-4834-B08D-28DDDE3681D3}"/>
    <pc:docChg chg="custSel modSld modMainMaster">
      <pc:chgData name="Caroline Prodger" userId="e4ef2e75-b60b-401b-8ebe-291bdcf405f4" providerId="ADAL" clId="{3FB964A4-017C-4834-B08D-28DDDE3681D3}" dt="2023-09-21T14:16:46.648" v="420" actId="20577"/>
      <pc:docMkLst>
        <pc:docMk/>
      </pc:docMkLst>
      <pc:sldChg chg="addSp delSp modSp mod">
        <pc:chgData name="Caroline Prodger" userId="e4ef2e75-b60b-401b-8ebe-291bdcf405f4" providerId="ADAL" clId="{3FB964A4-017C-4834-B08D-28DDDE3681D3}" dt="2023-09-21T12:00:24.355" v="15" actId="1076"/>
        <pc:sldMkLst>
          <pc:docMk/>
          <pc:sldMk cId="0" sldId="332"/>
        </pc:sldMkLst>
        <pc:spChg chg="mod">
          <ac:chgData name="Caroline Prodger" userId="e4ef2e75-b60b-401b-8ebe-291bdcf405f4" providerId="ADAL" clId="{3FB964A4-017C-4834-B08D-28DDDE3681D3}" dt="2023-09-21T12:00:21.171" v="14" actId="20577"/>
          <ac:spMkLst>
            <pc:docMk/>
            <pc:sldMk cId="0" sldId="332"/>
            <ac:spMk id="3" creationId="{00000000-0000-0000-0000-000000000000}"/>
          </ac:spMkLst>
        </pc:spChg>
        <pc:picChg chg="add mod">
          <ac:chgData name="Caroline Prodger" userId="e4ef2e75-b60b-401b-8ebe-291bdcf405f4" providerId="ADAL" clId="{3FB964A4-017C-4834-B08D-28DDDE3681D3}" dt="2023-09-21T12:00:24.355" v="15" actId="1076"/>
          <ac:picMkLst>
            <pc:docMk/>
            <pc:sldMk cId="0" sldId="332"/>
            <ac:picMk id="5" creationId="{5011026F-C42B-843C-3F75-D97745300BD0}"/>
          </ac:picMkLst>
        </pc:picChg>
        <pc:picChg chg="del">
          <ac:chgData name="Caroline Prodger" userId="e4ef2e75-b60b-401b-8ebe-291bdcf405f4" providerId="ADAL" clId="{3FB964A4-017C-4834-B08D-28DDDE3681D3}" dt="2023-09-21T11:55:29.975" v="0" actId="478"/>
          <ac:picMkLst>
            <pc:docMk/>
            <pc:sldMk cId="0" sldId="332"/>
            <ac:picMk id="8" creationId="{5763966B-3B14-498F-AD9B-8FD9E567ADF0}"/>
          </ac:picMkLst>
        </pc:picChg>
      </pc:sldChg>
      <pc:sldChg chg="modSp mod">
        <pc:chgData name="Caroline Prodger" userId="e4ef2e75-b60b-401b-8ebe-291bdcf405f4" providerId="ADAL" clId="{3FB964A4-017C-4834-B08D-28DDDE3681D3}" dt="2023-09-21T12:13:23.049" v="100" actId="255"/>
        <pc:sldMkLst>
          <pc:docMk/>
          <pc:sldMk cId="0" sldId="333"/>
        </pc:sldMkLst>
        <pc:spChg chg="mod">
          <ac:chgData name="Caroline Prodger" userId="e4ef2e75-b60b-401b-8ebe-291bdcf405f4" providerId="ADAL" clId="{3FB964A4-017C-4834-B08D-28DDDE3681D3}" dt="2023-09-21T12:13:23.049" v="100" actId="255"/>
          <ac:spMkLst>
            <pc:docMk/>
            <pc:sldMk cId="0" sldId="333"/>
            <ac:spMk id="3" creationId="{00000000-0000-0000-0000-000000000000}"/>
          </ac:spMkLst>
        </pc:spChg>
        <pc:graphicFrameChg chg="mod">
          <ac:chgData name="Caroline Prodger" userId="e4ef2e75-b60b-401b-8ebe-291bdcf405f4" providerId="ADAL" clId="{3FB964A4-017C-4834-B08D-28DDDE3681D3}" dt="2023-09-21T12:13:05.993" v="98" actId="1076"/>
          <ac:graphicFrameMkLst>
            <pc:docMk/>
            <pc:sldMk cId="0" sldId="333"/>
            <ac:graphicFrameMk id="4" creationId="{00000000-0000-0000-0000-000000000000}"/>
          </ac:graphicFrameMkLst>
        </pc:graphicFrameChg>
      </pc:sldChg>
      <pc:sldChg chg="addSp delSp modSp mod">
        <pc:chgData name="Caroline Prodger" userId="e4ef2e75-b60b-401b-8ebe-291bdcf405f4" providerId="ADAL" clId="{3FB964A4-017C-4834-B08D-28DDDE3681D3}" dt="2023-09-21T14:10:44.674" v="408" actId="1076"/>
        <pc:sldMkLst>
          <pc:docMk/>
          <pc:sldMk cId="3332296001" sldId="345"/>
        </pc:sldMkLst>
        <pc:spChg chg="mod">
          <ac:chgData name="Caroline Prodger" userId="e4ef2e75-b60b-401b-8ebe-291bdcf405f4" providerId="ADAL" clId="{3FB964A4-017C-4834-B08D-28DDDE3681D3}" dt="2023-09-21T14:10:41.268" v="407" actId="20577"/>
          <ac:spMkLst>
            <pc:docMk/>
            <pc:sldMk cId="3332296001" sldId="345"/>
            <ac:spMk id="5123" creationId="{00000000-0000-0000-0000-000000000000}"/>
          </ac:spMkLst>
        </pc:spChg>
        <pc:picChg chg="add mod">
          <ac:chgData name="Caroline Prodger" userId="e4ef2e75-b60b-401b-8ebe-291bdcf405f4" providerId="ADAL" clId="{3FB964A4-017C-4834-B08D-28DDDE3681D3}" dt="2023-09-21T14:10:44.674" v="408" actId="1076"/>
          <ac:picMkLst>
            <pc:docMk/>
            <pc:sldMk cId="3332296001" sldId="345"/>
            <ac:picMk id="2" creationId="{6A93F149-C35E-BA98-79D7-F36B89D35294}"/>
          </ac:picMkLst>
        </pc:picChg>
        <pc:picChg chg="del">
          <ac:chgData name="Caroline Prodger" userId="e4ef2e75-b60b-401b-8ebe-291bdcf405f4" providerId="ADAL" clId="{3FB964A4-017C-4834-B08D-28DDDE3681D3}" dt="2023-09-21T13:19:20.641" v="400" actId="478"/>
          <ac:picMkLst>
            <pc:docMk/>
            <pc:sldMk cId="3332296001" sldId="345"/>
            <ac:picMk id="4" creationId="{5F9EB7EB-21D5-DAE0-D489-99EEF0EA0A4A}"/>
          </ac:picMkLst>
        </pc:picChg>
      </pc:sldChg>
      <pc:sldChg chg="addSp delSp modSp mod">
        <pc:chgData name="Caroline Prodger" userId="e4ef2e75-b60b-401b-8ebe-291bdcf405f4" providerId="ADAL" clId="{3FB964A4-017C-4834-B08D-28DDDE3681D3}" dt="2023-09-21T13:12:52.699" v="293" actId="1076"/>
        <pc:sldMkLst>
          <pc:docMk/>
          <pc:sldMk cId="3574347743" sldId="353"/>
        </pc:sldMkLst>
        <pc:spChg chg="mod">
          <ac:chgData name="Caroline Prodger" userId="e4ef2e75-b60b-401b-8ebe-291bdcf405f4" providerId="ADAL" clId="{3FB964A4-017C-4834-B08D-28DDDE3681D3}" dt="2023-09-21T12:36:27.653" v="283" actId="20577"/>
          <ac:spMkLst>
            <pc:docMk/>
            <pc:sldMk cId="3574347743" sldId="353"/>
            <ac:spMk id="3" creationId="{00000000-0000-0000-0000-000000000000}"/>
          </ac:spMkLst>
        </pc:spChg>
        <pc:picChg chg="del mod">
          <ac:chgData name="Caroline Prodger" userId="e4ef2e75-b60b-401b-8ebe-291bdcf405f4" providerId="ADAL" clId="{3FB964A4-017C-4834-B08D-28DDDE3681D3}" dt="2023-09-21T12:35:05.563" v="236" actId="478"/>
          <ac:picMkLst>
            <pc:docMk/>
            <pc:sldMk cId="3574347743" sldId="353"/>
            <ac:picMk id="5" creationId="{0C7FE338-49C7-37F1-DE87-0D4D61CA4CCC}"/>
          </ac:picMkLst>
        </pc:picChg>
        <pc:picChg chg="add mod">
          <ac:chgData name="Caroline Prodger" userId="e4ef2e75-b60b-401b-8ebe-291bdcf405f4" providerId="ADAL" clId="{3FB964A4-017C-4834-B08D-28DDDE3681D3}" dt="2023-09-21T13:12:52.699" v="293" actId="1076"/>
          <ac:picMkLst>
            <pc:docMk/>
            <pc:sldMk cId="3574347743" sldId="353"/>
            <ac:picMk id="6" creationId="{5A873D00-9921-B000-9F17-F7BDA3A0EFEB}"/>
          </ac:picMkLst>
        </pc:picChg>
      </pc:sldChg>
      <pc:sldChg chg="addSp delSp modSp mod">
        <pc:chgData name="Caroline Prodger" userId="e4ef2e75-b60b-401b-8ebe-291bdcf405f4" providerId="ADAL" clId="{3FB964A4-017C-4834-B08D-28DDDE3681D3}" dt="2023-09-21T12:06:14.746" v="73" actId="14100"/>
        <pc:sldMkLst>
          <pc:docMk/>
          <pc:sldMk cId="3408070394" sldId="368"/>
        </pc:sldMkLst>
        <pc:spChg chg="mod">
          <ac:chgData name="Caroline Prodger" userId="e4ef2e75-b60b-401b-8ebe-291bdcf405f4" providerId="ADAL" clId="{3FB964A4-017C-4834-B08D-28DDDE3681D3}" dt="2023-09-21T12:03:34.898" v="53" actId="20577"/>
          <ac:spMkLst>
            <pc:docMk/>
            <pc:sldMk cId="3408070394" sldId="368"/>
            <ac:spMk id="2" creationId="{00000000-0000-0000-0000-000000000000}"/>
          </ac:spMkLst>
        </pc:spChg>
        <pc:spChg chg="mod">
          <ac:chgData name="Caroline Prodger" userId="e4ef2e75-b60b-401b-8ebe-291bdcf405f4" providerId="ADAL" clId="{3FB964A4-017C-4834-B08D-28DDDE3681D3}" dt="2023-09-21T12:04:37.058" v="68" actId="20577"/>
          <ac:spMkLst>
            <pc:docMk/>
            <pc:sldMk cId="3408070394" sldId="368"/>
            <ac:spMk id="3" creationId="{00000000-0000-0000-0000-000000000000}"/>
          </ac:spMkLst>
        </pc:spChg>
        <pc:picChg chg="add mod">
          <ac:chgData name="Caroline Prodger" userId="e4ef2e75-b60b-401b-8ebe-291bdcf405f4" providerId="ADAL" clId="{3FB964A4-017C-4834-B08D-28DDDE3681D3}" dt="2023-09-21T12:06:14.746" v="73" actId="14100"/>
          <ac:picMkLst>
            <pc:docMk/>
            <pc:sldMk cId="3408070394" sldId="368"/>
            <ac:picMk id="5" creationId="{513ADCA9-7EFE-2144-201C-72CB1EE5C67C}"/>
          </ac:picMkLst>
        </pc:picChg>
        <pc:picChg chg="del">
          <ac:chgData name="Caroline Prodger" userId="e4ef2e75-b60b-401b-8ebe-291bdcf405f4" providerId="ADAL" clId="{3FB964A4-017C-4834-B08D-28DDDE3681D3}" dt="2023-09-21T12:04:00.548" v="55" actId="478"/>
          <ac:picMkLst>
            <pc:docMk/>
            <pc:sldMk cId="3408070394" sldId="368"/>
            <ac:picMk id="8" creationId="{F0AD045C-08BD-429E-815C-28CAB76C7F6A}"/>
          </ac:picMkLst>
        </pc:picChg>
      </pc:sldChg>
      <pc:sldChg chg="addSp delSp modSp mod">
        <pc:chgData name="Caroline Prodger" userId="e4ef2e75-b60b-401b-8ebe-291bdcf405f4" providerId="ADAL" clId="{3FB964A4-017C-4834-B08D-28DDDE3681D3}" dt="2023-09-21T12:28:20.996" v="120" actId="1076"/>
        <pc:sldMkLst>
          <pc:docMk/>
          <pc:sldMk cId="521964889" sldId="372"/>
        </pc:sldMkLst>
        <pc:picChg chg="del">
          <ac:chgData name="Caroline Prodger" userId="e4ef2e75-b60b-401b-8ebe-291bdcf405f4" providerId="ADAL" clId="{3FB964A4-017C-4834-B08D-28DDDE3681D3}" dt="2023-09-21T12:28:02.262" v="116" actId="478"/>
          <ac:picMkLst>
            <pc:docMk/>
            <pc:sldMk cId="521964889" sldId="372"/>
            <ac:picMk id="5" creationId="{8C1FBA81-705A-48AA-9F10-2535F7513EF3}"/>
          </ac:picMkLst>
        </pc:picChg>
        <pc:picChg chg="add mod">
          <ac:chgData name="Caroline Prodger" userId="e4ef2e75-b60b-401b-8ebe-291bdcf405f4" providerId="ADAL" clId="{3FB964A4-017C-4834-B08D-28DDDE3681D3}" dt="2023-09-21T12:28:20.996" v="120" actId="1076"/>
          <ac:picMkLst>
            <pc:docMk/>
            <pc:sldMk cId="521964889" sldId="372"/>
            <ac:picMk id="6" creationId="{8A10505D-BDCC-3AC0-D8FE-E4B225A6BA8F}"/>
          </ac:picMkLst>
        </pc:picChg>
      </pc:sldChg>
      <pc:sldChg chg="addSp delSp modSp mod">
        <pc:chgData name="Caroline Prodger" userId="e4ef2e75-b60b-401b-8ebe-291bdcf405f4" providerId="ADAL" clId="{3FB964A4-017C-4834-B08D-28DDDE3681D3}" dt="2023-09-21T12:03:21.202" v="51" actId="1076"/>
        <pc:sldMkLst>
          <pc:docMk/>
          <pc:sldMk cId="3299976292" sldId="379"/>
        </pc:sldMkLst>
        <pc:spChg chg="mod">
          <ac:chgData name="Caroline Prodger" userId="e4ef2e75-b60b-401b-8ebe-291bdcf405f4" providerId="ADAL" clId="{3FB964A4-017C-4834-B08D-28DDDE3681D3}" dt="2023-09-21T12:01:07.223" v="40" actId="20577"/>
          <ac:spMkLst>
            <pc:docMk/>
            <pc:sldMk cId="3299976292" sldId="379"/>
            <ac:spMk id="3074" creationId="{00000000-0000-0000-0000-000000000000}"/>
          </ac:spMkLst>
        </pc:spChg>
        <pc:spChg chg="mod">
          <ac:chgData name="Caroline Prodger" userId="e4ef2e75-b60b-401b-8ebe-291bdcf405f4" providerId="ADAL" clId="{3FB964A4-017C-4834-B08D-28DDDE3681D3}" dt="2023-09-21T12:01:42.269" v="46" actId="14100"/>
          <ac:spMkLst>
            <pc:docMk/>
            <pc:sldMk cId="3299976292" sldId="379"/>
            <ac:spMk id="3075" creationId="{00000000-0000-0000-0000-000000000000}"/>
          </ac:spMkLst>
        </pc:spChg>
        <pc:picChg chg="add mod">
          <ac:chgData name="Caroline Prodger" userId="e4ef2e75-b60b-401b-8ebe-291bdcf405f4" providerId="ADAL" clId="{3FB964A4-017C-4834-B08D-28DDDE3681D3}" dt="2023-09-21T12:03:21.202" v="51" actId="1076"/>
          <ac:picMkLst>
            <pc:docMk/>
            <pc:sldMk cId="3299976292" sldId="379"/>
            <ac:picMk id="3" creationId="{07C8F532-0209-6D8F-3EB0-CA3BCF2A647B}"/>
          </ac:picMkLst>
        </pc:picChg>
        <pc:picChg chg="del">
          <ac:chgData name="Caroline Prodger" userId="e4ef2e75-b60b-401b-8ebe-291bdcf405f4" providerId="ADAL" clId="{3FB964A4-017C-4834-B08D-28DDDE3681D3}" dt="2023-09-21T12:01:15.741" v="43" actId="478"/>
          <ac:picMkLst>
            <pc:docMk/>
            <pc:sldMk cId="3299976292" sldId="379"/>
            <ac:picMk id="5" creationId="{023676D1-C92E-430A-9BD2-56D782A39F5F}"/>
          </ac:picMkLst>
        </pc:picChg>
        <pc:picChg chg="del">
          <ac:chgData name="Caroline Prodger" userId="e4ef2e75-b60b-401b-8ebe-291bdcf405f4" providerId="ADAL" clId="{3FB964A4-017C-4834-B08D-28DDDE3681D3}" dt="2023-09-21T12:01:17.318" v="44" actId="478"/>
          <ac:picMkLst>
            <pc:docMk/>
            <pc:sldMk cId="3299976292" sldId="379"/>
            <ac:picMk id="8" creationId="{88C37E2B-5BD3-4C84-9D31-E760B7FF602A}"/>
          </ac:picMkLst>
        </pc:picChg>
        <pc:picChg chg="del">
          <ac:chgData name="Caroline Prodger" userId="e4ef2e75-b60b-401b-8ebe-291bdcf405f4" providerId="ADAL" clId="{3FB964A4-017C-4834-B08D-28DDDE3681D3}" dt="2023-09-21T12:01:13.628" v="42" actId="478"/>
          <ac:picMkLst>
            <pc:docMk/>
            <pc:sldMk cId="3299976292" sldId="379"/>
            <ac:picMk id="11" creationId="{32BB93B2-7EE4-40C1-A1CD-6486AB2C2A1C}"/>
          </ac:picMkLst>
        </pc:picChg>
      </pc:sldChg>
      <pc:sldChg chg="addSp delSp modSp mod">
        <pc:chgData name="Caroline Prodger" userId="e4ef2e75-b60b-401b-8ebe-291bdcf405f4" providerId="ADAL" clId="{3FB964A4-017C-4834-B08D-28DDDE3681D3}" dt="2023-09-21T12:11:38.289" v="89" actId="14100"/>
        <pc:sldMkLst>
          <pc:docMk/>
          <pc:sldMk cId="2305775613" sldId="380"/>
        </pc:sldMkLst>
        <pc:spChg chg="mod">
          <ac:chgData name="Caroline Prodger" userId="e4ef2e75-b60b-401b-8ebe-291bdcf405f4" providerId="ADAL" clId="{3FB964A4-017C-4834-B08D-28DDDE3681D3}" dt="2023-09-21T12:11:35.030" v="88" actId="1076"/>
          <ac:spMkLst>
            <pc:docMk/>
            <pc:sldMk cId="2305775613" sldId="380"/>
            <ac:spMk id="2" creationId="{00000000-0000-0000-0000-000000000000}"/>
          </ac:spMkLst>
        </pc:spChg>
        <pc:spChg chg="mod">
          <ac:chgData name="Caroline Prodger" userId="e4ef2e75-b60b-401b-8ebe-291bdcf405f4" providerId="ADAL" clId="{3FB964A4-017C-4834-B08D-28DDDE3681D3}" dt="2023-09-21T12:11:38.289" v="89" actId="14100"/>
          <ac:spMkLst>
            <pc:docMk/>
            <pc:sldMk cId="2305775613" sldId="380"/>
            <ac:spMk id="3" creationId="{00000000-0000-0000-0000-000000000000}"/>
          </ac:spMkLst>
        </pc:spChg>
        <pc:picChg chg="add mod">
          <ac:chgData name="Caroline Prodger" userId="e4ef2e75-b60b-401b-8ebe-291bdcf405f4" providerId="ADAL" clId="{3FB964A4-017C-4834-B08D-28DDDE3681D3}" dt="2023-09-21T12:11:26.798" v="87" actId="1076"/>
          <ac:picMkLst>
            <pc:docMk/>
            <pc:sldMk cId="2305775613" sldId="380"/>
            <ac:picMk id="5" creationId="{BCD3141B-2F71-9113-01B5-D2255911E285}"/>
          </ac:picMkLst>
        </pc:picChg>
        <pc:picChg chg="del">
          <ac:chgData name="Caroline Prodger" userId="e4ef2e75-b60b-401b-8ebe-291bdcf405f4" providerId="ADAL" clId="{3FB964A4-017C-4834-B08D-28DDDE3681D3}" dt="2023-09-21T12:06:53.450" v="77" actId="478"/>
          <ac:picMkLst>
            <pc:docMk/>
            <pc:sldMk cId="2305775613" sldId="380"/>
            <ac:picMk id="9" creationId="{435DA53D-4913-48DC-9526-3A83915B1845}"/>
          </ac:picMkLst>
        </pc:picChg>
      </pc:sldChg>
      <pc:sldChg chg="modSp mod">
        <pc:chgData name="Caroline Prodger" userId="e4ef2e75-b60b-401b-8ebe-291bdcf405f4" providerId="ADAL" clId="{3FB964A4-017C-4834-B08D-28DDDE3681D3}" dt="2023-09-21T12:24:11.171" v="115" actId="14100"/>
        <pc:sldMkLst>
          <pc:docMk/>
          <pc:sldMk cId="132413301" sldId="381"/>
        </pc:sldMkLst>
        <pc:spChg chg="mod">
          <ac:chgData name="Caroline Prodger" userId="e4ef2e75-b60b-401b-8ebe-291bdcf405f4" providerId="ADAL" clId="{3FB964A4-017C-4834-B08D-28DDDE3681D3}" dt="2023-09-21T12:24:11.171" v="115" actId="14100"/>
          <ac:spMkLst>
            <pc:docMk/>
            <pc:sldMk cId="132413301" sldId="381"/>
            <ac:spMk id="3" creationId="{00000000-0000-0000-0000-000000000000}"/>
          </ac:spMkLst>
        </pc:spChg>
        <pc:picChg chg="mod">
          <ac:chgData name="Caroline Prodger" userId="e4ef2e75-b60b-401b-8ebe-291bdcf405f4" providerId="ADAL" clId="{3FB964A4-017C-4834-B08D-28DDDE3681D3}" dt="2023-09-21T12:24:07.448" v="114" actId="1076"/>
          <ac:picMkLst>
            <pc:docMk/>
            <pc:sldMk cId="132413301" sldId="381"/>
            <ac:picMk id="7" creationId="{3F9DB757-C5E8-4740-B580-9913D939680A}"/>
          </ac:picMkLst>
        </pc:picChg>
      </pc:sldChg>
      <pc:sldChg chg="modSp mod">
        <pc:chgData name="Caroline Prodger" userId="e4ef2e75-b60b-401b-8ebe-291bdcf405f4" providerId="ADAL" clId="{3FB964A4-017C-4834-B08D-28DDDE3681D3}" dt="2023-09-21T12:31:25.320" v="142" actId="20577"/>
        <pc:sldMkLst>
          <pc:docMk/>
          <pc:sldMk cId="2113138596" sldId="382"/>
        </pc:sldMkLst>
        <pc:spChg chg="mod">
          <ac:chgData name="Caroline Prodger" userId="e4ef2e75-b60b-401b-8ebe-291bdcf405f4" providerId="ADAL" clId="{3FB964A4-017C-4834-B08D-28DDDE3681D3}" dt="2023-09-21T12:31:07.779" v="138" actId="20577"/>
          <ac:spMkLst>
            <pc:docMk/>
            <pc:sldMk cId="2113138596" sldId="382"/>
            <ac:spMk id="3" creationId="{00000000-0000-0000-0000-000000000000}"/>
          </ac:spMkLst>
        </pc:spChg>
        <pc:graphicFrameChg chg="modGraphic">
          <ac:chgData name="Caroline Prodger" userId="e4ef2e75-b60b-401b-8ebe-291bdcf405f4" providerId="ADAL" clId="{3FB964A4-017C-4834-B08D-28DDDE3681D3}" dt="2023-09-21T12:31:25.320" v="142" actId="20577"/>
          <ac:graphicFrameMkLst>
            <pc:docMk/>
            <pc:sldMk cId="2113138596" sldId="382"/>
            <ac:graphicFrameMk id="4" creationId="{00000000-0000-0000-0000-000000000000}"/>
          </ac:graphicFrameMkLst>
        </pc:graphicFrameChg>
      </pc:sldChg>
      <pc:sldChg chg="modSp mod">
        <pc:chgData name="Caroline Prodger" userId="e4ef2e75-b60b-401b-8ebe-291bdcf405f4" providerId="ADAL" clId="{3FB964A4-017C-4834-B08D-28DDDE3681D3}" dt="2023-09-21T12:32:32.028" v="196" actId="20577"/>
        <pc:sldMkLst>
          <pc:docMk/>
          <pc:sldMk cId="1446301304" sldId="383"/>
        </pc:sldMkLst>
        <pc:spChg chg="mod">
          <ac:chgData name="Caroline Prodger" userId="e4ef2e75-b60b-401b-8ebe-291bdcf405f4" providerId="ADAL" clId="{3FB964A4-017C-4834-B08D-28DDDE3681D3}" dt="2023-09-21T12:32:32.028" v="196" actId="20577"/>
          <ac:spMkLst>
            <pc:docMk/>
            <pc:sldMk cId="1446301304" sldId="383"/>
            <ac:spMk id="3" creationId="{00000000-0000-0000-0000-000000000000}"/>
          </ac:spMkLst>
        </pc:spChg>
      </pc:sldChg>
      <pc:sldChg chg="addSp delSp modSp mod">
        <pc:chgData name="Caroline Prodger" userId="e4ef2e75-b60b-401b-8ebe-291bdcf405f4" providerId="ADAL" clId="{3FB964A4-017C-4834-B08D-28DDDE3681D3}" dt="2023-09-21T12:22:17.455" v="111" actId="1076"/>
        <pc:sldMkLst>
          <pc:docMk/>
          <pc:sldMk cId="4138970776" sldId="385"/>
        </pc:sldMkLst>
        <pc:spChg chg="mod">
          <ac:chgData name="Caroline Prodger" userId="e4ef2e75-b60b-401b-8ebe-291bdcf405f4" providerId="ADAL" clId="{3FB964A4-017C-4834-B08D-28DDDE3681D3}" dt="2023-09-21T12:21:26.180" v="101" actId="20577"/>
          <ac:spMkLst>
            <pc:docMk/>
            <pc:sldMk cId="4138970776" sldId="385"/>
            <ac:spMk id="3" creationId="{00000000-0000-0000-0000-000000000000}"/>
          </ac:spMkLst>
        </pc:spChg>
        <pc:picChg chg="del">
          <ac:chgData name="Caroline Prodger" userId="e4ef2e75-b60b-401b-8ebe-291bdcf405f4" providerId="ADAL" clId="{3FB964A4-017C-4834-B08D-28DDDE3681D3}" dt="2023-09-21T12:21:28.376" v="102" actId="478"/>
          <ac:picMkLst>
            <pc:docMk/>
            <pc:sldMk cId="4138970776" sldId="385"/>
            <ac:picMk id="5" creationId="{8C1FBA81-705A-48AA-9F10-2535F7513EF3}"/>
          </ac:picMkLst>
        </pc:picChg>
        <pc:picChg chg="add mod modCrop">
          <ac:chgData name="Caroline Prodger" userId="e4ef2e75-b60b-401b-8ebe-291bdcf405f4" providerId="ADAL" clId="{3FB964A4-017C-4834-B08D-28DDDE3681D3}" dt="2023-09-21T12:22:17.455" v="111" actId="1076"/>
          <ac:picMkLst>
            <pc:docMk/>
            <pc:sldMk cId="4138970776" sldId="385"/>
            <ac:picMk id="6" creationId="{AB06ACD4-22D0-ACA5-73DA-93C150C8A903}"/>
          </ac:picMkLst>
        </pc:picChg>
      </pc:sldChg>
      <pc:sldChg chg="addSp delSp modSp mod">
        <pc:chgData name="Caroline Prodger" userId="e4ef2e75-b60b-401b-8ebe-291bdcf405f4" providerId="ADAL" clId="{3FB964A4-017C-4834-B08D-28DDDE3681D3}" dt="2023-09-21T12:30:51.659" v="137" actId="1076"/>
        <pc:sldMkLst>
          <pc:docMk/>
          <pc:sldMk cId="2560411685" sldId="391"/>
        </pc:sldMkLst>
        <pc:spChg chg="mod">
          <ac:chgData name="Caroline Prodger" userId="e4ef2e75-b60b-401b-8ebe-291bdcf405f4" providerId="ADAL" clId="{3FB964A4-017C-4834-B08D-28DDDE3681D3}" dt="2023-09-21T12:29:52.083" v="133" actId="20577"/>
          <ac:spMkLst>
            <pc:docMk/>
            <pc:sldMk cId="2560411685" sldId="391"/>
            <ac:spMk id="3" creationId="{00000000-0000-0000-0000-000000000000}"/>
          </ac:spMkLst>
        </pc:spChg>
        <pc:picChg chg="add mod">
          <ac:chgData name="Caroline Prodger" userId="e4ef2e75-b60b-401b-8ebe-291bdcf405f4" providerId="ADAL" clId="{3FB964A4-017C-4834-B08D-28DDDE3681D3}" dt="2023-09-21T12:30:51.659" v="137" actId="1076"/>
          <ac:picMkLst>
            <pc:docMk/>
            <pc:sldMk cId="2560411685" sldId="391"/>
            <ac:picMk id="5" creationId="{AF268922-1FD7-8442-80F8-2738CADA7034}"/>
          </ac:picMkLst>
        </pc:picChg>
        <pc:picChg chg="del">
          <ac:chgData name="Caroline Prodger" userId="e4ef2e75-b60b-401b-8ebe-291bdcf405f4" providerId="ADAL" clId="{3FB964A4-017C-4834-B08D-28DDDE3681D3}" dt="2023-09-21T12:29:29.144" v="131" actId="478"/>
          <ac:picMkLst>
            <pc:docMk/>
            <pc:sldMk cId="2560411685" sldId="391"/>
            <ac:picMk id="8" creationId="{C6708ED7-8D77-4230-9952-6511CC6793B6}"/>
          </ac:picMkLst>
        </pc:picChg>
      </pc:sldChg>
      <pc:sldChg chg="modSp mod">
        <pc:chgData name="Caroline Prodger" userId="e4ef2e75-b60b-401b-8ebe-291bdcf405f4" providerId="ADAL" clId="{3FB964A4-017C-4834-B08D-28DDDE3681D3}" dt="2023-09-21T12:33:56.006" v="197" actId="255"/>
        <pc:sldMkLst>
          <pc:docMk/>
          <pc:sldMk cId="1667312670" sldId="393"/>
        </pc:sldMkLst>
        <pc:spChg chg="mod">
          <ac:chgData name="Caroline Prodger" userId="e4ef2e75-b60b-401b-8ebe-291bdcf405f4" providerId="ADAL" clId="{3FB964A4-017C-4834-B08D-28DDDE3681D3}" dt="2023-09-21T12:33:56.006" v="197" actId="255"/>
          <ac:spMkLst>
            <pc:docMk/>
            <pc:sldMk cId="1667312670" sldId="393"/>
            <ac:spMk id="3" creationId="{00000000-0000-0000-0000-000000000000}"/>
          </ac:spMkLst>
        </pc:spChg>
      </pc:sldChg>
      <pc:sldChg chg="addSp delSp modSp mod">
        <pc:chgData name="Caroline Prodger" userId="e4ef2e75-b60b-401b-8ebe-291bdcf405f4" providerId="ADAL" clId="{3FB964A4-017C-4834-B08D-28DDDE3681D3}" dt="2023-09-21T12:29:13.151" v="130" actId="20577"/>
        <pc:sldMkLst>
          <pc:docMk/>
          <pc:sldMk cId="2004363935" sldId="401"/>
        </pc:sldMkLst>
        <pc:spChg chg="mod">
          <ac:chgData name="Caroline Prodger" userId="e4ef2e75-b60b-401b-8ebe-291bdcf405f4" providerId="ADAL" clId="{3FB964A4-017C-4834-B08D-28DDDE3681D3}" dt="2023-09-21T12:29:13.151" v="130" actId="20577"/>
          <ac:spMkLst>
            <pc:docMk/>
            <pc:sldMk cId="2004363935" sldId="401"/>
            <ac:spMk id="3" creationId="{00000000-0000-0000-0000-000000000000}"/>
          </ac:spMkLst>
        </pc:spChg>
        <pc:picChg chg="del">
          <ac:chgData name="Caroline Prodger" userId="e4ef2e75-b60b-401b-8ebe-291bdcf405f4" providerId="ADAL" clId="{3FB964A4-017C-4834-B08D-28DDDE3681D3}" dt="2023-09-21T12:28:25.267" v="121" actId="478"/>
          <ac:picMkLst>
            <pc:docMk/>
            <pc:sldMk cId="2004363935" sldId="401"/>
            <ac:picMk id="5" creationId="{8C1FBA81-705A-48AA-9F10-2535F7513EF3}"/>
          </ac:picMkLst>
        </pc:picChg>
        <pc:picChg chg="add mod">
          <ac:chgData name="Caroline Prodger" userId="e4ef2e75-b60b-401b-8ebe-291bdcf405f4" providerId="ADAL" clId="{3FB964A4-017C-4834-B08D-28DDDE3681D3}" dt="2023-09-21T12:28:48.654" v="126" actId="1076"/>
          <ac:picMkLst>
            <pc:docMk/>
            <pc:sldMk cId="2004363935" sldId="401"/>
            <ac:picMk id="6" creationId="{E60C66B0-451C-38DC-089C-9B081DAD3352}"/>
          </ac:picMkLst>
        </pc:picChg>
      </pc:sldChg>
      <pc:sldChg chg="delSp modSp mod">
        <pc:chgData name="Caroline Prodger" userId="e4ef2e75-b60b-401b-8ebe-291bdcf405f4" providerId="ADAL" clId="{3FB964A4-017C-4834-B08D-28DDDE3681D3}" dt="2023-09-21T13:12:03.539" v="289" actId="113"/>
        <pc:sldMkLst>
          <pc:docMk/>
          <pc:sldMk cId="1061659452" sldId="402"/>
        </pc:sldMkLst>
        <pc:spChg chg="mod">
          <ac:chgData name="Caroline Prodger" userId="e4ef2e75-b60b-401b-8ebe-291bdcf405f4" providerId="ADAL" clId="{3FB964A4-017C-4834-B08D-28DDDE3681D3}" dt="2023-09-21T13:12:03.539" v="289" actId="113"/>
          <ac:spMkLst>
            <pc:docMk/>
            <pc:sldMk cId="1061659452" sldId="402"/>
            <ac:spMk id="3" creationId="{00000000-0000-0000-0000-000000000000}"/>
          </ac:spMkLst>
        </pc:spChg>
        <pc:picChg chg="del">
          <ac:chgData name="Caroline Prodger" userId="e4ef2e75-b60b-401b-8ebe-291bdcf405f4" providerId="ADAL" clId="{3FB964A4-017C-4834-B08D-28DDDE3681D3}" dt="2023-09-21T13:11:47.292" v="285" actId="478"/>
          <ac:picMkLst>
            <pc:docMk/>
            <pc:sldMk cId="1061659452" sldId="402"/>
            <ac:picMk id="5" creationId="{0C7FE338-49C7-37F1-DE87-0D4D61CA4CCC}"/>
          </ac:picMkLst>
        </pc:picChg>
      </pc:sldChg>
      <pc:sldChg chg="addSp delSp modSp mod">
        <pc:chgData name="Caroline Prodger" userId="e4ef2e75-b60b-401b-8ebe-291bdcf405f4" providerId="ADAL" clId="{3FB964A4-017C-4834-B08D-28DDDE3681D3}" dt="2023-09-21T13:19:12.232" v="398" actId="478"/>
        <pc:sldMkLst>
          <pc:docMk/>
          <pc:sldMk cId="3354696400" sldId="403"/>
        </pc:sldMkLst>
        <pc:spChg chg="mod">
          <ac:chgData name="Caroline Prodger" userId="e4ef2e75-b60b-401b-8ebe-291bdcf405f4" providerId="ADAL" clId="{3FB964A4-017C-4834-B08D-28DDDE3681D3}" dt="2023-09-21T13:14:47.996" v="341" actId="20577"/>
          <ac:spMkLst>
            <pc:docMk/>
            <pc:sldMk cId="3354696400" sldId="403"/>
            <ac:spMk id="3" creationId="{00000000-0000-0000-0000-000000000000}"/>
          </ac:spMkLst>
        </pc:spChg>
        <pc:picChg chg="add del mod">
          <ac:chgData name="Caroline Prodger" userId="e4ef2e75-b60b-401b-8ebe-291bdcf405f4" providerId="ADAL" clId="{3FB964A4-017C-4834-B08D-28DDDE3681D3}" dt="2023-09-21T13:19:12.232" v="398" actId="478"/>
          <ac:picMkLst>
            <pc:docMk/>
            <pc:sldMk cId="3354696400" sldId="403"/>
            <ac:picMk id="4" creationId="{59B36275-01EB-8767-EDF8-5DBE5FE1366F}"/>
          </ac:picMkLst>
        </pc:picChg>
        <pc:picChg chg="del">
          <ac:chgData name="Caroline Prodger" userId="e4ef2e75-b60b-401b-8ebe-291bdcf405f4" providerId="ADAL" clId="{3FB964A4-017C-4834-B08D-28DDDE3681D3}" dt="2023-09-21T13:13:06.920" v="294" actId="478"/>
          <ac:picMkLst>
            <pc:docMk/>
            <pc:sldMk cId="3354696400" sldId="403"/>
            <ac:picMk id="5" creationId="{0C7FE338-49C7-37F1-DE87-0D4D61CA4CCC}"/>
          </ac:picMkLst>
        </pc:picChg>
      </pc:sldChg>
      <pc:sldChg chg="addSp delSp modSp mod">
        <pc:chgData name="Caroline Prodger" userId="e4ef2e75-b60b-401b-8ebe-291bdcf405f4" providerId="ADAL" clId="{3FB964A4-017C-4834-B08D-28DDDE3681D3}" dt="2023-09-21T13:19:17.509" v="399" actId="21"/>
        <pc:sldMkLst>
          <pc:docMk/>
          <pc:sldMk cId="246746194" sldId="404"/>
        </pc:sldMkLst>
        <pc:spChg chg="mod">
          <ac:chgData name="Caroline Prodger" userId="e4ef2e75-b60b-401b-8ebe-291bdcf405f4" providerId="ADAL" clId="{3FB964A4-017C-4834-B08D-28DDDE3681D3}" dt="2023-09-21T13:17:23.498" v="391" actId="20577"/>
          <ac:spMkLst>
            <pc:docMk/>
            <pc:sldMk cId="246746194" sldId="404"/>
            <ac:spMk id="3" creationId="{00000000-0000-0000-0000-000000000000}"/>
          </ac:spMkLst>
        </pc:spChg>
        <pc:picChg chg="del">
          <ac:chgData name="Caroline Prodger" userId="e4ef2e75-b60b-401b-8ebe-291bdcf405f4" providerId="ADAL" clId="{3FB964A4-017C-4834-B08D-28DDDE3681D3}" dt="2023-09-21T13:15:14.336" v="342" actId="478"/>
          <ac:picMkLst>
            <pc:docMk/>
            <pc:sldMk cId="246746194" sldId="404"/>
            <ac:picMk id="5" creationId="{0C7FE338-49C7-37F1-DE87-0D4D61CA4CCC}"/>
          </ac:picMkLst>
        </pc:picChg>
        <pc:picChg chg="add del mod">
          <ac:chgData name="Caroline Prodger" userId="e4ef2e75-b60b-401b-8ebe-291bdcf405f4" providerId="ADAL" clId="{3FB964A4-017C-4834-B08D-28DDDE3681D3}" dt="2023-09-21T13:19:17.509" v="399" actId="21"/>
          <ac:picMkLst>
            <pc:docMk/>
            <pc:sldMk cId="246746194" sldId="404"/>
            <ac:picMk id="6" creationId="{8ABF7D14-0A38-6865-6BE0-C44C1A3B04AA}"/>
          </ac:picMkLst>
        </pc:picChg>
      </pc:sldChg>
      <pc:sldChg chg="addSp delSp modSp mod">
        <pc:chgData name="Caroline Prodger" userId="e4ef2e75-b60b-401b-8ebe-291bdcf405f4" providerId="ADAL" clId="{3FB964A4-017C-4834-B08D-28DDDE3681D3}" dt="2023-09-21T14:15:49.671" v="415" actId="20577"/>
        <pc:sldMkLst>
          <pc:docMk/>
          <pc:sldMk cId="3292400359" sldId="405"/>
        </pc:sldMkLst>
        <pc:spChg chg="mod">
          <ac:chgData name="Caroline Prodger" userId="e4ef2e75-b60b-401b-8ebe-291bdcf405f4" providerId="ADAL" clId="{3FB964A4-017C-4834-B08D-28DDDE3681D3}" dt="2023-09-21T14:15:49.671" v="415" actId="20577"/>
          <ac:spMkLst>
            <pc:docMk/>
            <pc:sldMk cId="3292400359" sldId="405"/>
            <ac:spMk id="5123" creationId="{00000000-0000-0000-0000-000000000000}"/>
          </ac:spMkLst>
        </pc:spChg>
        <pc:picChg chg="del">
          <ac:chgData name="Caroline Prodger" userId="e4ef2e75-b60b-401b-8ebe-291bdcf405f4" providerId="ADAL" clId="{3FB964A4-017C-4834-B08D-28DDDE3681D3}" dt="2023-09-21T14:10:50.028" v="409" actId="478"/>
          <ac:picMkLst>
            <pc:docMk/>
            <pc:sldMk cId="3292400359" sldId="405"/>
            <ac:picMk id="3" creationId="{313C167B-2D78-4B50-8693-A76F60B669B6}"/>
          </ac:picMkLst>
        </pc:picChg>
        <pc:picChg chg="add mod">
          <ac:chgData name="Caroline Prodger" userId="e4ef2e75-b60b-401b-8ebe-291bdcf405f4" providerId="ADAL" clId="{3FB964A4-017C-4834-B08D-28DDDE3681D3}" dt="2023-09-21T14:15:41.747" v="414" actId="1076"/>
          <ac:picMkLst>
            <pc:docMk/>
            <pc:sldMk cId="3292400359" sldId="405"/>
            <ac:picMk id="4" creationId="{CE734776-C322-FDFB-B47D-F1E65AFB434B}"/>
          </ac:picMkLst>
        </pc:picChg>
      </pc:sldChg>
      <pc:sldChg chg="modSp mod">
        <pc:chgData name="Caroline Prodger" userId="e4ef2e75-b60b-401b-8ebe-291bdcf405f4" providerId="ADAL" clId="{3FB964A4-017C-4834-B08D-28DDDE3681D3}" dt="2023-09-21T14:16:11.198" v="416" actId="113"/>
        <pc:sldMkLst>
          <pc:docMk/>
          <pc:sldMk cId="3599227044" sldId="408"/>
        </pc:sldMkLst>
        <pc:spChg chg="mod">
          <ac:chgData name="Caroline Prodger" userId="e4ef2e75-b60b-401b-8ebe-291bdcf405f4" providerId="ADAL" clId="{3FB964A4-017C-4834-B08D-28DDDE3681D3}" dt="2023-09-21T14:16:11.198" v="416" actId="113"/>
          <ac:spMkLst>
            <pc:docMk/>
            <pc:sldMk cId="3599227044" sldId="408"/>
            <ac:spMk id="3" creationId="{00000000-0000-0000-0000-000000000000}"/>
          </ac:spMkLst>
        </pc:spChg>
      </pc:sldChg>
      <pc:sldMasterChg chg="modSp mod">
        <pc:chgData name="Caroline Prodger" userId="e4ef2e75-b60b-401b-8ebe-291bdcf405f4" providerId="ADAL" clId="{3FB964A4-017C-4834-B08D-28DDDE3681D3}" dt="2023-09-21T14:16:46.648" v="420" actId="20577"/>
        <pc:sldMasterMkLst>
          <pc:docMk/>
          <pc:sldMasterMk cId="0" sldId="2147483651"/>
        </pc:sldMasterMkLst>
        <pc:spChg chg="mod">
          <ac:chgData name="Caroline Prodger" userId="e4ef2e75-b60b-401b-8ebe-291bdcf405f4" providerId="ADAL" clId="{3FB964A4-017C-4834-B08D-28DDDE3681D3}" dt="2023-09-21T14:16:46.648" v="420" actId="20577"/>
          <ac:spMkLst>
            <pc:docMk/>
            <pc:sldMasterMk cId="0" sldId="2147483651"/>
            <ac:spMk id="12" creationId="{00000000-0000-0000-0000-000000000000}"/>
          </ac:spMkLst>
        </pc:spChg>
      </pc:sldMasterChg>
    </pc:docChg>
  </pc:docChgLst>
  <pc:docChgLst>
    <pc:chgData name="Caroline Prodger" userId="e4ef2e75-b60b-401b-8ebe-291bdcf405f4" providerId="ADAL" clId="{C499FD4B-0484-4546-B1AC-63438B521FBE}"/>
    <pc:docChg chg="custSel modSld">
      <pc:chgData name="Caroline Prodger" userId="e4ef2e75-b60b-401b-8ebe-291bdcf405f4" providerId="ADAL" clId="{C499FD4B-0484-4546-B1AC-63438B521FBE}" dt="2023-10-20T11:56:16.296" v="236" actId="255"/>
      <pc:docMkLst>
        <pc:docMk/>
      </pc:docMkLst>
      <pc:sldChg chg="modSp mod">
        <pc:chgData name="Caroline Prodger" userId="e4ef2e75-b60b-401b-8ebe-291bdcf405f4" providerId="ADAL" clId="{C499FD4B-0484-4546-B1AC-63438B521FBE}" dt="2023-10-20T11:54:21.894" v="169" actId="14100"/>
        <pc:sldMkLst>
          <pc:docMk/>
          <pc:sldMk cId="3332296001" sldId="345"/>
        </pc:sldMkLst>
        <pc:spChg chg="mod">
          <ac:chgData name="Caroline Prodger" userId="e4ef2e75-b60b-401b-8ebe-291bdcf405f4" providerId="ADAL" clId="{C499FD4B-0484-4546-B1AC-63438B521FBE}" dt="2023-10-20T11:54:21.894" v="169" actId="14100"/>
          <ac:spMkLst>
            <pc:docMk/>
            <pc:sldMk cId="3332296001" sldId="345"/>
            <ac:spMk id="5123" creationId="{00000000-0000-0000-0000-000000000000}"/>
          </ac:spMkLst>
        </pc:spChg>
        <pc:picChg chg="mod">
          <ac:chgData name="Caroline Prodger" userId="e4ef2e75-b60b-401b-8ebe-291bdcf405f4" providerId="ADAL" clId="{C499FD4B-0484-4546-B1AC-63438B521FBE}" dt="2023-10-20T11:54:10.326" v="168" actId="1076"/>
          <ac:picMkLst>
            <pc:docMk/>
            <pc:sldMk cId="3332296001" sldId="345"/>
            <ac:picMk id="2" creationId="{6A93F149-C35E-BA98-79D7-F36B89D35294}"/>
          </ac:picMkLst>
        </pc:picChg>
      </pc:sldChg>
      <pc:sldChg chg="modSp mod">
        <pc:chgData name="Caroline Prodger" userId="e4ef2e75-b60b-401b-8ebe-291bdcf405f4" providerId="ADAL" clId="{C499FD4B-0484-4546-B1AC-63438B521FBE}" dt="2023-10-20T11:51:45.170" v="152" actId="1076"/>
        <pc:sldMkLst>
          <pc:docMk/>
          <pc:sldMk cId="521964889" sldId="372"/>
        </pc:sldMkLst>
        <pc:spChg chg="mod">
          <ac:chgData name="Caroline Prodger" userId="e4ef2e75-b60b-401b-8ebe-291bdcf405f4" providerId="ADAL" clId="{C499FD4B-0484-4546-B1AC-63438B521FBE}" dt="2023-10-20T11:51:43.093" v="151" actId="255"/>
          <ac:spMkLst>
            <pc:docMk/>
            <pc:sldMk cId="521964889" sldId="372"/>
            <ac:spMk id="3" creationId="{00000000-0000-0000-0000-000000000000}"/>
          </ac:spMkLst>
        </pc:spChg>
        <pc:picChg chg="mod">
          <ac:chgData name="Caroline Prodger" userId="e4ef2e75-b60b-401b-8ebe-291bdcf405f4" providerId="ADAL" clId="{C499FD4B-0484-4546-B1AC-63438B521FBE}" dt="2023-10-20T11:51:45.170" v="152" actId="1076"/>
          <ac:picMkLst>
            <pc:docMk/>
            <pc:sldMk cId="521964889" sldId="372"/>
            <ac:picMk id="6" creationId="{8A10505D-BDCC-3AC0-D8FE-E4B225A6BA8F}"/>
          </ac:picMkLst>
        </pc:picChg>
      </pc:sldChg>
      <pc:sldChg chg="modSp mod">
        <pc:chgData name="Caroline Prodger" userId="e4ef2e75-b60b-401b-8ebe-291bdcf405f4" providerId="ADAL" clId="{C499FD4B-0484-4546-B1AC-63438B521FBE}" dt="2023-10-19T13:30:07.022" v="3" actId="20577"/>
        <pc:sldMkLst>
          <pc:docMk/>
          <pc:sldMk cId="3299976292" sldId="379"/>
        </pc:sldMkLst>
        <pc:spChg chg="mod">
          <ac:chgData name="Caroline Prodger" userId="e4ef2e75-b60b-401b-8ebe-291bdcf405f4" providerId="ADAL" clId="{C499FD4B-0484-4546-B1AC-63438B521FBE}" dt="2023-10-19T13:30:07.022" v="3" actId="20577"/>
          <ac:spMkLst>
            <pc:docMk/>
            <pc:sldMk cId="3299976292" sldId="379"/>
            <ac:spMk id="3075" creationId="{00000000-0000-0000-0000-000000000000}"/>
          </ac:spMkLst>
        </pc:spChg>
      </pc:sldChg>
      <pc:sldChg chg="modSp mod">
        <pc:chgData name="Caroline Prodger" userId="e4ef2e75-b60b-401b-8ebe-291bdcf405f4" providerId="ADAL" clId="{C499FD4B-0484-4546-B1AC-63438B521FBE}" dt="2023-10-19T13:31:23.369" v="38" actId="20577"/>
        <pc:sldMkLst>
          <pc:docMk/>
          <pc:sldMk cId="2305775613" sldId="380"/>
        </pc:sldMkLst>
        <pc:spChg chg="mod">
          <ac:chgData name="Caroline Prodger" userId="e4ef2e75-b60b-401b-8ebe-291bdcf405f4" providerId="ADAL" clId="{C499FD4B-0484-4546-B1AC-63438B521FBE}" dt="2023-10-19T13:31:23.369" v="38" actId="20577"/>
          <ac:spMkLst>
            <pc:docMk/>
            <pc:sldMk cId="2305775613" sldId="380"/>
            <ac:spMk id="3" creationId="{00000000-0000-0000-0000-000000000000}"/>
          </ac:spMkLst>
        </pc:spChg>
      </pc:sldChg>
      <pc:sldChg chg="addSp modSp mod">
        <pc:chgData name="Caroline Prodger" userId="e4ef2e75-b60b-401b-8ebe-291bdcf405f4" providerId="ADAL" clId="{C499FD4B-0484-4546-B1AC-63438B521FBE}" dt="2023-10-20T11:51:11.766" v="149" actId="20577"/>
        <pc:sldMkLst>
          <pc:docMk/>
          <pc:sldMk cId="132413301" sldId="381"/>
        </pc:sldMkLst>
        <pc:spChg chg="mod">
          <ac:chgData name="Caroline Prodger" userId="e4ef2e75-b60b-401b-8ebe-291bdcf405f4" providerId="ADAL" clId="{C499FD4B-0484-4546-B1AC-63438B521FBE}" dt="2023-10-20T11:50:42.615" v="141" actId="14100"/>
          <ac:spMkLst>
            <pc:docMk/>
            <pc:sldMk cId="132413301" sldId="381"/>
            <ac:spMk id="3" creationId="{00000000-0000-0000-0000-000000000000}"/>
          </ac:spMkLst>
        </pc:spChg>
        <pc:spChg chg="add mod">
          <ac:chgData name="Caroline Prodger" userId="e4ef2e75-b60b-401b-8ebe-291bdcf405f4" providerId="ADAL" clId="{C499FD4B-0484-4546-B1AC-63438B521FBE}" dt="2023-10-20T11:51:11.766" v="149" actId="20577"/>
          <ac:spMkLst>
            <pc:docMk/>
            <pc:sldMk cId="132413301" sldId="381"/>
            <ac:spMk id="5" creationId="{70E81DD4-F022-4804-9460-7B5DA6220886}"/>
          </ac:spMkLst>
        </pc:spChg>
        <pc:picChg chg="mod">
          <ac:chgData name="Caroline Prodger" userId="e4ef2e75-b60b-401b-8ebe-291bdcf405f4" providerId="ADAL" clId="{C499FD4B-0484-4546-B1AC-63438B521FBE}" dt="2023-10-20T11:50:57.659" v="146" actId="14100"/>
          <ac:picMkLst>
            <pc:docMk/>
            <pc:sldMk cId="132413301" sldId="381"/>
            <ac:picMk id="7" creationId="{3F9DB757-C5E8-4740-B580-9913D939680A}"/>
          </ac:picMkLst>
        </pc:picChg>
      </pc:sldChg>
      <pc:sldChg chg="modSp mod">
        <pc:chgData name="Caroline Prodger" userId="e4ef2e75-b60b-401b-8ebe-291bdcf405f4" providerId="ADAL" clId="{C499FD4B-0484-4546-B1AC-63438B521FBE}" dt="2023-10-20T11:52:20.637" v="155" actId="1076"/>
        <pc:sldMkLst>
          <pc:docMk/>
          <pc:sldMk cId="2113138596" sldId="382"/>
        </pc:sldMkLst>
        <pc:spChg chg="mod">
          <ac:chgData name="Caroline Prodger" userId="e4ef2e75-b60b-401b-8ebe-291bdcf405f4" providerId="ADAL" clId="{C499FD4B-0484-4546-B1AC-63438B521FBE}" dt="2023-10-20T11:52:15.408" v="154" actId="255"/>
          <ac:spMkLst>
            <pc:docMk/>
            <pc:sldMk cId="2113138596" sldId="382"/>
            <ac:spMk id="3" creationId="{00000000-0000-0000-0000-000000000000}"/>
          </ac:spMkLst>
        </pc:spChg>
        <pc:graphicFrameChg chg="mod">
          <ac:chgData name="Caroline Prodger" userId="e4ef2e75-b60b-401b-8ebe-291bdcf405f4" providerId="ADAL" clId="{C499FD4B-0484-4546-B1AC-63438B521FBE}" dt="2023-10-20T11:52:20.637" v="155" actId="1076"/>
          <ac:graphicFrameMkLst>
            <pc:docMk/>
            <pc:sldMk cId="2113138596" sldId="382"/>
            <ac:graphicFrameMk id="4" creationId="{00000000-0000-0000-0000-000000000000}"/>
          </ac:graphicFrameMkLst>
        </pc:graphicFrameChg>
      </pc:sldChg>
      <pc:sldChg chg="modSp mod">
        <pc:chgData name="Caroline Prodger" userId="e4ef2e75-b60b-401b-8ebe-291bdcf405f4" providerId="ADAL" clId="{C499FD4B-0484-4546-B1AC-63438B521FBE}" dt="2023-10-20T11:52:28.588" v="156" actId="255"/>
        <pc:sldMkLst>
          <pc:docMk/>
          <pc:sldMk cId="1446301304" sldId="383"/>
        </pc:sldMkLst>
        <pc:spChg chg="mod">
          <ac:chgData name="Caroline Prodger" userId="e4ef2e75-b60b-401b-8ebe-291bdcf405f4" providerId="ADAL" clId="{C499FD4B-0484-4546-B1AC-63438B521FBE}" dt="2023-10-20T11:52:28.588" v="156" actId="255"/>
          <ac:spMkLst>
            <pc:docMk/>
            <pc:sldMk cId="1446301304" sldId="383"/>
            <ac:spMk id="3" creationId="{00000000-0000-0000-0000-000000000000}"/>
          </ac:spMkLst>
        </pc:spChg>
        <pc:graphicFrameChg chg="mod">
          <ac:chgData name="Caroline Prodger" userId="e4ef2e75-b60b-401b-8ebe-291bdcf405f4" providerId="ADAL" clId="{C499FD4B-0484-4546-B1AC-63438B521FBE}" dt="2023-10-20T11:42:18.012" v="102" actId="1076"/>
          <ac:graphicFrameMkLst>
            <pc:docMk/>
            <pc:sldMk cId="1446301304" sldId="383"/>
            <ac:graphicFrameMk id="4" creationId="{00000000-0000-0000-0000-000000000000}"/>
          </ac:graphicFrameMkLst>
        </pc:graphicFrameChg>
      </pc:sldChg>
      <pc:sldChg chg="modSp mod">
        <pc:chgData name="Caroline Prodger" userId="e4ef2e75-b60b-401b-8ebe-291bdcf405f4" providerId="ADAL" clId="{C499FD4B-0484-4546-B1AC-63438B521FBE}" dt="2023-10-20T11:51:34.039" v="150" actId="255"/>
        <pc:sldMkLst>
          <pc:docMk/>
          <pc:sldMk cId="1406064780" sldId="384"/>
        </pc:sldMkLst>
        <pc:spChg chg="mod">
          <ac:chgData name="Caroline Prodger" userId="e4ef2e75-b60b-401b-8ebe-291bdcf405f4" providerId="ADAL" clId="{C499FD4B-0484-4546-B1AC-63438B521FBE}" dt="2023-10-20T11:51:34.039" v="150" actId="255"/>
          <ac:spMkLst>
            <pc:docMk/>
            <pc:sldMk cId="1406064780" sldId="384"/>
            <ac:spMk id="3" creationId="{00000000-0000-0000-0000-000000000000}"/>
          </ac:spMkLst>
        </pc:spChg>
        <pc:graphicFrameChg chg="mod modGraphic">
          <ac:chgData name="Caroline Prodger" userId="e4ef2e75-b60b-401b-8ebe-291bdcf405f4" providerId="ADAL" clId="{C499FD4B-0484-4546-B1AC-63438B521FBE}" dt="2023-10-19T13:34:54.547" v="56" actId="255"/>
          <ac:graphicFrameMkLst>
            <pc:docMk/>
            <pc:sldMk cId="1406064780" sldId="384"/>
            <ac:graphicFrameMk id="4" creationId="{00000000-0000-0000-0000-000000000000}"/>
          </ac:graphicFrameMkLst>
        </pc:graphicFrameChg>
      </pc:sldChg>
      <pc:sldChg chg="modSp mod">
        <pc:chgData name="Caroline Prodger" userId="e4ef2e75-b60b-401b-8ebe-291bdcf405f4" providerId="ADAL" clId="{C499FD4B-0484-4546-B1AC-63438B521FBE}" dt="2023-10-20T11:49:35.213" v="136" actId="14100"/>
        <pc:sldMkLst>
          <pc:docMk/>
          <pc:sldMk cId="4138970776" sldId="385"/>
        </pc:sldMkLst>
        <pc:spChg chg="mod">
          <ac:chgData name="Caroline Prodger" userId="e4ef2e75-b60b-401b-8ebe-291bdcf405f4" providerId="ADAL" clId="{C499FD4B-0484-4546-B1AC-63438B521FBE}" dt="2023-10-20T11:49:31.161" v="135" actId="255"/>
          <ac:spMkLst>
            <pc:docMk/>
            <pc:sldMk cId="4138970776" sldId="385"/>
            <ac:spMk id="3" creationId="{00000000-0000-0000-0000-000000000000}"/>
          </ac:spMkLst>
        </pc:spChg>
        <pc:picChg chg="mod">
          <ac:chgData name="Caroline Prodger" userId="e4ef2e75-b60b-401b-8ebe-291bdcf405f4" providerId="ADAL" clId="{C499FD4B-0484-4546-B1AC-63438B521FBE}" dt="2023-10-20T11:49:35.213" v="136" actId="14100"/>
          <ac:picMkLst>
            <pc:docMk/>
            <pc:sldMk cId="4138970776" sldId="385"/>
            <ac:picMk id="6" creationId="{AB06ACD4-22D0-ACA5-73DA-93C150C8A903}"/>
          </ac:picMkLst>
        </pc:picChg>
      </pc:sldChg>
      <pc:sldChg chg="modSp mod">
        <pc:chgData name="Caroline Prodger" userId="e4ef2e75-b60b-401b-8ebe-291bdcf405f4" providerId="ADAL" clId="{C499FD4B-0484-4546-B1AC-63438B521FBE}" dt="2023-10-20T11:51:58.187" v="153" actId="255"/>
        <pc:sldMkLst>
          <pc:docMk/>
          <pc:sldMk cId="2560411685" sldId="391"/>
        </pc:sldMkLst>
        <pc:spChg chg="mod">
          <ac:chgData name="Caroline Prodger" userId="e4ef2e75-b60b-401b-8ebe-291bdcf405f4" providerId="ADAL" clId="{C499FD4B-0484-4546-B1AC-63438B521FBE}" dt="2023-10-20T11:51:58.187" v="153" actId="255"/>
          <ac:spMkLst>
            <pc:docMk/>
            <pc:sldMk cId="2560411685" sldId="391"/>
            <ac:spMk id="3" creationId="{00000000-0000-0000-0000-000000000000}"/>
          </ac:spMkLst>
        </pc:spChg>
      </pc:sldChg>
      <pc:sldChg chg="modSp mod">
        <pc:chgData name="Caroline Prodger" userId="e4ef2e75-b60b-401b-8ebe-291bdcf405f4" providerId="ADAL" clId="{C499FD4B-0484-4546-B1AC-63438B521FBE}" dt="2023-10-20T11:52:44.137" v="157" actId="255"/>
        <pc:sldMkLst>
          <pc:docMk/>
          <pc:sldMk cId="1667312670" sldId="393"/>
        </pc:sldMkLst>
        <pc:spChg chg="mod">
          <ac:chgData name="Caroline Prodger" userId="e4ef2e75-b60b-401b-8ebe-291bdcf405f4" providerId="ADAL" clId="{C499FD4B-0484-4546-B1AC-63438B521FBE}" dt="2023-10-20T11:52:44.137" v="157" actId="255"/>
          <ac:spMkLst>
            <pc:docMk/>
            <pc:sldMk cId="1667312670" sldId="393"/>
            <ac:spMk id="3" creationId="{00000000-0000-0000-0000-000000000000}"/>
          </ac:spMkLst>
        </pc:spChg>
        <pc:graphicFrameChg chg="mod">
          <ac:chgData name="Caroline Prodger" userId="e4ef2e75-b60b-401b-8ebe-291bdcf405f4" providerId="ADAL" clId="{C499FD4B-0484-4546-B1AC-63438B521FBE}" dt="2023-10-20T11:42:08.195" v="101" actId="1076"/>
          <ac:graphicFrameMkLst>
            <pc:docMk/>
            <pc:sldMk cId="1667312670" sldId="393"/>
            <ac:graphicFrameMk id="4" creationId="{00000000-0000-0000-0000-000000000000}"/>
          </ac:graphicFrameMkLst>
        </pc:graphicFrameChg>
      </pc:sldChg>
      <pc:sldChg chg="modSp mod">
        <pc:chgData name="Caroline Prodger" userId="e4ef2e75-b60b-401b-8ebe-291bdcf405f4" providerId="ADAL" clId="{C499FD4B-0484-4546-B1AC-63438B521FBE}" dt="2023-10-20T11:47:48.281" v="124" actId="14100"/>
        <pc:sldMkLst>
          <pc:docMk/>
          <pc:sldMk cId="2004363935" sldId="401"/>
        </pc:sldMkLst>
        <pc:spChg chg="mod">
          <ac:chgData name="Caroline Prodger" userId="e4ef2e75-b60b-401b-8ebe-291bdcf405f4" providerId="ADAL" clId="{C499FD4B-0484-4546-B1AC-63438B521FBE}" dt="2023-10-20T11:47:28.489" v="121" actId="255"/>
          <ac:spMkLst>
            <pc:docMk/>
            <pc:sldMk cId="2004363935" sldId="401"/>
            <ac:spMk id="3" creationId="{00000000-0000-0000-0000-000000000000}"/>
          </ac:spMkLst>
        </pc:spChg>
        <pc:picChg chg="mod">
          <ac:chgData name="Caroline Prodger" userId="e4ef2e75-b60b-401b-8ebe-291bdcf405f4" providerId="ADAL" clId="{C499FD4B-0484-4546-B1AC-63438B521FBE}" dt="2023-10-20T11:47:48.281" v="124" actId="14100"/>
          <ac:picMkLst>
            <pc:docMk/>
            <pc:sldMk cId="2004363935" sldId="401"/>
            <ac:picMk id="6" creationId="{E60C66B0-451C-38DC-089C-9B081DAD3352}"/>
          </ac:picMkLst>
        </pc:picChg>
      </pc:sldChg>
      <pc:sldChg chg="modSp mod delCm">
        <pc:chgData name="Caroline Prodger" userId="e4ef2e75-b60b-401b-8ebe-291bdcf405f4" providerId="ADAL" clId="{C499FD4B-0484-4546-B1AC-63438B521FBE}" dt="2023-10-20T11:53:23.830" v="160" actId="255"/>
        <pc:sldMkLst>
          <pc:docMk/>
          <pc:sldMk cId="1061659452" sldId="402"/>
        </pc:sldMkLst>
        <pc:spChg chg="mod">
          <ac:chgData name="Caroline Prodger" userId="e4ef2e75-b60b-401b-8ebe-291bdcf405f4" providerId="ADAL" clId="{C499FD4B-0484-4546-B1AC-63438B521FBE}" dt="2023-10-20T11:53:23.830" v="160" actId="255"/>
          <ac:spMkLst>
            <pc:docMk/>
            <pc:sldMk cId="1061659452" sldId="402"/>
            <ac:spMk id="3" creationId="{00000000-0000-0000-0000-000000000000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Caroline Prodger" userId="e4ef2e75-b60b-401b-8ebe-291bdcf405f4" providerId="ADAL" clId="{C499FD4B-0484-4546-B1AC-63438B521FBE}" dt="2023-10-19T13:36:57.436" v="70"/>
              <pc2:cmMkLst xmlns:pc2="http://schemas.microsoft.com/office/powerpoint/2019/9/main/command">
                <pc:docMk/>
                <pc:sldMk cId="1061659452" sldId="402"/>
                <pc2:cmMk id="{6DBC986C-5159-4CDC-A4C8-131464C52384}"/>
              </pc2:cmMkLst>
            </pc226:cmChg>
          </p:ext>
        </pc:extLst>
      </pc:sldChg>
      <pc:sldChg chg="modSp mod">
        <pc:chgData name="Caroline Prodger" userId="e4ef2e75-b60b-401b-8ebe-291bdcf405f4" providerId="ADAL" clId="{C499FD4B-0484-4546-B1AC-63438B521FBE}" dt="2023-10-19T13:37:30.344" v="73" actId="20577"/>
        <pc:sldMkLst>
          <pc:docMk/>
          <pc:sldMk cId="3354696400" sldId="403"/>
        </pc:sldMkLst>
        <pc:spChg chg="mod">
          <ac:chgData name="Caroline Prodger" userId="e4ef2e75-b60b-401b-8ebe-291bdcf405f4" providerId="ADAL" clId="{C499FD4B-0484-4546-B1AC-63438B521FBE}" dt="2023-10-19T13:37:30.344" v="73" actId="20577"/>
          <ac:spMkLst>
            <pc:docMk/>
            <pc:sldMk cId="3354696400" sldId="403"/>
            <ac:spMk id="3" creationId="{00000000-0000-0000-0000-000000000000}"/>
          </ac:spMkLst>
        </pc:spChg>
      </pc:sldChg>
      <pc:sldChg chg="modSp mod">
        <pc:chgData name="Caroline Prodger" userId="e4ef2e75-b60b-401b-8ebe-291bdcf405f4" providerId="ADAL" clId="{C499FD4B-0484-4546-B1AC-63438B521FBE}" dt="2023-10-20T11:53:39.211" v="164" actId="20577"/>
        <pc:sldMkLst>
          <pc:docMk/>
          <pc:sldMk cId="246746194" sldId="404"/>
        </pc:sldMkLst>
        <pc:spChg chg="mod">
          <ac:chgData name="Caroline Prodger" userId="e4ef2e75-b60b-401b-8ebe-291bdcf405f4" providerId="ADAL" clId="{C499FD4B-0484-4546-B1AC-63438B521FBE}" dt="2023-10-20T11:53:39.211" v="164" actId="20577"/>
          <ac:spMkLst>
            <pc:docMk/>
            <pc:sldMk cId="246746194" sldId="404"/>
            <ac:spMk id="3" creationId="{00000000-0000-0000-0000-000000000000}"/>
          </ac:spMkLst>
        </pc:spChg>
      </pc:sldChg>
      <pc:sldChg chg="modSp mod">
        <pc:chgData name="Caroline Prodger" userId="e4ef2e75-b60b-401b-8ebe-291bdcf405f4" providerId="ADAL" clId="{C499FD4B-0484-4546-B1AC-63438B521FBE}" dt="2023-10-20T11:55:42.482" v="233" actId="20577"/>
        <pc:sldMkLst>
          <pc:docMk/>
          <pc:sldMk cId="3292400359" sldId="405"/>
        </pc:sldMkLst>
        <pc:spChg chg="mod">
          <ac:chgData name="Caroline Prodger" userId="e4ef2e75-b60b-401b-8ebe-291bdcf405f4" providerId="ADAL" clId="{C499FD4B-0484-4546-B1AC-63438B521FBE}" dt="2023-10-20T11:55:42.482" v="233" actId="20577"/>
          <ac:spMkLst>
            <pc:docMk/>
            <pc:sldMk cId="3292400359" sldId="405"/>
            <ac:spMk id="5123" creationId="{00000000-0000-0000-0000-000000000000}"/>
          </ac:spMkLst>
        </pc:spChg>
        <pc:picChg chg="mod">
          <ac:chgData name="Caroline Prodger" userId="e4ef2e75-b60b-401b-8ebe-291bdcf405f4" providerId="ADAL" clId="{C499FD4B-0484-4546-B1AC-63438B521FBE}" dt="2023-10-20T11:55:27.908" v="230" actId="14100"/>
          <ac:picMkLst>
            <pc:docMk/>
            <pc:sldMk cId="3292400359" sldId="405"/>
            <ac:picMk id="4" creationId="{CE734776-C322-FDFB-B47D-F1E65AFB434B}"/>
          </ac:picMkLst>
        </pc:picChg>
      </pc:sldChg>
      <pc:sldChg chg="modSp mod">
        <pc:chgData name="Caroline Prodger" userId="e4ef2e75-b60b-401b-8ebe-291bdcf405f4" providerId="ADAL" clId="{C499FD4B-0484-4546-B1AC-63438B521FBE}" dt="2023-10-20T11:55:54.668" v="234" actId="255"/>
        <pc:sldMkLst>
          <pc:docMk/>
          <pc:sldMk cId="154130239" sldId="406"/>
        </pc:sldMkLst>
        <pc:spChg chg="mod">
          <ac:chgData name="Caroline Prodger" userId="e4ef2e75-b60b-401b-8ebe-291bdcf405f4" providerId="ADAL" clId="{C499FD4B-0484-4546-B1AC-63438B521FBE}" dt="2023-10-20T11:55:54.668" v="234" actId="255"/>
          <ac:spMkLst>
            <pc:docMk/>
            <pc:sldMk cId="154130239" sldId="406"/>
            <ac:spMk id="3" creationId="{00000000-0000-0000-0000-000000000000}"/>
          </ac:spMkLst>
        </pc:spChg>
        <pc:graphicFrameChg chg="mod">
          <ac:chgData name="Caroline Prodger" userId="e4ef2e75-b60b-401b-8ebe-291bdcf405f4" providerId="ADAL" clId="{C499FD4B-0484-4546-B1AC-63438B521FBE}" dt="2023-10-19T13:39:32.574" v="85" actId="1076"/>
          <ac:graphicFrameMkLst>
            <pc:docMk/>
            <pc:sldMk cId="154130239" sldId="406"/>
            <ac:graphicFrameMk id="4" creationId="{00000000-0000-0000-0000-000000000000}"/>
          </ac:graphicFrameMkLst>
        </pc:graphicFrameChg>
      </pc:sldChg>
      <pc:sldChg chg="modSp mod">
        <pc:chgData name="Caroline Prodger" userId="e4ef2e75-b60b-401b-8ebe-291bdcf405f4" providerId="ADAL" clId="{C499FD4B-0484-4546-B1AC-63438B521FBE}" dt="2023-10-20T11:56:03.078" v="235" actId="255"/>
        <pc:sldMkLst>
          <pc:docMk/>
          <pc:sldMk cId="1202899537" sldId="407"/>
        </pc:sldMkLst>
        <pc:spChg chg="mod">
          <ac:chgData name="Caroline Prodger" userId="e4ef2e75-b60b-401b-8ebe-291bdcf405f4" providerId="ADAL" clId="{C499FD4B-0484-4546-B1AC-63438B521FBE}" dt="2023-10-20T11:56:03.078" v="235" actId="255"/>
          <ac:spMkLst>
            <pc:docMk/>
            <pc:sldMk cId="1202899537" sldId="407"/>
            <ac:spMk id="3" creationId="{00000000-0000-0000-0000-000000000000}"/>
          </ac:spMkLst>
        </pc:spChg>
        <pc:graphicFrameChg chg="mod">
          <ac:chgData name="Caroline Prodger" userId="e4ef2e75-b60b-401b-8ebe-291bdcf405f4" providerId="ADAL" clId="{C499FD4B-0484-4546-B1AC-63438B521FBE}" dt="2023-10-19T13:39:58.027" v="87" actId="1076"/>
          <ac:graphicFrameMkLst>
            <pc:docMk/>
            <pc:sldMk cId="1202899537" sldId="407"/>
            <ac:graphicFrameMk id="4" creationId="{00000000-0000-0000-0000-000000000000}"/>
          </ac:graphicFrameMkLst>
        </pc:graphicFrameChg>
      </pc:sldChg>
      <pc:sldChg chg="modSp mod">
        <pc:chgData name="Caroline Prodger" userId="e4ef2e75-b60b-401b-8ebe-291bdcf405f4" providerId="ADAL" clId="{C499FD4B-0484-4546-B1AC-63438B521FBE}" dt="2023-10-20T11:56:16.296" v="236" actId="255"/>
        <pc:sldMkLst>
          <pc:docMk/>
          <pc:sldMk cId="3599227044" sldId="408"/>
        </pc:sldMkLst>
        <pc:spChg chg="mod">
          <ac:chgData name="Caroline Prodger" userId="e4ef2e75-b60b-401b-8ebe-291bdcf405f4" providerId="ADAL" clId="{C499FD4B-0484-4546-B1AC-63438B521FBE}" dt="2023-10-20T11:56:16.296" v="236" actId="255"/>
          <ac:spMkLst>
            <pc:docMk/>
            <pc:sldMk cId="3599227044" sldId="408"/>
            <ac:spMk id="3" creationId="{00000000-0000-0000-0000-000000000000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10/20/2023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7727933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  <a:p>
            <a:endParaRPr lang="en-GB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5785944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  <a:p>
            <a:endParaRPr lang="en-GB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8000474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4410507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0576351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Tutor notes: Reporting a positive net income would normally be shown in black figures.</a:t>
            </a:r>
          </a:p>
          <a:p>
            <a:r>
              <a:rPr lang="en-GB" dirty="0"/>
              <a:t>Reporting a negative income figure - a LOSS would be shown on financial statements in brackets or a box and sometimes in a red font.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582950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6810600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4199317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5857158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9852831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20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81146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9407072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23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6430395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24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6276182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Tutor notes: Reporting a positive net income would normally be shown in black figures.</a:t>
            </a:r>
          </a:p>
          <a:p>
            <a:r>
              <a:rPr lang="en-GB" dirty="0"/>
              <a:t>Reporting a negative income figure - a LOSS would be shown on financial statements in (brackets) or a box and/or in a </a:t>
            </a:r>
            <a:r>
              <a:rPr lang="en-GB" dirty="0">
                <a:solidFill>
                  <a:srgbClr val="FF0000"/>
                </a:solidFill>
              </a:rPr>
              <a:t>red</a:t>
            </a:r>
            <a:r>
              <a:rPr lang="en-GB" dirty="0"/>
              <a:t> font.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25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4248889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785971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1627668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1930537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Tutor notes: All trading income generating activities are added to the income statement as sales revenue.</a:t>
            </a:r>
          </a:p>
          <a:p>
            <a:r>
              <a:rPr lang="en-GB" dirty="0"/>
              <a:t>Sales revenue can be categorised on the income statement according to product type/customer type/ or as one total sum of all sales. </a:t>
            </a:r>
          </a:p>
          <a:p>
            <a:r>
              <a:rPr lang="en-GB" dirty="0"/>
              <a:t>Farmers market sales could be shown on a single line (as demonstrated).</a:t>
            </a:r>
          </a:p>
          <a:p>
            <a:r>
              <a:rPr lang="en-GB" dirty="0"/>
              <a:t>If Jared sold to other types of customer (cafés for example) he could add a line showing café sales. </a:t>
            </a:r>
          </a:p>
          <a:p>
            <a:r>
              <a:rPr lang="en-GB" dirty="0"/>
              <a:t>This would help Jared calculate which sales activity is the most profitable.</a:t>
            </a:r>
          </a:p>
          <a:p>
            <a:r>
              <a:rPr lang="en-GB" dirty="0"/>
              <a:t>He can also use this format to create a quarterly income statement for shorter accounting periods (3 monthly).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9478091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9273235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6965966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204711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26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4"/>
            <a:endParaRPr lang="en-GB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8100392" y="5930486"/>
            <a:ext cx="669946" cy="4033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 Level Technical Qualifications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Agriculture, Environment and Animal Care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300 Agriculture, Environmental and Animal Care Common Core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79204EE7-09ED-40D7-B3D5-9F6FE263D85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724650" y="184425"/>
            <a:ext cx="1962150" cy="40957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6F0CD5D-B4A7-4421-AC1D-7F2293649C0F}"/>
              </a:ext>
            </a:extLst>
          </p:cNvPr>
          <p:cNvSpPr txBox="1"/>
          <p:nvPr userDrawn="1"/>
        </p:nvSpPr>
        <p:spPr>
          <a:xfrm>
            <a:off x="2555776" y="6350707"/>
            <a:ext cx="4572000" cy="2435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r>
              <a:rPr lang="en-GB" sz="9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© 2023 City and Guilds of London Institute. All rights reserved.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2209800"/>
            <a:ext cx="80010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en-GB" sz="2400" b="1" dirty="0"/>
              <a:t>9.  Finance</a:t>
            </a:r>
          </a:p>
        </p:txBody>
      </p:sp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3280013"/>
            <a:ext cx="8153400" cy="2514600"/>
          </a:xfrm>
        </p:spPr>
        <p:txBody>
          <a:bodyPr anchor="t"/>
          <a:lstStyle/>
          <a:p>
            <a:pPr eaLnBrk="1" hangingPunct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9.1 The principles of finance</a:t>
            </a:r>
            <a:br>
              <a:rPr lang="en-GB" dirty="0">
                <a:ea typeface="ＭＳ Ｐゴシック" pitchFamily="-105" charset="-128"/>
                <a:cs typeface="ＭＳ Ｐゴシック" pitchFamily="-105" charset="-128"/>
              </a:rPr>
            </a:br>
            <a:br>
              <a:rPr lang="en-GB" dirty="0">
                <a:ea typeface="ＭＳ Ｐゴシック" pitchFamily="-105" charset="-128"/>
                <a:cs typeface="ＭＳ Ｐゴシック" pitchFamily="-105" charset="-128"/>
              </a:rPr>
            </a:b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PowerPoint 2: Calculating and reporting profit and loss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Calculating cost of goods sold (COGS) for gross profit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56792"/>
            <a:ext cx="8229600" cy="4149192"/>
          </a:xfrm>
        </p:spPr>
        <p:txBody>
          <a:bodyPr/>
          <a:lstStyle/>
          <a:p>
            <a:r>
              <a:rPr lang="en-GB" dirty="0"/>
              <a:t>Allocating </a:t>
            </a:r>
            <a:r>
              <a:rPr lang="en-GB" b="1" dirty="0"/>
              <a:t>direct</a:t>
            </a:r>
            <a:r>
              <a:rPr lang="en-GB" dirty="0"/>
              <a:t> </a:t>
            </a:r>
            <a:r>
              <a:rPr lang="en-GB" b="1" dirty="0"/>
              <a:t>costs</a:t>
            </a:r>
            <a:r>
              <a:rPr lang="en-GB" dirty="0"/>
              <a:t> to the egg production is known as the </a:t>
            </a:r>
            <a:r>
              <a:rPr lang="en-GB" b="1" dirty="0"/>
              <a:t>cost of goods sold</a:t>
            </a:r>
            <a:r>
              <a:rPr lang="en-GB" dirty="0"/>
              <a:t> (COGS). </a:t>
            </a:r>
          </a:p>
          <a:p>
            <a:r>
              <a:rPr lang="en-US" sz="1800" b="1" dirty="0"/>
              <a:t>The Egg Farm: Income statement 1 Jan – 31 December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98699745"/>
              </p:ext>
            </p:extLst>
          </p:nvPr>
        </p:nvGraphicFramePr>
        <p:xfrm>
          <a:off x="436752" y="2797264"/>
          <a:ext cx="8229600" cy="2908720"/>
        </p:xfrm>
        <a:graphic>
          <a:graphicData uri="http://schemas.openxmlformats.org/drawingml/2006/table">
            <a:tbl>
              <a:tblPr firstRow="1" bandRow="1">
                <a:tableStyleId>{5A111915-BE36-4E01-A7E5-04B1672EAD32}</a:tableStyleId>
              </a:tblPr>
              <a:tblGrid>
                <a:gridCol w="4708094">
                  <a:extLst>
                    <a:ext uri="{9D8B030D-6E8A-4147-A177-3AD203B41FA5}">
                      <a16:colId xmlns:a16="http://schemas.microsoft.com/office/drawing/2014/main" val="501408327"/>
                    </a:ext>
                  </a:extLst>
                </a:gridCol>
                <a:gridCol w="12131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96167">
                  <a:extLst>
                    <a:ext uri="{9D8B030D-6E8A-4147-A177-3AD203B41FA5}">
                      <a16:colId xmlns:a16="http://schemas.microsoft.com/office/drawing/2014/main" val="2935933325"/>
                    </a:ext>
                  </a:extLst>
                </a:gridCol>
                <a:gridCol w="1212236">
                  <a:extLst>
                    <a:ext uri="{9D8B030D-6E8A-4147-A177-3AD203B41FA5}">
                      <a16:colId xmlns:a16="http://schemas.microsoft.com/office/drawing/2014/main" val="832418658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lvl="0" algn="l">
                        <a:lnSpc>
                          <a:spcPts val="2000"/>
                        </a:lnSpc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</a:rPr>
                        <a:t>Cost of goods sold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ts val="2000"/>
                        </a:lnSpc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£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ts val="2000"/>
                        </a:lnSpc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</a:rPr>
                        <a:t>£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ts val="2000"/>
                        </a:lnSpc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</a:rPr>
                        <a:t>£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pPr lvl="0" algn="l">
                        <a:lnSpc>
                          <a:spcPts val="2000"/>
                        </a:lnSpc>
                      </a:pPr>
                      <a:r>
                        <a:rPr lang="en-US" sz="1400" dirty="0"/>
                        <a:t>Opening stock: (chickenfeed, straw, egg boxes)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r">
                        <a:lnSpc>
                          <a:spcPts val="2000"/>
                        </a:lnSpc>
                      </a:pPr>
                      <a:r>
                        <a:rPr lang="en-US" sz="1600" dirty="0"/>
                        <a:t>£8,000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r">
                        <a:lnSpc>
                          <a:spcPts val="2000"/>
                        </a:lnSpc>
                      </a:pPr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r">
                        <a:lnSpc>
                          <a:spcPts val="2000"/>
                        </a:lnSpc>
                      </a:pPr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pPr lvl="0" algn="l">
                        <a:lnSpc>
                          <a:spcPts val="2000"/>
                        </a:lnSpc>
                      </a:pPr>
                      <a:r>
                        <a:rPr lang="en-US" sz="1400" b="1" dirty="0"/>
                        <a:t>Plus: </a:t>
                      </a:r>
                      <a:r>
                        <a:rPr lang="en-US" sz="1400" b="0" dirty="0"/>
                        <a:t>Direct purchases </a:t>
                      </a:r>
                      <a:r>
                        <a:rPr lang="en-US" sz="1400" dirty="0"/>
                        <a:t>(chickenfeed, straw, egg boxes)</a:t>
                      </a:r>
                      <a:endParaRPr lang="en-US" sz="1400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r">
                        <a:lnSpc>
                          <a:spcPts val="2000"/>
                        </a:lnSpc>
                      </a:pPr>
                      <a:r>
                        <a:rPr lang="en-US" sz="1600" dirty="0"/>
                        <a:t>£26,400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r">
                        <a:lnSpc>
                          <a:spcPts val="2000"/>
                        </a:lnSpc>
                      </a:pPr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r">
                        <a:lnSpc>
                          <a:spcPts val="2000"/>
                        </a:lnSpc>
                      </a:pPr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18313634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ts val="2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Total stock available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lvl="0" algn="r">
                        <a:lnSpc>
                          <a:spcPts val="2000"/>
                        </a:lnSpc>
                      </a:pPr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457200" rtl="0" eaLnBrk="1" fontAlgn="auto" latinLnBrk="0" hangingPunct="1">
                        <a:lnSpc>
                          <a:spcPts val="2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£34,400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lvl="0" algn="r">
                        <a:lnSpc>
                          <a:spcPts val="2000"/>
                        </a:lnSpc>
                      </a:pPr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20292385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pPr lvl="0" algn="l">
                        <a:lnSpc>
                          <a:spcPts val="2000"/>
                        </a:lnSpc>
                      </a:pPr>
                      <a:r>
                        <a:rPr lang="en-US" sz="1400" b="1" u="sng" dirty="0"/>
                        <a:t>Less</a:t>
                      </a:r>
                      <a:r>
                        <a:rPr lang="en-US" sz="1400" dirty="0"/>
                        <a:t> closing stock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r">
                        <a:lnSpc>
                          <a:spcPts val="2000"/>
                        </a:lnSpc>
                      </a:pPr>
                      <a:endParaRPr lang="en-US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r">
                        <a:lnSpc>
                          <a:spcPts val="2000"/>
                        </a:lnSpc>
                      </a:pPr>
                      <a:r>
                        <a:rPr lang="en-US" sz="1600" dirty="0"/>
                        <a:t>£7,000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r">
                        <a:lnSpc>
                          <a:spcPts val="2000"/>
                        </a:lnSpc>
                      </a:pPr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9794809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pPr lvl="0" algn="l">
                        <a:lnSpc>
                          <a:spcPts val="2000"/>
                        </a:lnSpc>
                      </a:pPr>
                      <a:r>
                        <a:rPr lang="en-US" sz="1400" dirty="0"/>
                        <a:t>Cost of stock used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r">
                        <a:lnSpc>
                          <a:spcPts val="2000"/>
                        </a:lnSpc>
                      </a:pPr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r">
                        <a:lnSpc>
                          <a:spcPts val="2000"/>
                        </a:lnSpc>
                      </a:pPr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r">
                        <a:lnSpc>
                          <a:spcPts val="2000"/>
                        </a:lnSpc>
                      </a:pPr>
                      <a:r>
                        <a:rPr lang="en-US" sz="1600" dirty="0"/>
                        <a:t>£27,400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747359"/>
                  </a:ext>
                </a:extLst>
              </a:tr>
              <a:tr h="611544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ts val="2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/>
                        <a:t>Plus: </a:t>
                      </a:r>
                      <a:r>
                        <a:rPr lang="en-US" sz="1400" b="0" dirty="0"/>
                        <a:t>Direct </a:t>
                      </a:r>
                      <a:r>
                        <a:rPr lang="en-US" sz="1400" b="0" dirty="0" err="1"/>
                        <a:t>labour</a:t>
                      </a:r>
                      <a:r>
                        <a:rPr lang="en-US" sz="1400" b="0" dirty="0"/>
                        <a:t> (Jim): </a:t>
                      </a:r>
                      <a:r>
                        <a:rPr lang="en-US" sz="1400" dirty="0"/>
                        <a:t>care of chickens/ egg collection/ packing)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r">
                        <a:lnSpc>
                          <a:spcPts val="2000"/>
                        </a:lnSpc>
                      </a:pPr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r">
                        <a:lnSpc>
                          <a:spcPts val="2000"/>
                        </a:lnSpc>
                      </a:pPr>
                      <a:endParaRPr lang="en-US" sz="1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457200" rtl="0" eaLnBrk="1" fontAlgn="auto" latinLnBrk="0" hangingPunct="1">
                        <a:lnSpc>
                          <a:spcPts val="2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£28,600</a:t>
                      </a:r>
                    </a:p>
                    <a:p>
                      <a:pPr lvl="0" algn="r">
                        <a:lnSpc>
                          <a:spcPts val="2000"/>
                        </a:lnSpc>
                      </a:pPr>
                      <a:endParaRPr lang="en-US" sz="1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pPr lvl="0" algn="l">
                        <a:lnSpc>
                          <a:spcPts val="2000"/>
                        </a:lnSpc>
                      </a:pPr>
                      <a:r>
                        <a:rPr lang="en-US" sz="1600" b="1" dirty="0"/>
                        <a:t>Total cost of goods sold (COGS)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 algn="r">
                        <a:lnSpc>
                          <a:spcPts val="2000"/>
                        </a:lnSpc>
                      </a:pPr>
                      <a:endParaRPr lang="en-US" sz="1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 algn="r">
                        <a:lnSpc>
                          <a:spcPts val="2000"/>
                        </a:lnSpc>
                      </a:pPr>
                      <a:endParaRPr lang="en-US" sz="1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 algn="r">
                        <a:lnSpc>
                          <a:spcPts val="2000"/>
                        </a:lnSpc>
                      </a:pPr>
                      <a:r>
                        <a:rPr lang="en-US" sz="1600" b="1" dirty="0"/>
                        <a:t>£56,000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9974209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0606478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27504"/>
            <a:ext cx="8399276" cy="382588"/>
          </a:xfrm>
        </p:spPr>
        <p:txBody>
          <a:bodyPr/>
          <a:lstStyle/>
          <a:p>
            <a:r>
              <a:rPr lang="en-US" dirty="0"/>
              <a:t>Gross profit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82496"/>
            <a:ext cx="8399276" cy="4248000"/>
          </a:xfrm>
        </p:spPr>
        <p:txBody>
          <a:bodyPr/>
          <a:lstStyle/>
          <a:p>
            <a:r>
              <a:rPr lang="en-US" dirty="0"/>
              <a:t>Income and expenditure statement 1 Jan – 31 December (profit and loss statement)</a:t>
            </a:r>
          </a:p>
          <a:p>
            <a:pPr>
              <a:lnSpc>
                <a:spcPts val="0"/>
              </a:lnSpc>
              <a:spcBef>
                <a:spcPts val="600"/>
              </a:spcBef>
              <a:spcAft>
                <a:spcPts val="600"/>
              </a:spcAft>
            </a:pP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r>
              <a:rPr lang="en-US" b="1" dirty="0"/>
              <a:t>Gross profit – The Egg Farm</a:t>
            </a: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b="1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/>
              <a:t>Gross profit: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Total egg sales revenue = £132,000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b="1" u="sng" dirty="0"/>
              <a:t>Less</a:t>
            </a:r>
            <a:r>
              <a:rPr lang="en-US" dirty="0"/>
              <a:t> Cost of goods sold = £56,000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b="1" dirty="0"/>
              <a:t>Gross profit: </a:t>
            </a:r>
            <a:r>
              <a:rPr lang="en-US" dirty="0"/>
              <a:t>(£132,000 – £56,000) = £76,000</a:t>
            </a: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dirty="0"/>
          </a:p>
          <a:p>
            <a:pPr lvl="1"/>
            <a:endParaRPr lang="en-US" dirty="0"/>
          </a:p>
          <a:p>
            <a:pPr marL="0" lvl="1" indent="0">
              <a:buNone/>
            </a:pPr>
            <a:r>
              <a:rPr lang="en-US" dirty="0"/>
              <a:t> 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  <p:pic>
        <p:nvPicPr>
          <p:cNvPr id="6" name="Picture 5" descr="A person holding eggs in their hands&#10;&#10;Description automatically generated">
            <a:extLst>
              <a:ext uri="{FF2B5EF4-FFF2-40B4-BE49-F238E27FC236}">
                <a16:creationId xmlns:a16="http://schemas.microsoft.com/office/drawing/2014/main" id="{8A10505D-BDCC-3AC0-D8FE-E4B225A6BA8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59240" y="2276872"/>
            <a:ext cx="2930450" cy="19575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196488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27504"/>
            <a:ext cx="8399276" cy="382588"/>
          </a:xfrm>
        </p:spPr>
        <p:txBody>
          <a:bodyPr/>
          <a:lstStyle/>
          <a:p>
            <a:r>
              <a:rPr lang="en-US" dirty="0"/>
              <a:t>Remember this – definition of net profit?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82496"/>
            <a:ext cx="8399276" cy="4248000"/>
          </a:xfrm>
        </p:spPr>
        <p:txBody>
          <a:bodyPr/>
          <a:lstStyle/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b="1" dirty="0">
                <a:ea typeface="ＭＳ Ｐゴシック" pitchFamily="-105" charset="-128"/>
                <a:cs typeface="ＭＳ Ｐゴシック" pitchFamily="-105" charset="-128"/>
              </a:rPr>
              <a:t>Net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 </a:t>
            </a:r>
            <a:r>
              <a:rPr lang="en-US" b="1" dirty="0">
                <a:ea typeface="ＭＳ Ｐゴシック" pitchFamily="-105" charset="-128"/>
                <a:cs typeface="ＭＳ Ｐゴシック" pitchFamily="-105" charset="-128"/>
              </a:rPr>
              <a:t>profit: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 net income or ‘the bottom line’. </a:t>
            </a: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Total sales revenue of ALL business activities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b="1" u="sng" dirty="0"/>
              <a:t>LESS</a:t>
            </a:r>
            <a:r>
              <a:rPr lang="en-US" dirty="0"/>
              <a:t> ALL other operating expenses </a:t>
            </a:r>
            <a:r>
              <a:rPr lang="en-US" i="1" dirty="0"/>
              <a:t>including</a:t>
            </a:r>
            <a:r>
              <a:rPr lang="en-US" dirty="0"/>
              <a:t> COGS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Operating expenses: e.g. administration, energy, rent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Operating expenses: loan interest, owner’s drawings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Other non-operating expenses: taxes, dividends (if ltd company)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Comprehensive view of whole business profitability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Represents actual profit earned or lost during an accounting period</a:t>
            </a:r>
          </a:p>
          <a:p>
            <a:pPr marL="0" lvl="1" indent="0">
              <a:buNone/>
            </a:pPr>
            <a:endParaRPr lang="en-US" dirty="0"/>
          </a:p>
          <a:p>
            <a:pPr lvl="1"/>
            <a:endParaRPr lang="en-US" dirty="0"/>
          </a:p>
          <a:p>
            <a:pPr marL="0" lvl="1" indent="0">
              <a:buNone/>
            </a:pPr>
            <a:r>
              <a:rPr lang="en-US" dirty="0"/>
              <a:t> 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  <p:pic>
        <p:nvPicPr>
          <p:cNvPr id="6" name="Picture 5" descr="A magnifying glass next to a calculator and a yellow note&#10;&#10;Description automatically generated">
            <a:extLst>
              <a:ext uri="{FF2B5EF4-FFF2-40B4-BE49-F238E27FC236}">
                <a16:creationId xmlns:a16="http://schemas.microsoft.com/office/drawing/2014/main" id="{E60C66B0-451C-38DC-089C-9B081DAD335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32240" y="1552920"/>
            <a:ext cx="1964286" cy="13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436393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27504"/>
            <a:ext cx="8352928" cy="382588"/>
          </a:xfrm>
        </p:spPr>
        <p:txBody>
          <a:bodyPr/>
          <a:lstStyle/>
          <a:p>
            <a:r>
              <a:rPr lang="en-US" dirty="0"/>
              <a:t>Calculating net profit - other operating expenses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82496"/>
            <a:ext cx="8568952" cy="4248000"/>
          </a:xfrm>
        </p:spPr>
        <p:txBody>
          <a:bodyPr/>
          <a:lstStyle/>
          <a:p>
            <a:pPr marL="0" lvl="1" indent="0">
              <a:buNone/>
            </a:pPr>
            <a:r>
              <a:rPr lang="en-GB" dirty="0"/>
              <a:t>The </a:t>
            </a:r>
            <a:r>
              <a:rPr lang="en-GB" b="1" dirty="0"/>
              <a:t>income statement</a:t>
            </a:r>
            <a:r>
              <a:rPr lang="en-GB" dirty="0"/>
              <a:t> does not allocate company-wide </a:t>
            </a:r>
            <a:r>
              <a:rPr lang="en-GB" b="1" dirty="0"/>
              <a:t>operating costs or other expenses </a:t>
            </a:r>
            <a:r>
              <a:rPr lang="en-GB" dirty="0"/>
              <a:t>specifically to egg production.</a:t>
            </a:r>
          </a:p>
          <a:p>
            <a:pPr marL="0" lvl="1" indent="0">
              <a:lnSpc>
                <a:spcPts val="1200"/>
              </a:lnSpc>
              <a:buNone/>
            </a:pPr>
            <a:endParaRPr lang="en-US" b="1" dirty="0"/>
          </a:p>
          <a:p>
            <a:pPr>
              <a:lnSpc>
                <a:spcPts val="1200"/>
              </a:lnSpc>
            </a:pPr>
            <a:r>
              <a:rPr lang="en-US" b="1" dirty="0"/>
              <a:t>The Egg Farm: Income statement 1 Jan – 31 December</a:t>
            </a: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ea typeface="ＭＳ Ｐゴシック" pitchFamily="-105" charset="-128"/>
              </a:rPr>
              <a:t>Less expenses</a:t>
            </a: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b="1" dirty="0"/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b="1" dirty="0"/>
              <a:t>Owner’s drawings (Jared):</a:t>
            </a:r>
            <a:r>
              <a:rPr lang="en-US" dirty="0"/>
              <a:t> £30,000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b="1" dirty="0"/>
              <a:t>Van lease:</a:t>
            </a:r>
            <a:r>
              <a:rPr lang="en-US" dirty="0"/>
              <a:t> £2,400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b="1" dirty="0"/>
              <a:t>Rent &amp; rates: </a:t>
            </a:r>
            <a:r>
              <a:rPr lang="en-US" dirty="0"/>
              <a:t>£12,000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b="1" dirty="0"/>
              <a:t>Energy: </a:t>
            </a:r>
            <a:r>
              <a:rPr lang="en-US" dirty="0"/>
              <a:t>£6,400</a:t>
            </a: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/>
          </a:p>
          <a:p>
            <a:pPr marL="0" lvl="1" indent="0">
              <a:buNone/>
            </a:pPr>
            <a:endParaRPr lang="en-US" dirty="0"/>
          </a:p>
          <a:p>
            <a:pPr lvl="1"/>
            <a:endParaRPr lang="en-US" dirty="0"/>
          </a:p>
          <a:p>
            <a:pPr marL="0" lvl="1" indent="0">
              <a:buNone/>
            </a:pPr>
            <a:r>
              <a:rPr lang="en-US" dirty="0"/>
              <a:t> 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  <p:pic>
        <p:nvPicPr>
          <p:cNvPr id="5" name="Picture 4" descr="A person holding a chicken&#10;&#10;Description automatically generated">
            <a:extLst>
              <a:ext uri="{FF2B5EF4-FFF2-40B4-BE49-F238E27FC236}">
                <a16:creationId xmlns:a16="http://schemas.microsoft.com/office/drawing/2014/main" id="{AF268922-1FD7-8442-80F8-2738CADA703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24128" y="3304069"/>
            <a:ext cx="2808312" cy="1971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041168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Calculating net profit – other operating expenses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700808"/>
            <a:ext cx="8229600" cy="4059192"/>
          </a:xfrm>
        </p:spPr>
        <p:txBody>
          <a:bodyPr/>
          <a:lstStyle/>
          <a:p>
            <a:r>
              <a:rPr lang="en-GB" dirty="0"/>
              <a:t>Other company-wide operating </a:t>
            </a:r>
            <a:r>
              <a:rPr lang="en-GB" b="1" dirty="0"/>
              <a:t>expenses </a:t>
            </a:r>
            <a:r>
              <a:rPr lang="en-GB" dirty="0"/>
              <a:t>are shared across the whole organisation. They may include expenses shared with Jared’s office for example.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Expenses or costs are also </a:t>
            </a:r>
            <a:r>
              <a:rPr lang="en-GB" dirty="0"/>
              <a:t>sometimes referred to as ‘</a:t>
            </a:r>
            <a:r>
              <a:rPr lang="en-GB" b="1" dirty="0"/>
              <a:t>overheads</a:t>
            </a:r>
            <a:r>
              <a:rPr lang="en-GB" dirty="0"/>
              <a:t>’ </a:t>
            </a:r>
          </a:p>
          <a:p>
            <a:endParaRPr lang="en-US" sz="1800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5150471"/>
              </p:ext>
            </p:extLst>
          </p:nvPr>
        </p:nvGraphicFramePr>
        <p:xfrm>
          <a:off x="698567" y="2942225"/>
          <a:ext cx="7746866" cy="2232247"/>
        </p:xfrm>
        <a:graphic>
          <a:graphicData uri="http://schemas.openxmlformats.org/drawingml/2006/table">
            <a:tbl>
              <a:tblPr firstRow="1" bandRow="1">
                <a:tableStyleId>{5A111915-BE36-4E01-A7E5-04B1672EAD32}</a:tableStyleId>
              </a:tblPr>
              <a:tblGrid>
                <a:gridCol w="4668024">
                  <a:extLst>
                    <a:ext uri="{9D8B030D-6E8A-4147-A177-3AD203B41FA5}">
                      <a16:colId xmlns:a16="http://schemas.microsoft.com/office/drawing/2014/main" val="501408327"/>
                    </a:ext>
                  </a:extLst>
                </a:gridCol>
                <a:gridCol w="118283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0742">
                  <a:extLst>
                    <a:ext uri="{9D8B030D-6E8A-4147-A177-3AD203B41FA5}">
                      <a16:colId xmlns:a16="http://schemas.microsoft.com/office/drawing/2014/main" val="2935933325"/>
                    </a:ext>
                  </a:extLst>
                </a:gridCol>
                <a:gridCol w="1035267">
                  <a:extLst>
                    <a:ext uri="{9D8B030D-6E8A-4147-A177-3AD203B41FA5}">
                      <a16:colId xmlns:a16="http://schemas.microsoft.com/office/drawing/2014/main" val="832418658"/>
                    </a:ext>
                  </a:extLst>
                </a:gridCol>
              </a:tblGrid>
              <a:tr h="469180">
                <a:tc>
                  <a:txBody>
                    <a:bodyPr/>
                    <a:lstStyle/>
                    <a:p>
                      <a:pPr lvl="0" algn="l">
                        <a:lnSpc>
                          <a:spcPts val="2000"/>
                        </a:lnSpc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</a:rPr>
                        <a:t>Other expenses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ts val="2000"/>
                        </a:lnSpc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£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ts val="2000"/>
                        </a:lnSpc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</a:rPr>
                        <a:t>£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ts val="2000"/>
                        </a:lnSpc>
                      </a:pPr>
                      <a:endParaRPr lang="en-US" sz="16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40924">
                <a:tc>
                  <a:txBody>
                    <a:bodyPr/>
                    <a:lstStyle/>
                    <a:p>
                      <a:pPr lvl="0" algn="l">
                        <a:lnSpc>
                          <a:spcPts val="2000"/>
                        </a:lnSpc>
                      </a:pPr>
                      <a:r>
                        <a:rPr lang="en-US" sz="1600" dirty="0"/>
                        <a:t>Owner’s drawings (Jared)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r">
                        <a:lnSpc>
                          <a:spcPts val="2000"/>
                        </a:lnSpc>
                      </a:pPr>
                      <a:r>
                        <a:rPr lang="en-US" sz="1600" dirty="0"/>
                        <a:t>£30,000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r">
                        <a:lnSpc>
                          <a:spcPts val="2000"/>
                        </a:lnSpc>
                      </a:pPr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r">
                        <a:lnSpc>
                          <a:spcPts val="2000"/>
                        </a:lnSpc>
                      </a:pPr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40924">
                <a:tc>
                  <a:txBody>
                    <a:bodyPr/>
                    <a:lstStyle/>
                    <a:p>
                      <a:pPr lvl="0" algn="l">
                        <a:lnSpc>
                          <a:spcPts val="2000"/>
                        </a:lnSpc>
                      </a:pPr>
                      <a:r>
                        <a:rPr lang="en-US" sz="1600" dirty="0"/>
                        <a:t>Van lease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r">
                        <a:lnSpc>
                          <a:spcPts val="2000"/>
                        </a:lnSpc>
                      </a:pPr>
                      <a:r>
                        <a:rPr lang="en-US" sz="1600" dirty="0"/>
                        <a:t>£2,400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r">
                        <a:lnSpc>
                          <a:spcPts val="2000"/>
                        </a:lnSpc>
                      </a:pPr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r">
                        <a:lnSpc>
                          <a:spcPts val="2000"/>
                        </a:lnSpc>
                      </a:pPr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78093180"/>
                  </a:ext>
                </a:extLst>
              </a:tr>
              <a:tr h="340924">
                <a:tc>
                  <a:txBody>
                    <a:bodyPr/>
                    <a:lstStyle/>
                    <a:p>
                      <a:pPr lvl="0" algn="l">
                        <a:lnSpc>
                          <a:spcPts val="2000"/>
                        </a:lnSpc>
                      </a:pPr>
                      <a:r>
                        <a:rPr lang="en-US" sz="1600" dirty="0"/>
                        <a:t>Rent &amp; rates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r">
                        <a:lnSpc>
                          <a:spcPts val="2000"/>
                        </a:lnSpc>
                      </a:pPr>
                      <a:r>
                        <a:rPr lang="en-US" sz="1600" dirty="0"/>
                        <a:t>£12,000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r">
                        <a:lnSpc>
                          <a:spcPts val="2000"/>
                        </a:lnSpc>
                      </a:pPr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r">
                        <a:lnSpc>
                          <a:spcPts val="2000"/>
                        </a:lnSpc>
                      </a:pPr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747359"/>
                  </a:ext>
                </a:extLst>
              </a:tr>
              <a:tr h="399371">
                <a:tc>
                  <a:txBody>
                    <a:bodyPr/>
                    <a:lstStyle/>
                    <a:p>
                      <a:pPr lvl="0" algn="l">
                        <a:lnSpc>
                          <a:spcPts val="2000"/>
                        </a:lnSpc>
                      </a:pPr>
                      <a:r>
                        <a:rPr lang="en-US" sz="1600" dirty="0"/>
                        <a:t>Energy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r">
                        <a:lnSpc>
                          <a:spcPts val="2000"/>
                        </a:lnSpc>
                      </a:pPr>
                      <a:r>
                        <a:rPr lang="en-US" sz="1600" dirty="0"/>
                        <a:t>£6,400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r">
                        <a:lnSpc>
                          <a:spcPts val="2000"/>
                        </a:lnSpc>
                      </a:pPr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r">
                        <a:lnSpc>
                          <a:spcPts val="2000"/>
                        </a:lnSpc>
                      </a:pPr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40924">
                <a:tc>
                  <a:txBody>
                    <a:bodyPr/>
                    <a:lstStyle/>
                    <a:p>
                      <a:pPr lvl="0" algn="l">
                        <a:lnSpc>
                          <a:spcPts val="2000"/>
                        </a:lnSpc>
                      </a:pPr>
                      <a:r>
                        <a:rPr lang="en-US" sz="1600" b="1" dirty="0"/>
                        <a:t>Total other expenses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 algn="r">
                        <a:lnSpc>
                          <a:spcPts val="2000"/>
                        </a:lnSpc>
                      </a:pPr>
                      <a:endParaRPr lang="en-US" sz="1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 algn="r">
                        <a:lnSpc>
                          <a:spcPts val="2000"/>
                        </a:lnSpc>
                      </a:pPr>
                      <a:r>
                        <a:rPr lang="en-US" sz="1600" b="1" dirty="0"/>
                        <a:t>50,800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 algn="r">
                        <a:lnSpc>
                          <a:spcPts val="2000"/>
                        </a:lnSpc>
                      </a:pPr>
                      <a:endParaRPr lang="en-US" sz="1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9974209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1313859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147248" cy="382588"/>
          </a:xfrm>
        </p:spPr>
        <p:txBody>
          <a:bodyPr/>
          <a:lstStyle/>
          <a:p>
            <a:r>
              <a:rPr lang="en-US" dirty="0"/>
              <a:t>Calculating net profit – income statement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772816"/>
            <a:ext cx="8229600" cy="3987184"/>
          </a:xfrm>
        </p:spPr>
        <p:txBody>
          <a:bodyPr/>
          <a:lstStyle/>
          <a:p>
            <a:r>
              <a:rPr lang="en-US" b="1" dirty="0"/>
              <a:t>The Egg Farm: Income statement 1 Jan – 31 March</a:t>
            </a:r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Note: The annual income statement of a real business will show all the calculated figures. This is a simplified version.</a:t>
            </a:r>
          </a:p>
          <a:p>
            <a:endParaRPr lang="en-US" sz="1800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7355269"/>
              </p:ext>
            </p:extLst>
          </p:nvPr>
        </p:nvGraphicFramePr>
        <p:xfrm>
          <a:off x="1326468" y="2392680"/>
          <a:ext cx="6408712" cy="2072640"/>
        </p:xfrm>
        <a:graphic>
          <a:graphicData uri="http://schemas.openxmlformats.org/drawingml/2006/table">
            <a:tbl>
              <a:tblPr firstRow="1" bandRow="1">
                <a:tableStyleId>{5A111915-BE36-4E01-A7E5-04B1672EAD32}</a:tableStyleId>
              </a:tblPr>
              <a:tblGrid>
                <a:gridCol w="4078270">
                  <a:extLst>
                    <a:ext uri="{9D8B030D-6E8A-4147-A177-3AD203B41FA5}">
                      <a16:colId xmlns:a16="http://schemas.microsoft.com/office/drawing/2014/main" val="501408327"/>
                    </a:ext>
                  </a:extLst>
                </a:gridCol>
                <a:gridCol w="1165221">
                  <a:extLst>
                    <a:ext uri="{9D8B030D-6E8A-4147-A177-3AD203B41FA5}">
                      <a16:colId xmlns:a16="http://schemas.microsoft.com/office/drawing/2014/main" val="1591705482"/>
                    </a:ext>
                  </a:extLst>
                </a:gridCol>
                <a:gridCol w="1165221">
                  <a:extLst>
                    <a:ext uri="{9D8B030D-6E8A-4147-A177-3AD203B41FA5}">
                      <a16:colId xmlns:a16="http://schemas.microsoft.com/office/drawing/2014/main" val="1852205658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lvl="0" algn="l">
                        <a:lnSpc>
                          <a:spcPts val="2000"/>
                        </a:lnSpc>
                      </a:pPr>
                      <a:r>
                        <a:rPr lang="en-US" sz="1800" b="1" dirty="0">
                          <a:solidFill>
                            <a:schemeClr val="tx1"/>
                          </a:solidFill>
                        </a:rPr>
                        <a:t>Income statement</a:t>
                      </a:r>
                      <a:endParaRPr lang="en-US" sz="16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ts val="2000"/>
                        </a:lnSpc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</a:rPr>
                        <a:t>£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ts val="2000"/>
                        </a:lnSpc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</a:rPr>
                        <a:t>£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pPr lvl="0" algn="l">
                        <a:lnSpc>
                          <a:spcPts val="2000"/>
                        </a:lnSpc>
                      </a:pPr>
                      <a:r>
                        <a:rPr lang="en-US" sz="1800" dirty="0"/>
                        <a:t>Total sales revenue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r">
                        <a:lnSpc>
                          <a:spcPts val="2000"/>
                        </a:lnSpc>
                      </a:pPr>
                      <a:endParaRPr lang="en-US" sz="1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r">
                        <a:lnSpc>
                          <a:spcPts val="2000"/>
                        </a:lnSpc>
                      </a:pPr>
                      <a:r>
                        <a:rPr lang="en-US" sz="1800" dirty="0"/>
                        <a:t>£132,000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pPr lvl="0" algn="l">
                        <a:lnSpc>
                          <a:spcPts val="2000"/>
                        </a:lnSpc>
                      </a:pPr>
                      <a:r>
                        <a:rPr lang="en-US" sz="1800" b="0" dirty="0"/>
                        <a:t>Less: cost of goods sold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r">
                        <a:lnSpc>
                          <a:spcPts val="2000"/>
                        </a:lnSpc>
                      </a:pPr>
                      <a:r>
                        <a:rPr lang="en-US" sz="1800" b="0" dirty="0"/>
                        <a:t>£56,000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r">
                        <a:lnSpc>
                          <a:spcPts val="2000"/>
                        </a:lnSpc>
                      </a:pPr>
                      <a:endParaRPr lang="en-US" sz="1800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43497797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pPr lvl="0" algn="l">
                        <a:lnSpc>
                          <a:spcPts val="2000"/>
                        </a:lnSpc>
                      </a:pPr>
                      <a:r>
                        <a:rPr lang="en-US" sz="1800" b="1" dirty="0"/>
                        <a:t>Gross profit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r">
                        <a:lnSpc>
                          <a:spcPts val="2000"/>
                        </a:lnSpc>
                      </a:pPr>
                      <a:endParaRPr lang="en-US" sz="18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r">
                        <a:lnSpc>
                          <a:spcPts val="2000"/>
                        </a:lnSpc>
                      </a:pPr>
                      <a:r>
                        <a:rPr lang="en-US" sz="1800" b="1" dirty="0"/>
                        <a:t>£76,000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07700516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pPr lvl="0" algn="l">
                        <a:lnSpc>
                          <a:spcPts val="2000"/>
                        </a:lnSpc>
                      </a:pPr>
                      <a:r>
                        <a:rPr lang="en-US" sz="1800" b="0" dirty="0"/>
                        <a:t>Less other expenses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r">
                        <a:lnSpc>
                          <a:spcPts val="2000"/>
                        </a:lnSpc>
                      </a:pPr>
                      <a:r>
                        <a:rPr lang="en-US" sz="1800" b="0" dirty="0"/>
                        <a:t>£50,800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r">
                        <a:lnSpc>
                          <a:spcPts val="2000"/>
                        </a:lnSpc>
                      </a:pPr>
                      <a:endParaRPr lang="en-US" sz="18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30924618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pPr lvl="0" algn="l">
                        <a:lnSpc>
                          <a:spcPts val="2000"/>
                        </a:lnSpc>
                      </a:pPr>
                      <a:endParaRPr lang="en-US" sz="18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r">
                        <a:lnSpc>
                          <a:spcPts val="2000"/>
                        </a:lnSpc>
                      </a:pPr>
                      <a:endParaRPr lang="en-US" sz="18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r">
                        <a:lnSpc>
                          <a:spcPts val="2000"/>
                        </a:lnSpc>
                      </a:pPr>
                      <a:r>
                        <a:rPr lang="en-US" sz="1800" b="1" dirty="0"/>
                        <a:t>£25,200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4863402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4630130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Calculating net profit – after taxes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sz="1800" b="1" dirty="0"/>
              <a:t>The Egg Farm: Income statement 1 Jan - 31 March</a:t>
            </a:r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pPr>
              <a:spcBef>
                <a:spcPts val="0"/>
              </a:spcBef>
            </a:pPr>
            <a:endParaRPr lang="en-US" sz="1600" dirty="0"/>
          </a:p>
          <a:p>
            <a:pPr>
              <a:spcBef>
                <a:spcPts val="0"/>
              </a:spcBef>
            </a:pPr>
            <a:r>
              <a:rPr lang="en-US" dirty="0"/>
              <a:t>If this was a limited company, Jared would also be able to pay himself a dividend but would have to pay capital gains tax. 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4833427"/>
              </p:ext>
            </p:extLst>
          </p:nvPr>
        </p:nvGraphicFramePr>
        <p:xfrm>
          <a:off x="1367644" y="1988840"/>
          <a:ext cx="6408712" cy="3033016"/>
        </p:xfrm>
        <a:graphic>
          <a:graphicData uri="http://schemas.openxmlformats.org/drawingml/2006/table">
            <a:tbl>
              <a:tblPr firstRow="1" bandRow="1">
                <a:tableStyleId>{5A111915-BE36-4E01-A7E5-04B1672EAD32}</a:tableStyleId>
              </a:tblPr>
              <a:tblGrid>
                <a:gridCol w="4078270">
                  <a:extLst>
                    <a:ext uri="{9D8B030D-6E8A-4147-A177-3AD203B41FA5}">
                      <a16:colId xmlns:a16="http://schemas.microsoft.com/office/drawing/2014/main" val="501408327"/>
                    </a:ext>
                  </a:extLst>
                </a:gridCol>
                <a:gridCol w="1165221">
                  <a:extLst>
                    <a:ext uri="{9D8B030D-6E8A-4147-A177-3AD203B41FA5}">
                      <a16:colId xmlns:a16="http://schemas.microsoft.com/office/drawing/2014/main" val="1591705482"/>
                    </a:ext>
                  </a:extLst>
                </a:gridCol>
                <a:gridCol w="1165221">
                  <a:extLst>
                    <a:ext uri="{9D8B030D-6E8A-4147-A177-3AD203B41FA5}">
                      <a16:colId xmlns:a16="http://schemas.microsoft.com/office/drawing/2014/main" val="1852205658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lvl="0" algn="l">
                        <a:lnSpc>
                          <a:spcPts val="2000"/>
                        </a:lnSpc>
                      </a:pPr>
                      <a:r>
                        <a:rPr lang="en-US" sz="1800" b="1" dirty="0">
                          <a:solidFill>
                            <a:schemeClr val="tx1"/>
                          </a:solidFill>
                        </a:rPr>
                        <a:t>Income statement</a:t>
                      </a:r>
                      <a:endParaRPr lang="en-US" sz="16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ts val="2000"/>
                        </a:lnSpc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</a:rPr>
                        <a:t>£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ts val="2000"/>
                        </a:lnSpc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</a:rPr>
                        <a:t>£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25208">
                <a:tc>
                  <a:txBody>
                    <a:bodyPr/>
                    <a:lstStyle/>
                    <a:p>
                      <a:pPr lvl="0" algn="l">
                        <a:lnSpc>
                          <a:spcPts val="2000"/>
                        </a:lnSpc>
                      </a:pPr>
                      <a:r>
                        <a:rPr lang="en-US" sz="1800" dirty="0"/>
                        <a:t>Total sales revenues (all departments)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r">
                        <a:lnSpc>
                          <a:spcPts val="2000"/>
                        </a:lnSpc>
                      </a:pPr>
                      <a:endParaRPr lang="en-US" sz="1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r">
                        <a:lnSpc>
                          <a:spcPts val="2000"/>
                        </a:lnSpc>
                      </a:pPr>
                      <a:r>
                        <a:rPr lang="en-US" sz="1800" dirty="0"/>
                        <a:t>£132,000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pPr lvl="0" algn="l">
                        <a:lnSpc>
                          <a:spcPts val="2000"/>
                        </a:lnSpc>
                      </a:pPr>
                      <a:r>
                        <a:rPr lang="en-US" sz="1800" b="1" dirty="0"/>
                        <a:t>Less:</a:t>
                      </a:r>
                      <a:r>
                        <a:rPr lang="en-US" sz="1800" b="0" dirty="0"/>
                        <a:t> cost of goods sold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r">
                        <a:lnSpc>
                          <a:spcPts val="2000"/>
                        </a:lnSpc>
                      </a:pPr>
                      <a:r>
                        <a:rPr lang="en-US" sz="1800" b="0" dirty="0"/>
                        <a:t>£56,000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r">
                        <a:lnSpc>
                          <a:spcPts val="2000"/>
                        </a:lnSpc>
                      </a:pPr>
                      <a:endParaRPr lang="en-US" sz="1800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43497797"/>
                  </a:ext>
                </a:extLst>
              </a:tr>
              <a:tr h="454408">
                <a:tc>
                  <a:txBody>
                    <a:bodyPr/>
                    <a:lstStyle/>
                    <a:p>
                      <a:pPr lvl="0" algn="l">
                        <a:lnSpc>
                          <a:spcPts val="2000"/>
                        </a:lnSpc>
                      </a:pPr>
                      <a:r>
                        <a:rPr lang="en-US" sz="1800" b="1" dirty="0"/>
                        <a:t>Gross profit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r">
                        <a:lnSpc>
                          <a:spcPts val="2000"/>
                        </a:lnSpc>
                      </a:pPr>
                      <a:endParaRPr lang="en-US" sz="18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r">
                        <a:lnSpc>
                          <a:spcPts val="2000"/>
                        </a:lnSpc>
                      </a:pPr>
                      <a:r>
                        <a:rPr lang="en-US" sz="1800" b="1" dirty="0"/>
                        <a:t>£76,000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07700516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pPr lvl="0" algn="l">
                        <a:lnSpc>
                          <a:spcPts val="2000"/>
                        </a:lnSpc>
                      </a:pPr>
                      <a:r>
                        <a:rPr lang="en-US" sz="1800" b="1" dirty="0"/>
                        <a:t>Less:</a:t>
                      </a:r>
                      <a:r>
                        <a:rPr lang="en-US" sz="1800" b="0" dirty="0"/>
                        <a:t> other (operating) expenses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r">
                        <a:lnSpc>
                          <a:spcPts val="2000"/>
                        </a:lnSpc>
                      </a:pPr>
                      <a:r>
                        <a:rPr lang="en-US" sz="1800" b="0" dirty="0"/>
                        <a:t>£50,800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r">
                        <a:lnSpc>
                          <a:spcPts val="2000"/>
                        </a:lnSpc>
                      </a:pPr>
                      <a:endParaRPr lang="en-US" sz="18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30924618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pPr lvl="0" algn="l">
                        <a:lnSpc>
                          <a:spcPts val="2000"/>
                        </a:lnSpc>
                      </a:pPr>
                      <a:endParaRPr lang="en-US" sz="18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r">
                        <a:lnSpc>
                          <a:spcPts val="2000"/>
                        </a:lnSpc>
                      </a:pPr>
                      <a:endParaRPr lang="en-US" sz="18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r">
                        <a:lnSpc>
                          <a:spcPts val="2000"/>
                        </a:lnSpc>
                      </a:pPr>
                      <a:r>
                        <a:rPr lang="en-US" sz="1800" b="0" dirty="0"/>
                        <a:t>£25,200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48634025"/>
                  </a:ext>
                </a:extLst>
              </a:tr>
              <a:tr h="426200">
                <a:tc>
                  <a:txBody>
                    <a:bodyPr/>
                    <a:lstStyle/>
                    <a:p>
                      <a:pPr lvl="0" algn="l">
                        <a:lnSpc>
                          <a:spcPts val="2000"/>
                        </a:lnSpc>
                      </a:pPr>
                      <a:r>
                        <a:rPr lang="en-US" sz="1800" b="1" dirty="0"/>
                        <a:t>Less:</a:t>
                      </a:r>
                      <a:r>
                        <a:rPr lang="en-US" sz="1800" b="0" dirty="0"/>
                        <a:t> taxes @ 20%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r">
                        <a:lnSpc>
                          <a:spcPts val="2000"/>
                        </a:lnSpc>
                      </a:pPr>
                      <a:r>
                        <a:rPr lang="en-US" sz="1800" b="0" dirty="0"/>
                        <a:t>£5,040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r">
                        <a:lnSpc>
                          <a:spcPts val="2000"/>
                        </a:lnSpc>
                      </a:pPr>
                      <a:endParaRPr lang="en-US" sz="18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40742706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pPr lvl="0" algn="l">
                        <a:lnSpc>
                          <a:spcPts val="2000"/>
                        </a:lnSpc>
                      </a:pPr>
                      <a:r>
                        <a:rPr lang="en-US" sz="1800" b="1" dirty="0"/>
                        <a:t>Net income (net profit)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r">
                        <a:lnSpc>
                          <a:spcPts val="2000"/>
                        </a:lnSpc>
                      </a:pPr>
                      <a:endParaRPr lang="en-US" sz="18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r">
                        <a:lnSpc>
                          <a:spcPts val="2000"/>
                        </a:lnSpc>
                      </a:pPr>
                      <a:r>
                        <a:rPr lang="en-US" sz="1800" b="1" dirty="0"/>
                        <a:t>£20,160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8213313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6731267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6654" y="1008000"/>
            <a:ext cx="8210145" cy="382588"/>
          </a:xfrm>
        </p:spPr>
        <p:txBody>
          <a:bodyPr/>
          <a:lstStyle/>
          <a:p>
            <a:r>
              <a:rPr lang="en-US" dirty="0"/>
              <a:t>Profit margins – purpose and significance (1)</a:t>
            </a:r>
            <a:endParaRPr lang="en-US" b="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A </a:t>
            </a:r>
            <a:r>
              <a:rPr lang="en-US" b="1" dirty="0">
                <a:ea typeface="ＭＳ Ｐゴシック" pitchFamily="-105" charset="-128"/>
                <a:cs typeface="ＭＳ Ｐゴシック" pitchFamily="-105" charset="-128"/>
              </a:rPr>
              <a:t>profit margin 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shows the results of a business in a percentage format.</a:t>
            </a:r>
          </a:p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Percentage margin figures (</a:t>
            </a:r>
            <a:r>
              <a:rPr lang="en-US" b="1" dirty="0">
                <a:ea typeface="ＭＳ Ｐゴシック" pitchFamily="-105" charset="-128"/>
                <a:cs typeface="ＭＳ Ｐゴシック" pitchFamily="-105" charset="-128"/>
              </a:rPr>
              <a:t>gross profit margin 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or </a:t>
            </a:r>
            <a:r>
              <a:rPr lang="en-US" b="1" dirty="0">
                <a:ea typeface="ＭＳ Ｐゴシック" pitchFamily="-105" charset="-128"/>
                <a:cs typeface="ＭＳ Ｐゴシック" pitchFamily="-105" charset="-128"/>
              </a:rPr>
              <a:t>net profit margin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) can be more effective in </a:t>
            </a:r>
            <a:r>
              <a:rPr lang="en-US" dirty="0" err="1">
                <a:ea typeface="ＭＳ Ｐゴシック" pitchFamily="-105" charset="-128"/>
                <a:cs typeface="ＭＳ Ｐゴシック" pitchFamily="-105" charset="-128"/>
              </a:rPr>
              <a:t>analysing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 financial results than using actual monetary figures for: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b="1" dirty="0"/>
              <a:t>Long term tracking</a:t>
            </a:r>
          </a:p>
          <a:p>
            <a:pPr lvl="4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2000" dirty="0"/>
              <a:t>Sales and costs fluctuate year on year</a:t>
            </a:r>
          </a:p>
          <a:p>
            <a:pPr lvl="4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2000" dirty="0"/>
              <a:t>Percentages measure any real changes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b="1" dirty="0"/>
              <a:t>Comparison purposes </a:t>
            </a:r>
          </a:p>
          <a:p>
            <a:pPr lvl="4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2000" dirty="0"/>
              <a:t>Can compare against other businesses</a:t>
            </a:r>
          </a:p>
          <a:p>
            <a:pPr lvl="4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2000" dirty="0"/>
              <a:t>Can compare against different time frames</a:t>
            </a:r>
          </a:p>
          <a:p>
            <a:pPr lvl="4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2000" dirty="0">
                <a:ea typeface="ＭＳ Ｐゴシック" pitchFamily="-105" charset="-128"/>
                <a:cs typeface="ＭＳ Ｐゴシック" pitchFamily="-105" charset="-128"/>
              </a:rPr>
              <a:t>Can compare across different industries</a:t>
            </a:r>
          </a:p>
        </p:txBody>
      </p:sp>
      <p:pic>
        <p:nvPicPr>
          <p:cNvPr id="6" name="Picture 5" descr="A hand holding a note with text on it&#10;&#10;Description automatically generated">
            <a:extLst>
              <a:ext uri="{FF2B5EF4-FFF2-40B4-BE49-F238E27FC236}">
                <a16:creationId xmlns:a16="http://schemas.microsoft.com/office/drawing/2014/main" id="{5A873D00-9921-B000-9F17-F7BDA3A0EFE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47272" y="3422383"/>
            <a:ext cx="2739527" cy="1808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434774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6654" y="1008000"/>
            <a:ext cx="8210145" cy="382588"/>
          </a:xfrm>
        </p:spPr>
        <p:txBody>
          <a:bodyPr/>
          <a:lstStyle/>
          <a:p>
            <a:r>
              <a:rPr lang="en-US" dirty="0"/>
              <a:t>Profit margins – purpose and significance (2)</a:t>
            </a:r>
            <a:endParaRPr lang="en-US" b="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Percentage margin figures </a:t>
            </a:r>
            <a:r>
              <a:rPr lang="en-US" sz="1800" dirty="0" err="1">
                <a:ea typeface="ＭＳ Ｐゴシック" pitchFamily="-105" charset="-128"/>
                <a:cs typeface="ＭＳ Ｐゴシック" pitchFamily="-105" charset="-128"/>
              </a:rPr>
              <a:t>standardise</a:t>
            </a:r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 actual figures in a more meaningful way.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1800" b="1" dirty="0"/>
              <a:t>Trend insights</a:t>
            </a:r>
          </a:p>
          <a:p>
            <a:pPr lvl="4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1800" dirty="0"/>
              <a:t>Check if profit is improving or declining</a:t>
            </a:r>
          </a:p>
          <a:p>
            <a:pPr lvl="4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1800" dirty="0"/>
              <a:t>Easier to see in % rather than money amounts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1800" b="1" dirty="0"/>
              <a:t>Easy to interpret</a:t>
            </a:r>
          </a:p>
          <a:p>
            <a:pPr lvl="4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1800" dirty="0"/>
              <a:t>How profitable is £4,000?</a:t>
            </a:r>
          </a:p>
          <a:p>
            <a:pPr lvl="4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1800" dirty="0"/>
              <a:t>40% gross profit margin is easy to understand</a:t>
            </a:r>
          </a:p>
          <a:p>
            <a:pPr lvl="4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40p in every £1 stays in the business after COGS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1800" b="1" dirty="0"/>
              <a:t>Consistency</a:t>
            </a:r>
          </a:p>
          <a:p>
            <a:pPr lvl="4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1800" dirty="0"/>
              <a:t>Allows analysis even when scale of operations changes</a:t>
            </a:r>
          </a:p>
          <a:p>
            <a:pPr lvl="4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1800" dirty="0"/>
              <a:t>Business may expand or shrink</a:t>
            </a:r>
          </a:p>
          <a:p>
            <a:pPr lvl="4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% margins shows accurately if performance is better of worse</a:t>
            </a:r>
          </a:p>
        </p:txBody>
      </p:sp>
    </p:spTree>
    <p:extLst>
      <p:ext uri="{BB962C8B-B14F-4D97-AF65-F5344CB8AC3E}">
        <p14:creationId xmlns:p14="http://schemas.microsoft.com/office/powerpoint/2010/main" val="106165945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6654" y="1008000"/>
            <a:ext cx="8210145" cy="382588"/>
          </a:xfrm>
        </p:spPr>
        <p:txBody>
          <a:bodyPr/>
          <a:lstStyle/>
          <a:p>
            <a:r>
              <a:rPr lang="en-US" dirty="0"/>
              <a:t>Gross profit margin – calculation and significance</a:t>
            </a:r>
            <a:endParaRPr lang="en-US" b="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363272" cy="4248000"/>
          </a:xfrm>
        </p:spPr>
        <p:txBody>
          <a:bodyPr/>
          <a:lstStyle/>
          <a:p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Gross profit margin is the % of money made from selling the eggs after production costs are paid.</a:t>
            </a:r>
            <a:r>
              <a:rPr lang="en-US" sz="1800" dirty="0"/>
              <a:t> Gross profit margin is calculated as: </a:t>
            </a:r>
            <a:endParaRPr lang="en-US" sz="180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215900" lvl="4" indent="0">
              <a:buNone/>
            </a:pPr>
            <a:r>
              <a:rPr lang="en-US" sz="1800" b="1" u="sng" dirty="0"/>
              <a:t>Gross profit       </a:t>
            </a:r>
            <a:r>
              <a:rPr lang="en-US" sz="1800" b="1" dirty="0"/>
              <a:t>    X 100 = Gross profit margin</a:t>
            </a:r>
          </a:p>
          <a:p>
            <a:pPr marL="215900" lvl="4" indent="0">
              <a:buNone/>
            </a:pPr>
            <a:r>
              <a:rPr lang="en-US" sz="1800" b="1" dirty="0"/>
              <a:t>Sales revenues </a:t>
            </a:r>
          </a:p>
          <a:p>
            <a:pPr marL="215900" lvl="4" indent="0">
              <a:buNone/>
            </a:pPr>
            <a:endParaRPr lang="en-US" sz="1800" dirty="0"/>
          </a:p>
          <a:p>
            <a:pPr marL="0" lvl="1" indent="0">
              <a:buNone/>
            </a:pPr>
            <a:r>
              <a:rPr lang="en-US" sz="1800" b="1" dirty="0"/>
              <a:t>The Egg Farm</a:t>
            </a:r>
          </a:p>
          <a:p>
            <a:pPr marL="215900" lvl="4" indent="0">
              <a:buNone/>
            </a:pPr>
            <a:r>
              <a:rPr lang="en-US" sz="1800" u="sng" dirty="0"/>
              <a:t>Gross profit     </a:t>
            </a:r>
            <a:r>
              <a:rPr lang="en-US" sz="1800" dirty="0"/>
              <a:t>      </a:t>
            </a:r>
            <a:r>
              <a:rPr lang="en-US" sz="1800" u="sng" dirty="0"/>
              <a:t>£76,000  </a:t>
            </a:r>
            <a:r>
              <a:rPr lang="en-US" sz="1800" dirty="0"/>
              <a:t> X 100  =  </a:t>
            </a:r>
            <a:r>
              <a:rPr lang="en-US" sz="1800" b="1" dirty="0"/>
              <a:t>57.5% Gross profit margin</a:t>
            </a:r>
            <a:endParaRPr lang="en-US" sz="1800" dirty="0"/>
          </a:p>
          <a:p>
            <a:pPr marL="215900" lvl="4" indent="0">
              <a:buNone/>
            </a:pPr>
            <a:r>
              <a:rPr lang="en-US" sz="1800" dirty="0"/>
              <a:t>Sales turnover      £132,000</a:t>
            </a:r>
          </a:p>
          <a:p>
            <a:pPr marL="0" lvl="1" indent="0">
              <a:buNone/>
            </a:pPr>
            <a:r>
              <a:rPr lang="en-US" sz="1800" dirty="0"/>
              <a:t>Calculating the gross profit margin shows if pricing is right and production costs are well managed. </a:t>
            </a:r>
          </a:p>
          <a:p>
            <a:pPr marL="0" lvl="1" indent="0">
              <a:buNone/>
            </a:pPr>
            <a:r>
              <a:rPr lang="en-US" sz="1800" b="1" dirty="0"/>
              <a:t>The higher the gross profit margin, the more money is kept from each sale. </a:t>
            </a:r>
            <a:r>
              <a:rPr lang="en-US" sz="1800" dirty="0"/>
              <a:t>In this case, 57.5 pence from every £1 in sales is gross profit for the egg farm. </a:t>
            </a:r>
          </a:p>
        </p:txBody>
      </p:sp>
    </p:spTree>
    <p:extLst>
      <p:ext uri="{BB962C8B-B14F-4D97-AF65-F5344CB8AC3E}">
        <p14:creationId xmlns:p14="http://schemas.microsoft.com/office/powerpoint/2010/main" val="33546964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Objectives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2060848"/>
            <a:ext cx="8229600" cy="3096344"/>
          </a:xfrm>
        </p:spPr>
        <p:txBody>
          <a:bodyPr/>
          <a:lstStyle/>
          <a:p>
            <a:pPr>
              <a:lnSpc>
                <a:spcPts val="1600"/>
              </a:lnSpc>
              <a:spcBef>
                <a:spcPts val="600"/>
              </a:spcBef>
              <a:spcAft>
                <a:spcPts val="600"/>
              </a:spcAft>
            </a:pP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pPr>
              <a:lnSpc>
                <a:spcPts val="16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b="1" dirty="0">
                <a:ea typeface="ＭＳ Ｐゴシック" pitchFamily="-105" charset="-128"/>
                <a:cs typeface="ＭＳ Ｐゴシック" pitchFamily="-105" charset="-128"/>
              </a:rPr>
              <a:t>By the end of this session learners should be able to:</a:t>
            </a:r>
          </a:p>
          <a:p>
            <a:pPr>
              <a:lnSpc>
                <a:spcPts val="1600"/>
              </a:lnSpc>
              <a:spcBef>
                <a:spcPts val="600"/>
              </a:spcBef>
              <a:spcAft>
                <a:spcPts val="600"/>
              </a:spcAft>
            </a:pP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pPr lvl="1"/>
            <a:r>
              <a:rPr lang="en-US" sz="2000" dirty="0"/>
              <a:t>Calculate net and gross profit and loss for a business accounting period</a:t>
            </a:r>
          </a:p>
          <a:p>
            <a:pPr lvl="1"/>
            <a:r>
              <a:rPr lang="en-US" dirty="0"/>
              <a:t>Calculate the gross and net </a:t>
            </a:r>
            <a:r>
              <a:rPr lang="en-US" sz="2000" dirty="0"/>
              <a:t>profit margins</a:t>
            </a:r>
          </a:p>
          <a:p>
            <a:pPr lvl="1"/>
            <a:r>
              <a:rPr lang="en-US" dirty="0"/>
              <a:t>Discuss the reasons for using profit margins rather than actual figures</a:t>
            </a:r>
          </a:p>
          <a:p>
            <a:pPr lvl="1"/>
            <a:r>
              <a:rPr lang="en-US" sz="2000" dirty="0"/>
              <a:t>Produce and use a profit and loss statement to report the financial profit or loss results for a business accounting period</a:t>
            </a:r>
          </a:p>
          <a:p>
            <a:pPr marL="0" lvl="1" indent="0">
              <a:lnSpc>
                <a:spcPts val="1600"/>
              </a:lnSpc>
              <a:spcBef>
                <a:spcPts val="600"/>
              </a:spcBef>
              <a:spcAft>
                <a:spcPts val="600"/>
              </a:spcAft>
              <a:buNone/>
            </a:pPr>
            <a:endParaRPr lang="en-US" dirty="0"/>
          </a:p>
          <a:p>
            <a:pPr marL="0" lvl="1" indent="0">
              <a:lnSpc>
                <a:spcPts val="1600"/>
              </a:lnSpc>
              <a:spcBef>
                <a:spcPts val="600"/>
              </a:spcBef>
              <a:spcAft>
                <a:spcPts val="600"/>
              </a:spcAft>
              <a:buNone/>
            </a:pPr>
            <a:endParaRPr lang="en-US" dirty="0"/>
          </a:p>
          <a:p>
            <a:pPr>
              <a:lnSpc>
                <a:spcPts val="1600"/>
              </a:lnSpc>
              <a:spcBef>
                <a:spcPts val="600"/>
              </a:spcBef>
              <a:spcAft>
                <a:spcPts val="600"/>
              </a:spcAft>
            </a:pPr>
            <a:endParaRPr lang="en-US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6654" y="1008000"/>
            <a:ext cx="8210145" cy="382588"/>
          </a:xfrm>
        </p:spPr>
        <p:txBody>
          <a:bodyPr/>
          <a:lstStyle/>
          <a:p>
            <a:r>
              <a:rPr lang="en-US" dirty="0"/>
              <a:t>Net profit margin - calculation and significance</a:t>
            </a:r>
            <a:endParaRPr lang="en-US" b="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363272" cy="4248000"/>
          </a:xfrm>
        </p:spPr>
        <p:txBody>
          <a:bodyPr/>
          <a:lstStyle/>
          <a:p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Net profit margin shows how much the business is really making after considering </a:t>
            </a:r>
            <a:r>
              <a:rPr lang="en-US" sz="1800" i="1" dirty="0">
                <a:ea typeface="ＭＳ Ｐゴシック" pitchFamily="-105" charset="-128"/>
                <a:cs typeface="ＭＳ Ｐゴシック" pitchFamily="-105" charset="-128"/>
              </a:rPr>
              <a:t>everything</a:t>
            </a:r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 spent on keeping it running and taxes are paid. </a:t>
            </a:r>
            <a:r>
              <a:rPr lang="en-US" sz="1800" dirty="0"/>
              <a:t>Net profit margin is calculated by:</a:t>
            </a:r>
            <a:endParaRPr lang="en-US" sz="180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215900" lvl="4" indent="0">
              <a:buNone/>
            </a:pPr>
            <a:r>
              <a:rPr lang="en-US" sz="1800" b="1" u="sng" dirty="0"/>
              <a:t>Net profit           </a:t>
            </a:r>
            <a:r>
              <a:rPr lang="en-US" sz="1800" b="1" dirty="0"/>
              <a:t>    X 100 = Net profit margin</a:t>
            </a:r>
          </a:p>
          <a:p>
            <a:pPr marL="215900" lvl="4" indent="0">
              <a:buNone/>
            </a:pPr>
            <a:r>
              <a:rPr lang="en-US" sz="1800" b="1" dirty="0"/>
              <a:t>Sales revenue</a:t>
            </a:r>
          </a:p>
          <a:p>
            <a:pPr marL="0" lvl="1" indent="0">
              <a:buNone/>
            </a:pPr>
            <a:endParaRPr lang="en-US" sz="1800" dirty="0"/>
          </a:p>
          <a:p>
            <a:pPr marL="0" lvl="1" indent="0">
              <a:buNone/>
            </a:pPr>
            <a:r>
              <a:rPr lang="en-US" sz="1800" b="1" dirty="0"/>
              <a:t>The Egg Farm</a:t>
            </a:r>
          </a:p>
          <a:p>
            <a:pPr marL="215900" lvl="4" indent="0">
              <a:buNone/>
            </a:pPr>
            <a:r>
              <a:rPr lang="en-US" sz="1800" u="sng" dirty="0"/>
              <a:t>Net profit         </a:t>
            </a:r>
            <a:r>
              <a:rPr lang="en-US" sz="1800" dirty="0"/>
              <a:t>      </a:t>
            </a:r>
            <a:r>
              <a:rPr lang="en-US" sz="1800" u="sng" dirty="0"/>
              <a:t>£20,160   </a:t>
            </a:r>
            <a:r>
              <a:rPr lang="en-US" sz="1800" dirty="0"/>
              <a:t> X 100  = </a:t>
            </a:r>
            <a:r>
              <a:rPr lang="en-US" sz="1800" b="1" dirty="0"/>
              <a:t>15.2% Net profit margin</a:t>
            </a:r>
            <a:endParaRPr lang="en-US" sz="1800" dirty="0"/>
          </a:p>
          <a:p>
            <a:pPr marL="215900" lvl="4" indent="0">
              <a:buNone/>
            </a:pPr>
            <a:r>
              <a:rPr lang="en-US" sz="1800" dirty="0"/>
              <a:t>Sales turnover      £132,000</a:t>
            </a:r>
          </a:p>
          <a:p>
            <a:pPr marL="0" lvl="1" indent="0">
              <a:buNone/>
            </a:pPr>
            <a:r>
              <a:rPr lang="en-US" sz="1800" b="1" dirty="0"/>
              <a:t>A general rule of thumb is that 5–10% is a significant margin</a:t>
            </a:r>
            <a:r>
              <a:rPr lang="en-US" sz="1800" dirty="0"/>
              <a:t>. </a:t>
            </a:r>
          </a:p>
          <a:p>
            <a:pPr marL="0" lvl="1" indent="0">
              <a:buNone/>
            </a:pPr>
            <a:r>
              <a:rPr lang="en-US" sz="1800" dirty="0"/>
              <a:t>In this case 15.2% is healthy. This allows Jared to plan for the future, e.g. expand the Egg Farm.</a:t>
            </a:r>
          </a:p>
        </p:txBody>
      </p:sp>
    </p:spTree>
    <p:extLst>
      <p:ext uri="{BB962C8B-B14F-4D97-AF65-F5344CB8AC3E}">
        <p14:creationId xmlns:p14="http://schemas.microsoft.com/office/powerpoint/2010/main" val="24674619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if Jared made a loss instead of a profit?</a:t>
            </a: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512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2">
              <a:defRPr/>
            </a:pPr>
            <a:r>
              <a:rPr lang="en-US" sz="2000" dirty="0"/>
              <a:t>A business can incur a loss either through poor management or external forces. The following financial year, Jared faces the following issues:</a:t>
            </a:r>
          </a:p>
          <a:p>
            <a:pPr lvl="2">
              <a:defRPr/>
            </a:pPr>
            <a:endParaRPr lang="en-US" sz="2000" dirty="0"/>
          </a:p>
          <a:p>
            <a:pPr lvl="2">
              <a:defRPr/>
            </a:pPr>
            <a:endParaRPr lang="en-US" sz="2000" dirty="0"/>
          </a:p>
          <a:p>
            <a:pPr lvl="2">
              <a:defRPr/>
            </a:pPr>
            <a:r>
              <a:rPr lang="en-US" sz="2000" b="1" dirty="0"/>
              <a:t>External forces</a:t>
            </a:r>
          </a:p>
          <a:p>
            <a:pPr lvl="3">
              <a:defRPr/>
            </a:pPr>
            <a:r>
              <a:rPr lang="en-US" sz="2000" dirty="0"/>
              <a:t>Inflation is raging at 12% p.a.</a:t>
            </a:r>
          </a:p>
          <a:p>
            <a:pPr lvl="3">
              <a:defRPr/>
            </a:pPr>
            <a:r>
              <a:rPr lang="en-US" sz="2000" dirty="0"/>
              <a:t>Energy prices have increased by 25%</a:t>
            </a:r>
          </a:p>
          <a:p>
            <a:pPr lvl="3">
              <a:defRPr/>
            </a:pPr>
            <a:r>
              <a:rPr lang="en-US" sz="2000" dirty="0"/>
              <a:t>Avian influenza has wiped out 70% of the chickens</a:t>
            </a:r>
          </a:p>
          <a:p>
            <a:pPr marL="0" lvl="3" indent="0">
              <a:buNone/>
              <a:defRPr/>
            </a:pPr>
            <a:endParaRPr lang="en-US" sz="2000" dirty="0"/>
          </a:p>
          <a:p>
            <a:pPr marL="0" lvl="3" indent="0">
              <a:buNone/>
              <a:defRPr/>
            </a:pPr>
            <a:r>
              <a:rPr lang="en-US" sz="2000" dirty="0"/>
              <a:t>What financial impact might this have on Jared’s business?</a:t>
            </a:r>
          </a:p>
          <a:p>
            <a:pPr marL="0" lvl="3" indent="0">
              <a:buNone/>
              <a:defRPr/>
            </a:pPr>
            <a:endParaRPr lang="en-US" sz="1800" dirty="0"/>
          </a:p>
          <a:p>
            <a:pPr marL="0" indent="0"/>
            <a:endParaRPr lang="en-US" sz="2800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pic>
        <p:nvPicPr>
          <p:cNvPr id="2" name="Picture 1" descr="A carton of eggs on a yellow background&#10;&#10;Description automatically generated">
            <a:extLst>
              <a:ext uri="{FF2B5EF4-FFF2-40B4-BE49-F238E27FC236}">
                <a16:creationId xmlns:a16="http://schemas.microsoft.com/office/drawing/2014/main" id="{6A93F149-C35E-BA98-79D7-F36B89D3529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44209" y="2276872"/>
            <a:ext cx="2242591" cy="14980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229600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Impact of external forces</a:t>
            </a: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512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3933224"/>
          </a:xfrm>
        </p:spPr>
        <p:txBody>
          <a:bodyPr/>
          <a:lstStyle/>
          <a:p>
            <a:pPr lvl="2">
              <a:defRPr/>
            </a:pPr>
            <a:r>
              <a:rPr lang="en-US" sz="1800" dirty="0"/>
              <a:t>Let’s look at the potential impact of these external forces on the Egg Farm’s accounts, 1 Jan– 31 Dec. </a:t>
            </a:r>
          </a:p>
          <a:p>
            <a:pPr lvl="2">
              <a:defRPr/>
            </a:pPr>
            <a:endParaRPr lang="en-US" sz="1800" dirty="0"/>
          </a:p>
          <a:p>
            <a:pPr lvl="2">
              <a:defRPr/>
            </a:pPr>
            <a:endParaRPr lang="en-US" sz="1800" b="1" dirty="0"/>
          </a:p>
          <a:p>
            <a:pPr lvl="2">
              <a:defRPr/>
            </a:pPr>
            <a:r>
              <a:rPr lang="en-US" sz="1800" b="1" dirty="0"/>
              <a:t>Direct costs</a:t>
            </a:r>
          </a:p>
          <a:p>
            <a:pPr lvl="3">
              <a:defRPr/>
            </a:pPr>
            <a:r>
              <a:rPr lang="en-US" sz="1800" dirty="0"/>
              <a:t>Replacement chickens cost £2,240</a:t>
            </a:r>
          </a:p>
          <a:p>
            <a:pPr lvl="3">
              <a:defRPr/>
            </a:pPr>
            <a:r>
              <a:rPr lang="en-US" sz="1800" dirty="0"/>
              <a:t>Egg production and sales are down by 40%</a:t>
            </a:r>
          </a:p>
          <a:p>
            <a:pPr lvl="3">
              <a:defRPr/>
            </a:pPr>
            <a:r>
              <a:rPr lang="en-US" sz="1800" dirty="0"/>
              <a:t>Energy prices have increased by 25% to £8,000</a:t>
            </a:r>
          </a:p>
          <a:p>
            <a:pPr lvl="3">
              <a:defRPr/>
            </a:pPr>
            <a:r>
              <a:rPr lang="en-US" sz="1800" dirty="0"/>
              <a:t>Jim asks for a 10% wage rise to pay his own higher bills (internal impact)</a:t>
            </a:r>
          </a:p>
          <a:p>
            <a:pPr lvl="3">
              <a:defRPr/>
            </a:pPr>
            <a:r>
              <a:rPr lang="en-US" sz="1800" dirty="0"/>
              <a:t>Prices of chicken feed, straw and egg boxes increase by 20% as suppliers increase prices by more than the rate of inflation</a:t>
            </a:r>
          </a:p>
          <a:p>
            <a:pPr marL="0" lvl="3" indent="0">
              <a:buNone/>
              <a:defRPr/>
            </a:pPr>
            <a:endParaRPr lang="en-US" sz="1800" dirty="0"/>
          </a:p>
          <a:p>
            <a:pPr marL="0" lvl="3" indent="0">
              <a:buNone/>
              <a:defRPr/>
            </a:pPr>
            <a:endParaRPr lang="en-US" sz="1800" dirty="0"/>
          </a:p>
          <a:p>
            <a:pPr marL="0" indent="0"/>
            <a:endParaRPr lang="en-US" sz="2800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pic>
        <p:nvPicPr>
          <p:cNvPr id="4" name="Picture 3" descr="A stack of wooden blocks with letters on them&#10;&#10;Description automatically generated">
            <a:extLst>
              <a:ext uri="{FF2B5EF4-FFF2-40B4-BE49-F238E27FC236}">
                <a16:creationId xmlns:a16="http://schemas.microsoft.com/office/drawing/2014/main" id="{CE734776-C322-FDFB-B47D-F1E65AFB434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91891" y="2060848"/>
            <a:ext cx="2694909" cy="180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240035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Calculating cost of goods sold (COGS) for gross profit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425366"/>
            <a:ext cx="8229600" cy="4248000"/>
          </a:xfrm>
        </p:spPr>
        <p:txBody>
          <a:bodyPr/>
          <a:lstStyle/>
          <a:p>
            <a:r>
              <a:rPr lang="en-GB" dirty="0"/>
              <a:t>Allocating </a:t>
            </a:r>
            <a:r>
              <a:rPr lang="en-GB" b="1" dirty="0"/>
              <a:t>direct</a:t>
            </a:r>
            <a:r>
              <a:rPr lang="en-GB" dirty="0"/>
              <a:t> </a:t>
            </a:r>
            <a:r>
              <a:rPr lang="en-GB" b="1" dirty="0"/>
              <a:t>costs</a:t>
            </a:r>
            <a:r>
              <a:rPr lang="en-GB" dirty="0"/>
              <a:t> to the egg production is known as the </a:t>
            </a:r>
            <a:r>
              <a:rPr lang="en-GB" b="1" dirty="0"/>
              <a:t>cost of goods sold</a:t>
            </a:r>
            <a:r>
              <a:rPr lang="en-GB" dirty="0"/>
              <a:t> (COGS). </a:t>
            </a:r>
          </a:p>
          <a:p>
            <a:r>
              <a:rPr lang="en-US" sz="1800" b="1" dirty="0"/>
              <a:t>The Egg Farm: Income statement 1 January - 31 December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7758903"/>
              </p:ext>
            </p:extLst>
          </p:nvPr>
        </p:nvGraphicFramePr>
        <p:xfrm>
          <a:off x="457200" y="2702530"/>
          <a:ext cx="8219256" cy="3148128"/>
        </p:xfrm>
        <a:graphic>
          <a:graphicData uri="http://schemas.openxmlformats.org/drawingml/2006/table">
            <a:tbl>
              <a:tblPr firstRow="1" bandRow="1">
                <a:tableStyleId>{5A111915-BE36-4E01-A7E5-04B1672EAD32}</a:tableStyleId>
              </a:tblPr>
              <a:tblGrid>
                <a:gridCol w="5022926">
                  <a:extLst>
                    <a:ext uri="{9D8B030D-6E8A-4147-A177-3AD203B41FA5}">
                      <a16:colId xmlns:a16="http://schemas.microsoft.com/office/drawing/2014/main" val="501408327"/>
                    </a:ext>
                  </a:extLst>
                </a:gridCol>
                <a:gridCol w="9892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16617">
                  <a:extLst>
                    <a:ext uri="{9D8B030D-6E8A-4147-A177-3AD203B41FA5}">
                      <a16:colId xmlns:a16="http://schemas.microsoft.com/office/drawing/2014/main" val="2935933325"/>
                    </a:ext>
                  </a:extLst>
                </a:gridCol>
                <a:gridCol w="1090464">
                  <a:extLst>
                    <a:ext uri="{9D8B030D-6E8A-4147-A177-3AD203B41FA5}">
                      <a16:colId xmlns:a16="http://schemas.microsoft.com/office/drawing/2014/main" val="832418658"/>
                    </a:ext>
                  </a:extLst>
                </a:gridCol>
              </a:tblGrid>
              <a:tr h="360040">
                <a:tc>
                  <a:txBody>
                    <a:bodyPr/>
                    <a:lstStyle/>
                    <a:p>
                      <a:pPr lvl="0" algn="l">
                        <a:lnSpc>
                          <a:spcPts val="2000"/>
                        </a:lnSpc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</a:rPr>
                        <a:t>Cost of goods sold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ts val="2000"/>
                        </a:lnSpc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£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ts val="2000"/>
                        </a:lnSpc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</a:rPr>
                        <a:t>£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ts val="2000"/>
                        </a:lnSpc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</a:rPr>
                        <a:t>£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43985">
                <a:tc>
                  <a:txBody>
                    <a:bodyPr/>
                    <a:lstStyle/>
                    <a:p>
                      <a:pPr lvl="0" algn="l">
                        <a:lnSpc>
                          <a:spcPts val="2000"/>
                        </a:lnSpc>
                      </a:pPr>
                      <a:r>
                        <a:rPr lang="en-US" sz="1600" dirty="0"/>
                        <a:t>Opening stock: </a:t>
                      </a:r>
                      <a:r>
                        <a:rPr lang="en-US" sz="1400" dirty="0"/>
                        <a:t>(chickenfeed, straw, egg boxes)</a:t>
                      </a:r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r">
                        <a:lnSpc>
                          <a:spcPts val="2000"/>
                        </a:lnSpc>
                      </a:pPr>
                      <a:r>
                        <a:rPr lang="en-US" sz="1600" dirty="0"/>
                        <a:t>£8,000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r">
                        <a:lnSpc>
                          <a:spcPts val="2000"/>
                        </a:lnSpc>
                      </a:pPr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r">
                        <a:lnSpc>
                          <a:spcPts val="2000"/>
                        </a:lnSpc>
                      </a:pPr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43985">
                <a:tc>
                  <a:txBody>
                    <a:bodyPr/>
                    <a:lstStyle/>
                    <a:p>
                      <a:pPr lvl="0" algn="l">
                        <a:lnSpc>
                          <a:spcPts val="2000"/>
                        </a:lnSpc>
                      </a:pPr>
                      <a:r>
                        <a:rPr lang="en-US" sz="1600" b="1" dirty="0"/>
                        <a:t>Plus: </a:t>
                      </a:r>
                      <a:r>
                        <a:rPr lang="en-US" sz="1600" b="0" dirty="0"/>
                        <a:t>Direct purchases </a:t>
                      </a:r>
                      <a:r>
                        <a:rPr lang="en-US" sz="1400" b="0" dirty="0"/>
                        <a:t>(increased by 20%)</a:t>
                      </a:r>
                      <a:endParaRPr lang="en-US" sz="1600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r">
                        <a:lnSpc>
                          <a:spcPts val="2000"/>
                        </a:lnSpc>
                      </a:pPr>
                      <a:r>
                        <a:rPr lang="en-US" sz="1600" dirty="0"/>
                        <a:t>£31,680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r">
                        <a:lnSpc>
                          <a:spcPts val="2000"/>
                        </a:lnSpc>
                      </a:pPr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r">
                        <a:lnSpc>
                          <a:spcPts val="2000"/>
                        </a:lnSpc>
                      </a:pPr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18313634"/>
                  </a:ext>
                </a:extLst>
              </a:tr>
              <a:tr h="343985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ts val="2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Total stock available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lvl="0" algn="r">
                        <a:lnSpc>
                          <a:spcPts val="2000"/>
                        </a:lnSpc>
                      </a:pPr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457200" rtl="0" eaLnBrk="1" fontAlgn="auto" latinLnBrk="0" hangingPunct="1">
                        <a:lnSpc>
                          <a:spcPts val="2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£39,680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lvl="0" algn="r">
                        <a:lnSpc>
                          <a:spcPts val="2000"/>
                        </a:lnSpc>
                      </a:pPr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20292385"/>
                  </a:ext>
                </a:extLst>
              </a:tr>
              <a:tr h="343985">
                <a:tc>
                  <a:txBody>
                    <a:bodyPr/>
                    <a:lstStyle/>
                    <a:p>
                      <a:pPr lvl="0" algn="l">
                        <a:lnSpc>
                          <a:spcPts val="2000"/>
                        </a:lnSpc>
                      </a:pPr>
                      <a:r>
                        <a:rPr lang="en-US" sz="1600" b="1" u="sng" dirty="0"/>
                        <a:t>Less</a:t>
                      </a:r>
                      <a:r>
                        <a:rPr lang="en-US" sz="1600" dirty="0"/>
                        <a:t> closing stock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r">
                        <a:lnSpc>
                          <a:spcPts val="2000"/>
                        </a:lnSpc>
                      </a:pPr>
                      <a:endParaRPr lang="en-US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r">
                        <a:lnSpc>
                          <a:spcPts val="2000"/>
                        </a:lnSpc>
                      </a:pPr>
                      <a:r>
                        <a:rPr lang="en-US" sz="1600" dirty="0"/>
                        <a:t>£8,400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r">
                        <a:lnSpc>
                          <a:spcPts val="2000"/>
                        </a:lnSpc>
                      </a:pPr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9794809"/>
                  </a:ext>
                </a:extLst>
              </a:tr>
              <a:tr h="343985">
                <a:tc>
                  <a:txBody>
                    <a:bodyPr/>
                    <a:lstStyle/>
                    <a:p>
                      <a:pPr lvl="0" algn="l">
                        <a:lnSpc>
                          <a:spcPts val="2000"/>
                        </a:lnSpc>
                      </a:pPr>
                      <a:r>
                        <a:rPr lang="en-US" sz="1600" dirty="0"/>
                        <a:t>Cost of stock used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r">
                        <a:lnSpc>
                          <a:spcPts val="2000"/>
                        </a:lnSpc>
                      </a:pPr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r">
                        <a:lnSpc>
                          <a:spcPts val="2000"/>
                        </a:lnSpc>
                      </a:pPr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r">
                        <a:lnSpc>
                          <a:spcPts val="2000"/>
                        </a:lnSpc>
                      </a:pPr>
                      <a:r>
                        <a:rPr lang="en-US" sz="1600" dirty="0"/>
                        <a:t>£31,280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747359"/>
                  </a:ext>
                </a:extLst>
              </a:tr>
              <a:tr h="362089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ts val="2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Plus: </a:t>
                      </a:r>
                      <a:r>
                        <a:rPr lang="en-US" sz="1600" b="0" dirty="0"/>
                        <a:t>Purchase of replacement chickens</a:t>
                      </a:r>
                      <a:endParaRPr lang="en-US" sz="1400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r">
                        <a:lnSpc>
                          <a:spcPts val="2000"/>
                        </a:lnSpc>
                      </a:pPr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r">
                        <a:lnSpc>
                          <a:spcPts val="2000"/>
                        </a:lnSpc>
                      </a:pPr>
                      <a:endParaRPr lang="en-US" sz="1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r">
                        <a:lnSpc>
                          <a:spcPts val="2000"/>
                        </a:lnSpc>
                      </a:pPr>
                      <a:r>
                        <a:rPr lang="en-US" sz="1600" dirty="0"/>
                        <a:t>£2,240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83247345"/>
                  </a:ext>
                </a:extLst>
              </a:tr>
              <a:tr h="362089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ts val="2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Plus: </a:t>
                      </a:r>
                      <a:r>
                        <a:rPr lang="en-US" sz="1600" b="0" dirty="0"/>
                        <a:t>Direct </a:t>
                      </a:r>
                      <a:r>
                        <a:rPr lang="en-US" sz="1600" b="0" dirty="0" err="1"/>
                        <a:t>labour</a:t>
                      </a:r>
                      <a:r>
                        <a:rPr lang="en-US" sz="1600" b="0" dirty="0"/>
                        <a:t> (Jim): (increased by 10%)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r">
                        <a:lnSpc>
                          <a:spcPts val="2000"/>
                        </a:lnSpc>
                      </a:pPr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r">
                        <a:lnSpc>
                          <a:spcPts val="2000"/>
                        </a:lnSpc>
                      </a:pPr>
                      <a:endParaRPr lang="en-US" sz="1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457200" rtl="0" eaLnBrk="1" fontAlgn="auto" latinLnBrk="0" hangingPunct="1">
                        <a:lnSpc>
                          <a:spcPts val="2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£31,460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43985">
                <a:tc>
                  <a:txBody>
                    <a:bodyPr/>
                    <a:lstStyle/>
                    <a:p>
                      <a:pPr lvl="0" algn="l">
                        <a:lnSpc>
                          <a:spcPts val="2000"/>
                        </a:lnSpc>
                      </a:pPr>
                      <a:r>
                        <a:rPr lang="en-US" sz="1600" b="1" dirty="0"/>
                        <a:t>Total cost of goods sold (COGS)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 algn="r">
                        <a:lnSpc>
                          <a:spcPts val="2000"/>
                        </a:lnSpc>
                      </a:pPr>
                      <a:endParaRPr lang="en-US" sz="1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 algn="r">
                        <a:lnSpc>
                          <a:spcPts val="2000"/>
                        </a:lnSpc>
                      </a:pPr>
                      <a:endParaRPr lang="en-US" sz="1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 algn="r">
                        <a:lnSpc>
                          <a:spcPts val="2000"/>
                        </a:lnSpc>
                      </a:pPr>
                      <a:r>
                        <a:rPr lang="en-US" sz="1600" b="1" dirty="0"/>
                        <a:t>£64,980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9974209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413023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Calculating net profit – other operating expenses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700808"/>
            <a:ext cx="8229600" cy="4059192"/>
          </a:xfrm>
        </p:spPr>
        <p:txBody>
          <a:bodyPr/>
          <a:lstStyle/>
          <a:p>
            <a:r>
              <a:rPr lang="en-GB" dirty="0"/>
              <a:t>Other company-wide operating </a:t>
            </a:r>
            <a:r>
              <a:rPr lang="en-GB" b="1" dirty="0"/>
              <a:t>expenses </a:t>
            </a:r>
            <a:r>
              <a:rPr lang="en-GB" dirty="0"/>
              <a:t>are shared across the whole organisation. </a:t>
            </a:r>
          </a:p>
          <a:p>
            <a:r>
              <a:rPr lang="en-GB" dirty="0"/>
              <a:t>Some of these are also affected by external forces.</a:t>
            </a:r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9269020"/>
              </p:ext>
            </p:extLst>
          </p:nvPr>
        </p:nvGraphicFramePr>
        <p:xfrm>
          <a:off x="539552" y="3215688"/>
          <a:ext cx="7787488" cy="1969008"/>
        </p:xfrm>
        <a:graphic>
          <a:graphicData uri="http://schemas.openxmlformats.org/drawingml/2006/table">
            <a:tbl>
              <a:tblPr firstRow="1" bandRow="1">
                <a:tableStyleId>{5A111915-BE36-4E01-A7E5-04B1672EAD32}</a:tableStyleId>
              </a:tblPr>
              <a:tblGrid>
                <a:gridCol w="4546848">
                  <a:extLst>
                    <a:ext uri="{9D8B030D-6E8A-4147-A177-3AD203B41FA5}">
                      <a16:colId xmlns:a16="http://schemas.microsoft.com/office/drawing/2014/main" val="501408327"/>
                    </a:ext>
                  </a:extLst>
                </a:gridCol>
                <a:gridCol w="11521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80120">
                  <a:extLst>
                    <a:ext uri="{9D8B030D-6E8A-4147-A177-3AD203B41FA5}">
                      <a16:colId xmlns:a16="http://schemas.microsoft.com/office/drawing/2014/main" val="2935933325"/>
                    </a:ext>
                  </a:extLst>
                </a:gridCol>
                <a:gridCol w="1008392">
                  <a:extLst>
                    <a:ext uri="{9D8B030D-6E8A-4147-A177-3AD203B41FA5}">
                      <a16:colId xmlns:a16="http://schemas.microsoft.com/office/drawing/2014/main" val="832418658"/>
                    </a:ext>
                  </a:extLst>
                </a:gridCol>
              </a:tblGrid>
              <a:tr h="131584">
                <a:tc>
                  <a:txBody>
                    <a:bodyPr/>
                    <a:lstStyle/>
                    <a:p>
                      <a:pPr lvl="0" algn="l">
                        <a:lnSpc>
                          <a:spcPts val="2000"/>
                        </a:lnSpc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</a:rPr>
                        <a:t>Other expenses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ts val="2000"/>
                        </a:lnSpc>
                      </a:pP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ts val="2000"/>
                        </a:lnSpc>
                      </a:pPr>
                      <a:endParaRPr lang="en-US" sz="16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ts val="2000"/>
                        </a:lnSpc>
                      </a:pPr>
                      <a:endParaRPr lang="en-US" sz="16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pPr lvl="0" algn="l">
                        <a:lnSpc>
                          <a:spcPts val="2000"/>
                        </a:lnSpc>
                      </a:pPr>
                      <a:r>
                        <a:rPr lang="en-US" sz="1600" dirty="0"/>
                        <a:t>Owner’s drawings (Jared)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r">
                        <a:lnSpc>
                          <a:spcPts val="2000"/>
                        </a:lnSpc>
                      </a:pPr>
                      <a:r>
                        <a:rPr lang="en-US" sz="1600" dirty="0"/>
                        <a:t>£30,000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r">
                        <a:lnSpc>
                          <a:spcPts val="2000"/>
                        </a:lnSpc>
                      </a:pPr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r">
                        <a:lnSpc>
                          <a:spcPts val="2000"/>
                        </a:lnSpc>
                      </a:pPr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pPr lvl="0" algn="l">
                        <a:lnSpc>
                          <a:spcPts val="2000"/>
                        </a:lnSpc>
                      </a:pPr>
                      <a:r>
                        <a:rPr lang="en-US" sz="1600" dirty="0"/>
                        <a:t>Van lease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r">
                        <a:lnSpc>
                          <a:spcPts val="2000"/>
                        </a:lnSpc>
                      </a:pPr>
                      <a:r>
                        <a:rPr lang="en-US" sz="1600" dirty="0"/>
                        <a:t>£2,400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r">
                        <a:lnSpc>
                          <a:spcPts val="2000"/>
                        </a:lnSpc>
                      </a:pPr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r">
                        <a:lnSpc>
                          <a:spcPts val="2000"/>
                        </a:lnSpc>
                      </a:pPr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78093180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pPr lvl="0" algn="l">
                        <a:lnSpc>
                          <a:spcPts val="2000"/>
                        </a:lnSpc>
                      </a:pPr>
                      <a:r>
                        <a:rPr lang="en-US" sz="1600" dirty="0"/>
                        <a:t>Rent &amp; rates (increased by 20%)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r">
                        <a:lnSpc>
                          <a:spcPts val="2000"/>
                        </a:lnSpc>
                      </a:pPr>
                      <a:r>
                        <a:rPr lang="en-US" sz="1600" dirty="0"/>
                        <a:t>£14,400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r">
                        <a:lnSpc>
                          <a:spcPts val="2000"/>
                        </a:lnSpc>
                      </a:pPr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r">
                        <a:lnSpc>
                          <a:spcPts val="2000"/>
                        </a:lnSpc>
                      </a:pPr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747359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pPr lvl="0" algn="l">
                        <a:lnSpc>
                          <a:spcPts val="2000"/>
                        </a:lnSpc>
                      </a:pPr>
                      <a:r>
                        <a:rPr lang="en-US" sz="1600" dirty="0"/>
                        <a:t>Energy (increased by 25%)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r">
                        <a:lnSpc>
                          <a:spcPts val="2000"/>
                        </a:lnSpc>
                      </a:pPr>
                      <a:r>
                        <a:rPr lang="en-US" sz="1600" dirty="0"/>
                        <a:t>£8,000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r">
                        <a:lnSpc>
                          <a:spcPts val="2000"/>
                        </a:lnSpc>
                      </a:pPr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r">
                        <a:lnSpc>
                          <a:spcPts val="2000"/>
                        </a:lnSpc>
                      </a:pPr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pPr lvl="0" algn="l">
                        <a:lnSpc>
                          <a:spcPts val="2000"/>
                        </a:lnSpc>
                      </a:pPr>
                      <a:r>
                        <a:rPr lang="en-US" sz="1600" b="1" dirty="0"/>
                        <a:t>Total other expenses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 algn="r">
                        <a:lnSpc>
                          <a:spcPts val="2000"/>
                        </a:lnSpc>
                      </a:pPr>
                      <a:endParaRPr lang="en-US" sz="1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 algn="r">
                        <a:lnSpc>
                          <a:spcPts val="2000"/>
                        </a:lnSpc>
                      </a:pPr>
                      <a:r>
                        <a:rPr lang="en-US" sz="1600" b="1" dirty="0"/>
                        <a:t>54,800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 algn="r">
                        <a:lnSpc>
                          <a:spcPts val="2000"/>
                        </a:lnSpc>
                      </a:pPr>
                      <a:endParaRPr lang="en-US" sz="1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9974209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0289953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Calculating net profit – after taxes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7859216" cy="4248000"/>
          </a:xfrm>
        </p:spPr>
        <p:txBody>
          <a:bodyPr/>
          <a:lstStyle/>
          <a:p>
            <a:r>
              <a:rPr lang="en-US" sz="1800" b="1" dirty="0"/>
              <a:t>The Egg Farm: Income statement 1 January - 31 December</a:t>
            </a:r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pPr>
              <a:spcBef>
                <a:spcPts val="0"/>
              </a:spcBef>
            </a:pPr>
            <a:endParaRPr lang="en-US" sz="1600" dirty="0"/>
          </a:p>
          <a:p>
            <a:pPr>
              <a:spcBef>
                <a:spcPts val="0"/>
              </a:spcBef>
            </a:pPr>
            <a:r>
              <a:rPr lang="en-US" dirty="0"/>
              <a:t>Losses are reported as a negative figure shown either in red, in brackets or in a box.         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8735139"/>
              </p:ext>
            </p:extLst>
          </p:nvPr>
        </p:nvGraphicFramePr>
        <p:xfrm>
          <a:off x="1115616" y="1988840"/>
          <a:ext cx="6408712" cy="2763520"/>
        </p:xfrm>
        <a:graphic>
          <a:graphicData uri="http://schemas.openxmlformats.org/drawingml/2006/table">
            <a:tbl>
              <a:tblPr firstRow="1" bandRow="1">
                <a:tableStyleId>{5A111915-BE36-4E01-A7E5-04B1672EAD32}</a:tableStyleId>
              </a:tblPr>
              <a:tblGrid>
                <a:gridCol w="4078270">
                  <a:extLst>
                    <a:ext uri="{9D8B030D-6E8A-4147-A177-3AD203B41FA5}">
                      <a16:colId xmlns:a16="http://schemas.microsoft.com/office/drawing/2014/main" val="501408327"/>
                    </a:ext>
                  </a:extLst>
                </a:gridCol>
                <a:gridCol w="1165221">
                  <a:extLst>
                    <a:ext uri="{9D8B030D-6E8A-4147-A177-3AD203B41FA5}">
                      <a16:colId xmlns:a16="http://schemas.microsoft.com/office/drawing/2014/main" val="1591705482"/>
                    </a:ext>
                  </a:extLst>
                </a:gridCol>
                <a:gridCol w="1165221">
                  <a:extLst>
                    <a:ext uri="{9D8B030D-6E8A-4147-A177-3AD203B41FA5}">
                      <a16:colId xmlns:a16="http://schemas.microsoft.com/office/drawing/2014/main" val="1852205658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lvl="0" algn="l">
                        <a:lnSpc>
                          <a:spcPts val="2000"/>
                        </a:lnSpc>
                      </a:pPr>
                      <a:r>
                        <a:rPr lang="en-US" sz="1800" b="1" dirty="0">
                          <a:solidFill>
                            <a:schemeClr val="tx1"/>
                          </a:solidFill>
                        </a:rPr>
                        <a:t>Income statement</a:t>
                      </a:r>
                      <a:endParaRPr lang="en-US" sz="16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ts val="2000"/>
                        </a:lnSpc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</a:rPr>
                        <a:t>£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ts val="2000"/>
                        </a:lnSpc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</a:rPr>
                        <a:t>£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pPr lvl="0" algn="l">
                        <a:lnSpc>
                          <a:spcPts val="2000"/>
                        </a:lnSpc>
                      </a:pPr>
                      <a:r>
                        <a:rPr lang="en-US" sz="1800" dirty="0"/>
                        <a:t>Total sales revenue (down 40%)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r">
                        <a:lnSpc>
                          <a:spcPts val="2000"/>
                        </a:lnSpc>
                      </a:pPr>
                      <a:endParaRPr lang="en-US" sz="1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r">
                        <a:lnSpc>
                          <a:spcPts val="2000"/>
                        </a:lnSpc>
                      </a:pPr>
                      <a:r>
                        <a:rPr lang="en-US" sz="1800" dirty="0"/>
                        <a:t>£79,200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pPr lvl="0" algn="l">
                        <a:lnSpc>
                          <a:spcPts val="2000"/>
                        </a:lnSpc>
                      </a:pPr>
                      <a:r>
                        <a:rPr lang="en-US" sz="1800" b="1" dirty="0"/>
                        <a:t>Less:</a:t>
                      </a:r>
                      <a:r>
                        <a:rPr lang="en-US" sz="1800" b="0" dirty="0"/>
                        <a:t> cost of goods sold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r">
                        <a:lnSpc>
                          <a:spcPts val="2000"/>
                        </a:lnSpc>
                      </a:pPr>
                      <a:r>
                        <a:rPr lang="en-US" sz="1800" b="0" dirty="0"/>
                        <a:t>£64,980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r">
                        <a:lnSpc>
                          <a:spcPts val="2000"/>
                        </a:lnSpc>
                      </a:pPr>
                      <a:endParaRPr lang="en-US" sz="1800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43497797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pPr lvl="0" algn="l">
                        <a:lnSpc>
                          <a:spcPts val="2000"/>
                        </a:lnSpc>
                      </a:pPr>
                      <a:r>
                        <a:rPr lang="en-US" sz="1800" b="1" dirty="0"/>
                        <a:t>Gross profit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r">
                        <a:lnSpc>
                          <a:spcPts val="2000"/>
                        </a:lnSpc>
                      </a:pPr>
                      <a:endParaRPr lang="en-US" sz="18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r">
                        <a:lnSpc>
                          <a:spcPts val="2000"/>
                        </a:lnSpc>
                      </a:pPr>
                      <a:r>
                        <a:rPr lang="en-US" sz="1800" b="1" dirty="0"/>
                        <a:t>£14,220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07700516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pPr lvl="0" algn="l">
                        <a:lnSpc>
                          <a:spcPts val="2000"/>
                        </a:lnSpc>
                      </a:pPr>
                      <a:r>
                        <a:rPr lang="en-US" sz="1800" b="1" dirty="0"/>
                        <a:t>Less:</a:t>
                      </a:r>
                      <a:r>
                        <a:rPr lang="en-US" sz="1800" b="0" dirty="0"/>
                        <a:t> other (operating) expenses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r">
                        <a:lnSpc>
                          <a:spcPts val="2000"/>
                        </a:lnSpc>
                      </a:pPr>
                      <a:r>
                        <a:rPr lang="en-US" sz="1800" b="0" dirty="0"/>
                        <a:t>£54,800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r">
                        <a:lnSpc>
                          <a:spcPts val="2000"/>
                        </a:lnSpc>
                      </a:pPr>
                      <a:endParaRPr lang="en-US" sz="18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30924618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pPr lvl="0" algn="l">
                        <a:lnSpc>
                          <a:spcPts val="2000"/>
                        </a:lnSpc>
                      </a:pPr>
                      <a:endParaRPr lang="en-US" sz="18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r">
                        <a:lnSpc>
                          <a:spcPts val="2000"/>
                        </a:lnSpc>
                      </a:pPr>
                      <a:endParaRPr lang="en-US" sz="18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r">
                        <a:lnSpc>
                          <a:spcPts val="2000"/>
                        </a:lnSpc>
                      </a:pPr>
                      <a:r>
                        <a:rPr lang="en-US" sz="1800" b="0" dirty="0">
                          <a:solidFill>
                            <a:srgbClr val="FF0000"/>
                          </a:solidFill>
                        </a:rPr>
                        <a:t>(£40,580)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48634025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pPr lvl="0" algn="l">
                        <a:lnSpc>
                          <a:spcPts val="2000"/>
                        </a:lnSpc>
                      </a:pPr>
                      <a:r>
                        <a:rPr lang="en-US" sz="1800" b="1" dirty="0"/>
                        <a:t>Less:</a:t>
                      </a:r>
                      <a:r>
                        <a:rPr lang="en-US" sz="1800" b="0" dirty="0"/>
                        <a:t> taxes @ 20%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r">
                        <a:lnSpc>
                          <a:spcPts val="2000"/>
                        </a:lnSpc>
                      </a:pPr>
                      <a:r>
                        <a:rPr lang="en-US" sz="1800" b="0" dirty="0"/>
                        <a:t>£000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r">
                        <a:lnSpc>
                          <a:spcPts val="2000"/>
                        </a:lnSpc>
                      </a:pPr>
                      <a:endParaRPr lang="en-US" sz="18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40742706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pPr lvl="0" algn="l">
                        <a:lnSpc>
                          <a:spcPts val="2000"/>
                        </a:lnSpc>
                      </a:pPr>
                      <a:r>
                        <a:rPr lang="en-US" sz="1800" b="1" dirty="0"/>
                        <a:t>Net profit/</a:t>
                      </a:r>
                      <a:r>
                        <a:rPr lang="en-US" sz="1800" b="1" dirty="0">
                          <a:solidFill>
                            <a:srgbClr val="FF0000"/>
                          </a:solidFill>
                        </a:rPr>
                        <a:t>loss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 algn="r">
                        <a:lnSpc>
                          <a:spcPts val="2000"/>
                        </a:lnSpc>
                      </a:pPr>
                      <a:endParaRPr lang="en-US" sz="18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 algn="r">
                        <a:lnSpc>
                          <a:spcPts val="2000"/>
                        </a:lnSpc>
                      </a:pPr>
                      <a:r>
                        <a:rPr lang="en-US" sz="1800" b="0" dirty="0">
                          <a:solidFill>
                            <a:srgbClr val="FF0000"/>
                          </a:solidFill>
                        </a:rPr>
                        <a:t>(£40,580)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8213313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9922704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sz="60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Calculating profit or loss – reporting results</a:t>
            </a:r>
            <a:endParaRPr lang="en-US" b="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lvl="2">
              <a:defRPr/>
            </a:pPr>
            <a:r>
              <a:rPr lang="en-US" sz="2000" dirty="0"/>
              <a:t>All business owners are required to complete accounts and report to HMRC whether the business made a profit or a loss in a specific accounting period. There are three main </a:t>
            </a:r>
            <a:r>
              <a:rPr lang="en-US" sz="2000" b="1" dirty="0"/>
              <a:t>financial reporting documents</a:t>
            </a:r>
            <a:r>
              <a:rPr lang="en-US" sz="2000" dirty="0"/>
              <a:t>:</a:t>
            </a:r>
          </a:p>
          <a:p>
            <a:pPr lvl="2">
              <a:defRPr/>
            </a:pPr>
            <a:endParaRPr lang="en-US" sz="2000" b="1" dirty="0"/>
          </a:p>
          <a:p>
            <a:pPr lvl="3">
              <a:defRPr/>
            </a:pPr>
            <a:r>
              <a:rPr lang="en-US" sz="2000" dirty="0"/>
              <a:t>Income (profit &amp; loss) statement </a:t>
            </a:r>
          </a:p>
          <a:p>
            <a:pPr lvl="3">
              <a:defRPr/>
            </a:pPr>
            <a:r>
              <a:rPr lang="en-US" sz="2000" dirty="0"/>
              <a:t>Balance sheet</a:t>
            </a:r>
          </a:p>
          <a:p>
            <a:pPr lvl="3">
              <a:defRPr/>
            </a:pPr>
            <a:r>
              <a:rPr lang="en-US" sz="2000" dirty="0"/>
              <a:t>Cash flow statement</a:t>
            </a:r>
          </a:p>
          <a:p>
            <a:pPr marL="0" lvl="3" indent="0">
              <a:buNone/>
              <a:defRPr/>
            </a:pPr>
            <a:endParaRPr lang="en-US" sz="2000" dirty="0">
              <a:solidFill>
                <a:srgbClr val="000000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lvl="3" indent="0">
              <a:buNone/>
              <a:defRPr/>
            </a:pPr>
            <a:endParaRPr lang="en-US" sz="2000" dirty="0">
              <a:solidFill>
                <a:srgbClr val="000000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lvl="2">
              <a:defRPr/>
            </a:pPr>
            <a:r>
              <a:rPr lang="en-US" sz="2000" dirty="0"/>
              <a:t>To demonstrate how profit and loss is calculated, this resource will follow the fictional business of </a:t>
            </a:r>
            <a:r>
              <a:rPr lang="en-US" sz="2000" b="1" dirty="0"/>
              <a:t>The Egg Farm </a:t>
            </a:r>
            <a:r>
              <a:rPr lang="en-US" sz="2000" dirty="0"/>
              <a:t>which sells eggs from its chickens at local farmers markets. This resource focuses on the income (profit &amp; loss) statement.</a:t>
            </a:r>
          </a:p>
          <a:p>
            <a:pPr marL="0" lvl="8" indent="0" eaLnBrk="0" hangingPunct="0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dirty="0"/>
          </a:p>
          <a:p>
            <a:pPr marL="0" lvl="8" indent="0" eaLnBrk="0" hangingPunct="0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dirty="0"/>
          </a:p>
        </p:txBody>
      </p:sp>
      <p:pic>
        <p:nvPicPr>
          <p:cNvPr id="5" name="Picture 4" descr="A clipboard with balance sheet and pen&#10;&#10;Description automatically generated">
            <a:extLst>
              <a:ext uri="{FF2B5EF4-FFF2-40B4-BE49-F238E27FC236}">
                <a16:creationId xmlns:a16="http://schemas.microsoft.com/office/drawing/2014/main" id="{5011026F-C42B-843C-3F75-D97745300BD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0" y="2348880"/>
            <a:ext cx="4286250" cy="238125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The Egg Farm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87980"/>
            <a:ext cx="8229600" cy="4248000"/>
          </a:xfrm>
        </p:spPr>
        <p:txBody>
          <a:bodyPr/>
          <a:lstStyle/>
          <a:p>
            <a:pPr lvl="1"/>
            <a:r>
              <a:rPr lang="en-US" dirty="0"/>
              <a:t>Sole trader Jared owns and runs the Egg Farm</a:t>
            </a:r>
          </a:p>
          <a:p>
            <a:pPr lvl="1"/>
            <a:r>
              <a:rPr lang="en-US" dirty="0"/>
              <a:t>Jim: is a farm hand, paid £28,600 per year to look after the chickens</a:t>
            </a:r>
          </a:p>
          <a:p>
            <a:pPr lvl="1"/>
            <a:r>
              <a:rPr lang="en-US" dirty="0"/>
              <a:t>Jared: manages everything else, such as sales, purchase, accounts</a:t>
            </a:r>
          </a:p>
          <a:p>
            <a:pPr marL="0" lvl="1" indent="0">
              <a:buNone/>
            </a:pPr>
            <a:r>
              <a:rPr lang="en-US" dirty="0"/>
              <a:t> </a:t>
            </a:r>
          </a:p>
          <a:p>
            <a:pPr lvl="1"/>
            <a:endParaRPr lang="en-US" dirty="0"/>
          </a:p>
          <a:p>
            <a:pPr marL="0" lvl="1" indent="0">
              <a:buNone/>
            </a:pPr>
            <a:endParaRPr lang="en-US" sz="900" dirty="0"/>
          </a:p>
          <a:p>
            <a:pPr marL="0" lvl="1" indent="0">
              <a:buNone/>
            </a:pPr>
            <a:endParaRPr lang="en-US" sz="900" dirty="0"/>
          </a:p>
          <a:p>
            <a:pPr marL="0" lvl="1" indent="0">
              <a:buNone/>
            </a:pPr>
            <a:endParaRPr lang="en-US" sz="900" dirty="0"/>
          </a:p>
          <a:p>
            <a:pPr marL="0" lvl="1" indent="0">
              <a:buNone/>
            </a:pPr>
            <a:endParaRPr lang="en-US" sz="900" dirty="0"/>
          </a:p>
          <a:p>
            <a:pPr marL="0" lvl="1" indent="0">
              <a:buNone/>
            </a:pPr>
            <a:endParaRPr lang="en-US" dirty="0"/>
          </a:p>
          <a:p>
            <a:pPr marL="0" lvl="1" indent="0">
              <a:buNone/>
            </a:pPr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marL="0" indent="0">
              <a:lnSpc>
                <a:spcPts val="1200"/>
              </a:lnSpc>
              <a:spcBef>
                <a:spcPts val="0"/>
              </a:spcBef>
              <a:spcAft>
                <a:spcPts val="0"/>
              </a:spcAft>
            </a:pPr>
            <a:endParaRPr lang="en-US" sz="1000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pic>
        <p:nvPicPr>
          <p:cNvPr id="3" name="Picture 2" descr="A person holding a chicken&#10;&#10;Description automatically generated">
            <a:extLst>
              <a:ext uri="{FF2B5EF4-FFF2-40B4-BE49-F238E27FC236}">
                <a16:creationId xmlns:a16="http://schemas.microsoft.com/office/drawing/2014/main" id="{07C8F532-0209-6D8F-3EB0-CA3BCF2A647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99792" y="3069748"/>
            <a:ext cx="4225307" cy="27802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99762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73908"/>
            <a:ext cx="8568952" cy="382588"/>
          </a:xfrm>
        </p:spPr>
        <p:txBody>
          <a:bodyPr/>
          <a:lstStyle/>
          <a:p>
            <a:r>
              <a:rPr lang="en-US" dirty="0"/>
              <a:t>The Egg Farm –  accounting period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628800"/>
            <a:ext cx="8075240" cy="3574696"/>
          </a:xfrm>
        </p:spPr>
        <p:txBody>
          <a:bodyPr/>
          <a:lstStyle/>
          <a:p>
            <a:r>
              <a:rPr lang="en-US" b="1" dirty="0">
                <a:ea typeface="ＭＳ Ｐゴシック" pitchFamily="-105" charset="-128"/>
                <a:cs typeface="ＭＳ Ｐゴシック" pitchFamily="-105" charset="-128"/>
              </a:rPr>
              <a:t>Accounting period: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 the time frame of the set of accounts to be reported on.</a:t>
            </a:r>
          </a:p>
          <a:p>
            <a:endParaRPr lang="en-US" b="1" dirty="0"/>
          </a:p>
          <a:p>
            <a:pPr marL="0" lvl="1" indent="0">
              <a:buNone/>
            </a:pPr>
            <a:r>
              <a:rPr lang="en-US" b="1" dirty="0"/>
              <a:t>The Egg Farm annual accounting period:</a:t>
            </a:r>
            <a:endParaRPr lang="en-US" dirty="0"/>
          </a:p>
          <a:p>
            <a:pPr lvl="1"/>
            <a:r>
              <a:rPr lang="en-US" dirty="0"/>
              <a:t>Start date 1 January  </a:t>
            </a:r>
          </a:p>
          <a:p>
            <a:pPr lvl="1"/>
            <a:r>
              <a:rPr lang="en-US" dirty="0"/>
              <a:t>Financial year ends 31 December</a:t>
            </a:r>
          </a:p>
          <a:p>
            <a:pPr lvl="1"/>
            <a:r>
              <a:rPr lang="en-US" dirty="0"/>
              <a:t>12–month/annual accounting period</a:t>
            </a:r>
          </a:p>
          <a:p>
            <a:pPr marL="0" lvl="1" indent="0">
              <a:buNone/>
            </a:pPr>
            <a:endParaRPr lang="en-US" dirty="0"/>
          </a:p>
          <a:p>
            <a:pPr marL="0" lvl="1" indent="0">
              <a:buNone/>
            </a:pPr>
            <a:r>
              <a:rPr lang="en-US" dirty="0"/>
              <a:t>Specific information is needed to calculate whether the business has made a profit or a loss.</a:t>
            </a:r>
          </a:p>
          <a:p>
            <a:pPr lvl="1"/>
            <a:endParaRPr lang="en-US" dirty="0"/>
          </a:p>
          <a:p>
            <a:pPr marL="0" lvl="1" indent="0">
              <a:buNone/>
            </a:pPr>
            <a:r>
              <a:rPr lang="en-US" dirty="0"/>
              <a:t> 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  <p:pic>
        <p:nvPicPr>
          <p:cNvPr id="5" name="Picture 4" descr="A group of chickens in a field&#10;&#10;Description automatically generated">
            <a:extLst>
              <a:ext uri="{FF2B5EF4-FFF2-40B4-BE49-F238E27FC236}">
                <a16:creationId xmlns:a16="http://schemas.microsoft.com/office/drawing/2014/main" id="{513ADCA9-7EFE-2144-201C-72CB1EE5C67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54811" y="2555997"/>
            <a:ext cx="2631989" cy="17581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80703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986229"/>
            <a:ext cx="8568952" cy="382588"/>
          </a:xfrm>
        </p:spPr>
        <p:txBody>
          <a:bodyPr/>
          <a:lstStyle/>
          <a:p>
            <a:r>
              <a:rPr lang="en-US" dirty="0"/>
              <a:t>Calculating profit or loss – sales revenue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556412" y="1582496"/>
            <a:ext cx="8048035" cy="4248000"/>
          </a:xfrm>
        </p:spPr>
        <p:txBody>
          <a:bodyPr/>
          <a:lstStyle/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ea typeface="ＭＳ Ｐゴシック" pitchFamily="-105" charset="-128"/>
                <a:cs typeface="ＭＳ Ｐゴシック" pitchFamily="-105" charset="-128"/>
              </a:rPr>
              <a:t>Sales revenue/turnover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 both mean the money that comes into a business as a result of trading activities – selling products or services.</a:t>
            </a: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b="1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/>
              <a:t>The Egg Farm </a:t>
            </a:r>
            <a:r>
              <a:rPr lang="en-US" dirty="0"/>
              <a:t>–</a:t>
            </a:r>
            <a:r>
              <a:rPr lang="en-US" b="1" dirty="0"/>
              <a:t> income</a:t>
            </a: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b="1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/>
              <a:t>Sales revenue</a:t>
            </a:r>
            <a:r>
              <a:rPr lang="en-US" dirty="0"/>
              <a:t>: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Sales levels are £132,000 </a:t>
            </a:r>
          </a:p>
          <a:p>
            <a:pPr marL="0" lvl="1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en-US" dirty="0"/>
              <a:t>   for the accounting period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From 1 January to 31 December</a:t>
            </a: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Jared creates an </a:t>
            </a:r>
            <a:r>
              <a:rPr lang="en-US" b="1" dirty="0"/>
              <a:t>income statement </a:t>
            </a:r>
            <a:r>
              <a:rPr lang="en-US" dirty="0"/>
              <a:t>for the year and records </a:t>
            </a:r>
            <a:r>
              <a:rPr lang="en-US" b="1" dirty="0"/>
              <a:t>sales revenue.</a:t>
            </a:r>
            <a:endParaRPr lang="en-US" dirty="0"/>
          </a:p>
          <a:p>
            <a:pPr marL="0" lvl="1" indent="0">
              <a:buNone/>
            </a:pPr>
            <a:endParaRPr lang="en-US" dirty="0"/>
          </a:p>
          <a:p>
            <a:pPr lvl="1"/>
            <a:endParaRPr lang="en-US" dirty="0"/>
          </a:p>
          <a:p>
            <a:pPr marL="0" lvl="1" indent="0">
              <a:buNone/>
            </a:pPr>
            <a:r>
              <a:rPr lang="en-US" dirty="0"/>
              <a:t> 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  <p:pic>
        <p:nvPicPr>
          <p:cNvPr id="5" name="Picture 4" descr="A close-up of wooden blocks with letters&#10;&#10;Description automatically generated">
            <a:extLst>
              <a:ext uri="{FF2B5EF4-FFF2-40B4-BE49-F238E27FC236}">
                <a16:creationId xmlns:a16="http://schemas.microsoft.com/office/drawing/2014/main" id="{BCD3141B-2F71-9113-01B5-D2255911E28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76056" y="2780928"/>
            <a:ext cx="3180184" cy="2124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57756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Egg Farm – income statement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The </a:t>
            </a:r>
            <a:r>
              <a:rPr lang="en-US" b="1" dirty="0"/>
              <a:t>income statement</a:t>
            </a:r>
            <a:r>
              <a:rPr lang="en-US" dirty="0"/>
              <a:t> is a financial document that shows the </a:t>
            </a:r>
            <a:r>
              <a:rPr lang="en-US" b="1" dirty="0"/>
              <a:t>income</a:t>
            </a:r>
            <a:r>
              <a:rPr lang="en-US" dirty="0"/>
              <a:t> &amp; </a:t>
            </a:r>
            <a:r>
              <a:rPr lang="en-US" b="1" dirty="0"/>
              <a:t>expenditure</a:t>
            </a:r>
            <a:r>
              <a:rPr lang="en-US" dirty="0"/>
              <a:t> of a business to see if it is making a trading </a:t>
            </a:r>
            <a:r>
              <a:rPr lang="en-US" b="1" dirty="0"/>
              <a:t>profit or loss</a:t>
            </a:r>
            <a:r>
              <a:rPr lang="en-US" dirty="0"/>
              <a:t> for an </a:t>
            </a:r>
            <a:r>
              <a:rPr lang="en-US" b="1" dirty="0"/>
              <a:t>accounting period.</a:t>
            </a:r>
          </a:p>
          <a:p>
            <a:r>
              <a:rPr lang="en-US" dirty="0"/>
              <a:t>Jared needs to present a set of financial </a:t>
            </a:r>
            <a:r>
              <a:rPr lang="en-US" b="1" dirty="0"/>
              <a:t>reporting</a:t>
            </a:r>
            <a:r>
              <a:rPr lang="en-US" dirty="0"/>
              <a:t> documents at the end of every trading year. The first of these is the </a:t>
            </a:r>
            <a:r>
              <a:rPr lang="en-US" b="1" dirty="0"/>
              <a:t>income statement.</a:t>
            </a:r>
          </a:p>
          <a:p>
            <a:r>
              <a:rPr lang="en-US" b="1" dirty="0"/>
              <a:t>The Egg Farm: income statement 1 Jan 20X1 – 31 Dec 20X1</a:t>
            </a:r>
          </a:p>
          <a:p>
            <a:endParaRPr lang="en-US" sz="1800" b="1" dirty="0"/>
          </a:p>
          <a:p>
            <a:endParaRPr lang="en-US" sz="1800" b="1" dirty="0"/>
          </a:p>
          <a:p>
            <a:endParaRPr lang="en-US" sz="1800" b="1" dirty="0"/>
          </a:p>
          <a:p>
            <a:endParaRPr lang="en-US" sz="1800" b="1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4683563"/>
              </p:ext>
            </p:extLst>
          </p:nvPr>
        </p:nvGraphicFramePr>
        <p:xfrm>
          <a:off x="745895" y="4171345"/>
          <a:ext cx="7652210" cy="1566672"/>
        </p:xfrm>
        <a:graphic>
          <a:graphicData uri="http://schemas.openxmlformats.org/drawingml/2006/table">
            <a:tbl>
              <a:tblPr firstRow="1" bandRow="1">
                <a:tableStyleId>{5A111915-BE36-4E01-A7E5-04B1672EAD32}</a:tableStyleId>
              </a:tblPr>
              <a:tblGrid>
                <a:gridCol w="3906758">
                  <a:extLst>
                    <a:ext uri="{9D8B030D-6E8A-4147-A177-3AD203B41FA5}">
                      <a16:colId xmlns:a16="http://schemas.microsoft.com/office/drawing/2014/main" val="501408327"/>
                    </a:ext>
                  </a:extLst>
                </a:gridCol>
                <a:gridCol w="12484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48484">
                  <a:extLst>
                    <a:ext uri="{9D8B030D-6E8A-4147-A177-3AD203B41FA5}">
                      <a16:colId xmlns:a16="http://schemas.microsoft.com/office/drawing/2014/main" val="2057428474"/>
                    </a:ext>
                  </a:extLst>
                </a:gridCol>
                <a:gridCol w="1248484">
                  <a:extLst>
                    <a:ext uri="{9D8B030D-6E8A-4147-A177-3AD203B41FA5}">
                      <a16:colId xmlns:a16="http://schemas.microsoft.com/office/drawing/2014/main" val="2343483280"/>
                    </a:ext>
                  </a:extLst>
                </a:gridCol>
              </a:tblGrid>
              <a:tr h="0">
                <a:tc gridSpan="4">
                  <a:txBody>
                    <a:bodyPr/>
                    <a:lstStyle/>
                    <a:p>
                      <a:pPr lvl="0">
                        <a:lnSpc>
                          <a:spcPts val="2000"/>
                        </a:lnSpc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</a:rPr>
                        <a:t>Income statement: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vl="0">
                        <a:lnSpc>
                          <a:spcPts val="2000"/>
                        </a:lnSpc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</a:rPr>
                        <a:t>Example</a:t>
                      </a:r>
                      <a:r>
                        <a:rPr lang="en-US" sz="1800" baseline="0" dirty="0">
                          <a:solidFill>
                            <a:srgbClr val="000000"/>
                          </a:solidFill>
                        </a:rPr>
                        <a:t> heading</a:t>
                      </a:r>
                      <a:endParaRPr lang="en-US" sz="1800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lvl="0">
                        <a:lnSpc>
                          <a:spcPts val="2000"/>
                        </a:lnSpc>
                      </a:pPr>
                      <a:endParaRPr lang="en-US" sz="1600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vl="0">
                        <a:lnSpc>
                          <a:spcPts val="2000"/>
                        </a:lnSpc>
                      </a:pPr>
                      <a:endParaRPr lang="en-US" sz="1600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pPr lvl="0" algn="l">
                        <a:lnSpc>
                          <a:spcPts val="2000"/>
                        </a:lnSpc>
                      </a:pPr>
                      <a:r>
                        <a:rPr lang="en-US" sz="1600" b="1" dirty="0"/>
                        <a:t>Sales revenue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ts val="2000"/>
                        </a:lnSpc>
                      </a:pPr>
                      <a:r>
                        <a:rPr lang="en-US" sz="1600" dirty="0"/>
                        <a:t>Monthly sales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ts val="2000"/>
                        </a:lnSpc>
                      </a:pPr>
                      <a:r>
                        <a:rPr lang="en-US" sz="1600" dirty="0"/>
                        <a:t>No of months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ts val="2000"/>
                        </a:lnSpc>
                      </a:pPr>
                      <a:r>
                        <a:rPr lang="en-US" sz="1600" dirty="0"/>
                        <a:t>Total sales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pPr lvl="0" algn="l">
                        <a:lnSpc>
                          <a:spcPts val="2000"/>
                        </a:lnSpc>
                      </a:pPr>
                      <a:r>
                        <a:rPr lang="en-US" sz="1600" dirty="0"/>
                        <a:t>Farmers markets sales revenue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r">
                        <a:lnSpc>
                          <a:spcPts val="2000"/>
                        </a:lnSpc>
                      </a:pPr>
                      <a:r>
                        <a:rPr lang="en-US" sz="1600" dirty="0"/>
                        <a:t>£11,000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r">
                        <a:lnSpc>
                          <a:spcPts val="2000"/>
                        </a:lnSpc>
                      </a:pPr>
                      <a:r>
                        <a:rPr lang="en-US" sz="1600" dirty="0"/>
                        <a:t>12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r">
                        <a:lnSpc>
                          <a:spcPts val="2000"/>
                        </a:lnSpc>
                      </a:pPr>
                      <a:r>
                        <a:rPr lang="en-US" sz="1600" dirty="0"/>
                        <a:t>£132,000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pPr lvl="0" algn="l">
                        <a:lnSpc>
                          <a:spcPts val="2000"/>
                        </a:lnSpc>
                      </a:pPr>
                      <a:r>
                        <a:rPr lang="en-US" sz="1600" dirty="0"/>
                        <a:t>Total sales revenue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 algn="r">
                        <a:lnSpc>
                          <a:spcPts val="2000"/>
                        </a:lnSpc>
                      </a:pPr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 algn="r">
                        <a:lnSpc>
                          <a:spcPts val="2000"/>
                        </a:lnSpc>
                      </a:pPr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 algn="r">
                        <a:lnSpc>
                          <a:spcPts val="2000"/>
                        </a:lnSpc>
                      </a:pPr>
                      <a:r>
                        <a:rPr lang="en-US" sz="1600" dirty="0"/>
                        <a:t>£132,000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6152457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27504"/>
            <a:ext cx="8399276" cy="382588"/>
          </a:xfrm>
        </p:spPr>
        <p:txBody>
          <a:bodyPr/>
          <a:lstStyle/>
          <a:p>
            <a:r>
              <a:rPr lang="en-US" dirty="0"/>
              <a:t>Remember this – definition of gross profit?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82496"/>
            <a:ext cx="8399276" cy="4248000"/>
          </a:xfrm>
        </p:spPr>
        <p:txBody>
          <a:bodyPr/>
          <a:lstStyle/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b="1" dirty="0">
                <a:ea typeface="ＭＳ Ｐゴシック" pitchFamily="-105" charset="-128"/>
                <a:cs typeface="ＭＳ Ｐゴシック" pitchFamily="-105" charset="-128"/>
              </a:rPr>
              <a:t>Gross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 </a:t>
            </a:r>
            <a:r>
              <a:rPr lang="en-US" b="1" dirty="0">
                <a:ea typeface="ＭＳ Ｐゴシック" pitchFamily="-105" charset="-128"/>
                <a:cs typeface="ＭＳ Ｐゴシック" pitchFamily="-105" charset="-128"/>
              </a:rPr>
              <a:t>profit: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 the revenue generated from the sales of goods or services minus the </a:t>
            </a:r>
            <a:r>
              <a:rPr lang="en-US" b="1" dirty="0">
                <a:ea typeface="ＭＳ Ｐゴシック" pitchFamily="-105" charset="-128"/>
                <a:cs typeface="ＭＳ Ｐゴシック" pitchFamily="-105" charset="-128"/>
              </a:rPr>
              <a:t>direct costs 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of producing those goods or services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b="1" dirty="0"/>
              <a:t>The Egg Farm – gross profit: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Total sales revenue of eggs in one year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b="1" u="sng" dirty="0"/>
              <a:t>LESS</a:t>
            </a:r>
            <a:r>
              <a:rPr lang="en-US" dirty="0"/>
              <a:t> direct costs associated with egg production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Direct costs for chicken feed, straw, egg boxes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Direct costs: labour for care, collection and packing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Direct costs shown in accounts as cost of goods sold (COGS)</a:t>
            </a:r>
          </a:p>
          <a:p>
            <a:pPr marL="0" lvl="1" inden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n-US" dirty="0"/>
              <a:t>Gross profit does NOT include any other operating expenses.</a:t>
            </a:r>
          </a:p>
          <a:p>
            <a:pPr marL="0" lvl="1" indent="0">
              <a:buNone/>
            </a:pPr>
            <a:endParaRPr lang="en-US" dirty="0"/>
          </a:p>
          <a:p>
            <a:pPr lvl="1"/>
            <a:endParaRPr lang="en-US" dirty="0"/>
          </a:p>
          <a:p>
            <a:pPr marL="0" lvl="1" indent="0">
              <a:buNone/>
            </a:pPr>
            <a:r>
              <a:rPr lang="en-US" dirty="0"/>
              <a:t> 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  <p:pic>
        <p:nvPicPr>
          <p:cNvPr id="6" name="Picture 5" descr="A person standing on a purple arrow&#10;&#10;Description automatically generated">
            <a:extLst>
              <a:ext uri="{FF2B5EF4-FFF2-40B4-BE49-F238E27FC236}">
                <a16:creationId xmlns:a16="http://schemas.microsoft.com/office/drawing/2014/main" id="{AB06ACD4-22D0-ACA5-73DA-93C150C8A90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6291" r="11588"/>
          <a:stretch/>
        </p:blipFill>
        <p:spPr>
          <a:xfrm>
            <a:off x="6677368" y="2492896"/>
            <a:ext cx="2002097" cy="1798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897077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27504"/>
            <a:ext cx="8394970" cy="382588"/>
          </a:xfrm>
        </p:spPr>
        <p:txBody>
          <a:bodyPr/>
          <a:lstStyle/>
          <a:p>
            <a:r>
              <a:rPr lang="en-US" dirty="0"/>
              <a:t>Calculating profit or loss – direct costs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2924944"/>
            <a:ext cx="8214174" cy="2905552"/>
          </a:xfrm>
        </p:spPr>
        <p:txBody>
          <a:bodyPr/>
          <a:lstStyle/>
          <a:p>
            <a:pPr marL="0" lvl="1" indent="0">
              <a:buNone/>
            </a:pPr>
            <a:endParaRPr lang="en-GB" dirty="0"/>
          </a:p>
          <a:p>
            <a:pPr marL="0" lvl="1" indent="0">
              <a:buNone/>
            </a:pPr>
            <a:r>
              <a:rPr lang="en-US" b="1" dirty="0"/>
              <a:t>The Egg Farm – </a:t>
            </a:r>
            <a:r>
              <a:rPr lang="en-US" b="1" dirty="0">
                <a:ea typeface="ＭＳ Ｐゴシック" pitchFamily="-105" charset="-128"/>
                <a:cs typeface="ＭＳ Ｐゴシック" pitchFamily="-105" charset="-128"/>
              </a:rPr>
              <a:t>direct costs </a:t>
            </a:r>
            <a:endParaRPr lang="en-US" b="1" dirty="0"/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b="1" dirty="0"/>
              <a:t>Opening stock:</a:t>
            </a:r>
            <a:r>
              <a:rPr lang="en-US" dirty="0"/>
              <a:t> (chicken feed, straw, egg boxes) £8,000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Direct purchase (chicken feed, straw, egg boxes) £26,400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b="1" u="sng" dirty="0"/>
              <a:t>LESS</a:t>
            </a:r>
            <a:r>
              <a:rPr lang="en-US" dirty="0"/>
              <a:t>: 7,000 closing stock still held at </a:t>
            </a:r>
            <a:r>
              <a:rPr lang="en-US" b="1" dirty="0"/>
              <a:t>year end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Direct labour (Jim’s wage for taking care of the chickens, collecting and packing the eggs) is £28,600</a:t>
            </a:r>
          </a:p>
          <a:p>
            <a:pPr marL="0" lvl="1" indent="0">
              <a:buNone/>
            </a:pPr>
            <a:endParaRPr lang="en-US" dirty="0"/>
          </a:p>
          <a:p>
            <a:pPr lvl="1"/>
            <a:endParaRPr lang="en-US" dirty="0"/>
          </a:p>
          <a:p>
            <a:pPr marL="0" lvl="1" indent="0">
              <a:buNone/>
            </a:pPr>
            <a:r>
              <a:rPr lang="en-US" dirty="0"/>
              <a:t> 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  <p:pic>
        <p:nvPicPr>
          <p:cNvPr id="7" name="Picture 6" descr="Chickens roaming on grass">
            <a:extLst>
              <a:ext uri="{FF2B5EF4-FFF2-40B4-BE49-F238E27FC236}">
                <a16:creationId xmlns:a16="http://schemas.microsoft.com/office/drawing/2014/main" id="{3F9DB757-C5E8-4740-B580-9913D939680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4276" r="14276"/>
          <a:stretch/>
        </p:blipFill>
        <p:spPr>
          <a:xfrm>
            <a:off x="6804248" y="1422668"/>
            <a:ext cx="1859353" cy="172815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0E81DD4-F022-4804-9460-7B5DA6220886}"/>
              </a:ext>
            </a:extLst>
          </p:cNvPr>
          <p:cNvSpPr txBox="1"/>
          <p:nvPr/>
        </p:nvSpPr>
        <p:spPr>
          <a:xfrm>
            <a:off x="323528" y="1490008"/>
            <a:ext cx="6192688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 indent="0">
              <a:buNone/>
            </a:pPr>
            <a:r>
              <a:rPr lang="en-US" b="1" dirty="0">
                <a:ea typeface="ＭＳ Ｐゴシック" pitchFamily="-105" charset="-128"/>
                <a:cs typeface="ＭＳ Ｐゴシック" pitchFamily="-105" charset="-128"/>
              </a:rPr>
              <a:t>Costs/expenditure/overheads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 are all used to describe the </a:t>
            </a:r>
            <a:r>
              <a:rPr lang="en-US" b="1" dirty="0">
                <a:ea typeface="ＭＳ Ｐゴシック" pitchFamily="-105" charset="-128"/>
                <a:cs typeface="ＭＳ Ｐゴシック" pitchFamily="-105" charset="-128"/>
              </a:rPr>
              <a:t>expenses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 of a business. </a:t>
            </a:r>
          </a:p>
          <a:p>
            <a:pPr marL="0" lvl="1" indent="0">
              <a:buNone/>
            </a:pP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r>
              <a:rPr lang="en-GB" dirty="0"/>
              <a:t>The </a:t>
            </a:r>
            <a:r>
              <a:rPr lang="en-GB" b="1" dirty="0"/>
              <a:t>income statement</a:t>
            </a:r>
            <a:r>
              <a:rPr lang="en-GB" dirty="0"/>
              <a:t> allocates </a:t>
            </a:r>
            <a:r>
              <a:rPr lang="en-GB" b="1" dirty="0"/>
              <a:t>direct</a:t>
            </a:r>
            <a:r>
              <a:rPr lang="en-GB" dirty="0"/>
              <a:t> </a:t>
            </a:r>
            <a:r>
              <a:rPr lang="en-GB" b="1" dirty="0"/>
              <a:t>costs of sales </a:t>
            </a:r>
            <a:r>
              <a:rPr lang="en-GB" dirty="0"/>
              <a:t>to a specific section in the document.  </a:t>
            </a:r>
          </a:p>
        </p:txBody>
      </p:sp>
    </p:spTree>
    <p:extLst>
      <p:ext uri="{BB962C8B-B14F-4D97-AF65-F5344CB8AC3E}">
        <p14:creationId xmlns:p14="http://schemas.microsoft.com/office/powerpoint/2010/main" val="13241330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445D90F0893B947B9492BB187A28273" ma:contentTypeVersion="11" ma:contentTypeDescription="Create a new document." ma:contentTypeScope="" ma:versionID="e4ef6b96c9dabef1982affbd20a5f7ff">
  <xsd:schema xmlns:xsd="http://www.w3.org/2001/XMLSchema" xmlns:xs="http://www.w3.org/2001/XMLSchema" xmlns:p="http://schemas.microsoft.com/office/2006/metadata/properties" xmlns:ns2="9aa5bd41-8bfc-4bb4-b44b-3ff9857b89ca" xmlns:ns3="dc27f8d2-3406-4c8c-bba2-d1bd495ca71b" targetNamespace="http://schemas.microsoft.com/office/2006/metadata/properties" ma:root="true" ma:fieldsID="d243bc6dae530fedd49c839dbc841408" ns2:_="" ns3:_="">
    <xsd:import namespace="9aa5bd41-8bfc-4bb4-b44b-3ff9857b89ca"/>
    <xsd:import namespace="dc27f8d2-3406-4c8c-bba2-d1bd495ca71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aa5bd41-8bfc-4bb4-b44b-3ff9857b89c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4" nillable="true" ma:taxonomy="true" ma:internalName="lcf76f155ced4ddcb4097134ff3c332f" ma:taxonomyFieldName="MediaServiceImageTags" ma:displayName="Image Tags" ma:readOnly="false" ma:fieldId="{5cf76f15-5ced-4ddc-b409-7134ff3c332f}" ma:taxonomyMulti="true" ma:sspId="68719a6c-9fc0-4287-adae-59b7713c0fd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SearchProperties" ma:index="18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27f8d2-3406-4c8c-bba2-d1bd495ca71b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5" nillable="true" ma:displayName="Taxonomy Catch All Column" ma:hidden="true" ma:list="{2e4cfa2d-b918-43c9-8dc5-7fa029d6cca6}" ma:internalName="TaxCatchAll" ma:showField="CatchAllData" ma:web="dc27f8d2-3406-4c8c-bba2-d1bd495ca71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9aa5bd41-8bfc-4bb4-b44b-3ff9857b89ca">
      <Terms xmlns="http://schemas.microsoft.com/office/infopath/2007/PartnerControls"/>
    </lcf76f155ced4ddcb4097134ff3c332f>
    <TaxCatchAll xmlns="dc27f8d2-3406-4c8c-bba2-d1bd495ca71b" xsi:nil="true"/>
  </documentManagement>
</p:properties>
</file>

<file path=customXml/itemProps1.xml><?xml version="1.0" encoding="utf-8"?>
<ds:datastoreItem xmlns:ds="http://schemas.openxmlformats.org/officeDocument/2006/customXml" ds:itemID="{94A6816B-CA68-4707-B133-0D76E1BAD19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F6258C3-1EBF-4ADC-82B4-5414328EEEA2}"/>
</file>

<file path=customXml/itemProps3.xml><?xml version="1.0" encoding="utf-8"?>
<ds:datastoreItem xmlns:ds="http://schemas.openxmlformats.org/officeDocument/2006/customXml" ds:itemID="{9C833BF2-9BFB-4A68-8BD8-AD0B9BF3D994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2270</Words>
  <Application>Microsoft Office PowerPoint</Application>
  <PresentationFormat>On-screen Show (4:3)</PresentationFormat>
  <Paragraphs>398</Paragraphs>
  <Slides>26</Slides>
  <Notes>22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0" baseType="lpstr">
      <vt:lpstr>Arial</vt:lpstr>
      <vt:lpstr>Lucida Grande</vt:lpstr>
      <vt:lpstr>Times New Roman</vt:lpstr>
      <vt:lpstr>Default Design</vt:lpstr>
      <vt:lpstr>9.1 The principles of finance  PowerPoint 2: Calculating and reporting profit and loss</vt:lpstr>
      <vt:lpstr>Objectives</vt:lpstr>
      <vt:lpstr>Calculating profit or loss – reporting results</vt:lpstr>
      <vt:lpstr>The Egg Farm</vt:lpstr>
      <vt:lpstr>The Egg Farm –  accounting period</vt:lpstr>
      <vt:lpstr>Calculating profit or loss – sales revenue</vt:lpstr>
      <vt:lpstr>The Egg Farm – income statement</vt:lpstr>
      <vt:lpstr>Remember this – definition of gross profit?</vt:lpstr>
      <vt:lpstr>Calculating profit or loss – direct costs</vt:lpstr>
      <vt:lpstr>Calculating cost of goods sold (COGS) for gross profit</vt:lpstr>
      <vt:lpstr>Gross profit</vt:lpstr>
      <vt:lpstr>Remember this – definition of net profit?</vt:lpstr>
      <vt:lpstr>Calculating net profit - other operating expenses</vt:lpstr>
      <vt:lpstr>Calculating net profit – other operating expenses</vt:lpstr>
      <vt:lpstr>Calculating net profit – income statement</vt:lpstr>
      <vt:lpstr>Calculating net profit – after taxes</vt:lpstr>
      <vt:lpstr>Profit margins – purpose and significance (1)</vt:lpstr>
      <vt:lpstr>Profit margins – purpose and significance (2)</vt:lpstr>
      <vt:lpstr>Gross profit margin – calculation and significance</vt:lpstr>
      <vt:lpstr>Net profit margin - calculation and significance</vt:lpstr>
      <vt:lpstr>What if Jared made a loss instead of a profit?</vt:lpstr>
      <vt:lpstr>Impact of external forces</vt:lpstr>
      <vt:lpstr>Calculating cost of goods sold (COGS) for gross profit</vt:lpstr>
      <vt:lpstr>Calculating net profit – other operating expenses</vt:lpstr>
      <vt:lpstr>Calculating net profit – after taxes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Caroline Howell</cp:lastModifiedBy>
  <cp:revision>327</cp:revision>
  <dcterms:created xsi:type="dcterms:W3CDTF">2013-05-28T00:38:54Z</dcterms:created>
  <dcterms:modified xsi:type="dcterms:W3CDTF">2023-10-20T11:56:21Z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0x010100D445D90F0893B947B9492BB187A28273</vt:lpwstr>
  </property>
</Properties>
</file>