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256" r:id="rId5"/>
    <p:sldId id="331" r:id="rId6"/>
    <p:sldId id="380" r:id="rId7"/>
    <p:sldId id="412" r:id="rId8"/>
    <p:sldId id="428" r:id="rId9"/>
    <p:sldId id="420" r:id="rId10"/>
    <p:sldId id="429" r:id="rId11"/>
    <p:sldId id="430" r:id="rId12"/>
    <p:sldId id="431" r:id="rId13"/>
    <p:sldId id="413" r:id="rId14"/>
    <p:sldId id="432" r:id="rId15"/>
    <p:sldId id="368" r:id="rId16"/>
    <p:sldId id="433" r:id="rId17"/>
    <p:sldId id="424" r:id="rId18"/>
    <p:sldId id="425" r:id="rId19"/>
    <p:sldId id="426" r:id="rId20"/>
    <p:sldId id="427"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FFFF"/>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81028D-ACE2-497F-A3EB-61E63F47276F}" v="4" dt="2024-01-16T17:53:45.4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71" d="100"/>
          <a:sy n="71" d="100"/>
        </p:scale>
        <p:origin x="1205"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D81028D-ACE2-497F-A3EB-61E63F47276F}"/>
    <pc:docChg chg="custSel modSld">
      <pc:chgData name="Caroline Prodger" userId="e4ef2e75-b60b-401b-8ebe-291bdcf405f4" providerId="ADAL" clId="{DD81028D-ACE2-497F-A3EB-61E63F47276F}" dt="2024-01-16T18:04:45.250" v="426" actId="20577"/>
      <pc:docMkLst>
        <pc:docMk/>
      </pc:docMkLst>
      <pc:sldChg chg="addSp delSp modSp mod">
        <pc:chgData name="Caroline Prodger" userId="e4ef2e75-b60b-401b-8ebe-291bdcf405f4" providerId="ADAL" clId="{DD81028D-ACE2-497F-A3EB-61E63F47276F}" dt="2024-01-16T17:58:02.871" v="394" actId="20577"/>
        <pc:sldMkLst>
          <pc:docMk/>
          <pc:sldMk cId="3491061870" sldId="412"/>
        </pc:sldMkLst>
        <pc:spChg chg="mod">
          <ac:chgData name="Caroline Prodger" userId="e4ef2e75-b60b-401b-8ebe-291bdcf405f4" providerId="ADAL" clId="{DD81028D-ACE2-497F-A3EB-61E63F47276F}" dt="2024-01-16T17:56:34.474" v="386" actId="20577"/>
          <ac:spMkLst>
            <pc:docMk/>
            <pc:sldMk cId="3491061870" sldId="412"/>
            <ac:spMk id="3" creationId="{00000000-0000-0000-0000-000000000000}"/>
          </ac:spMkLst>
        </pc:spChg>
        <pc:spChg chg="add mod">
          <ac:chgData name="Caroline Prodger" userId="e4ef2e75-b60b-401b-8ebe-291bdcf405f4" providerId="ADAL" clId="{DD81028D-ACE2-497F-A3EB-61E63F47276F}" dt="2024-01-16T17:58:02.871" v="394" actId="20577"/>
          <ac:spMkLst>
            <pc:docMk/>
            <pc:sldMk cId="3491061870" sldId="412"/>
            <ac:spMk id="7" creationId="{6EA7D2C9-134E-0849-D76C-7F5344721E03}"/>
          </ac:spMkLst>
        </pc:spChg>
        <pc:picChg chg="del">
          <ac:chgData name="Caroline Prodger" userId="e4ef2e75-b60b-401b-8ebe-291bdcf405f4" providerId="ADAL" clId="{DD81028D-ACE2-497F-A3EB-61E63F47276F}" dt="2024-01-16T17:42:15.336" v="144" actId="478"/>
          <ac:picMkLst>
            <pc:docMk/>
            <pc:sldMk cId="3491061870" sldId="412"/>
            <ac:picMk id="5" creationId="{8B285B30-226C-006D-BB44-B990201FE019}"/>
          </ac:picMkLst>
        </pc:picChg>
        <pc:picChg chg="add mod">
          <ac:chgData name="Caroline Prodger" userId="e4ef2e75-b60b-401b-8ebe-291bdcf405f4" providerId="ADAL" clId="{DD81028D-ACE2-497F-A3EB-61E63F47276F}" dt="2024-01-16T17:56:19.692" v="385" actId="14100"/>
          <ac:picMkLst>
            <pc:docMk/>
            <pc:sldMk cId="3491061870" sldId="412"/>
            <ac:picMk id="6" creationId="{C77C12A8-CD22-01B0-E584-96EE10AF0AB2}"/>
          </ac:picMkLst>
        </pc:picChg>
      </pc:sldChg>
      <pc:sldChg chg="modSp mod">
        <pc:chgData name="Caroline Prodger" userId="e4ef2e75-b60b-401b-8ebe-291bdcf405f4" providerId="ADAL" clId="{DD81028D-ACE2-497F-A3EB-61E63F47276F}" dt="2024-01-16T17:25:42.432" v="54" actId="20577"/>
        <pc:sldMkLst>
          <pc:docMk/>
          <pc:sldMk cId="669216590" sldId="413"/>
        </pc:sldMkLst>
        <pc:spChg chg="mod">
          <ac:chgData name="Caroline Prodger" userId="e4ef2e75-b60b-401b-8ebe-291bdcf405f4" providerId="ADAL" clId="{DD81028D-ACE2-497F-A3EB-61E63F47276F}" dt="2024-01-16T17:25:42.432" v="54" actId="20577"/>
          <ac:spMkLst>
            <pc:docMk/>
            <pc:sldMk cId="669216590" sldId="413"/>
            <ac:spMk id="3" creationId="{00000000-0000-0000-0000-000000000000}"/>
          </ac:spMkLst>
        </pc:spChg>
      </pc:sldChg>
      <pc:sldChg chg="modSp mod">
        <pc:chgData name="Caroline Prodger" userId="e4ef2e75-b60b-401b-8ebe-291bdcf405f4" providerId="ADAL" clId="{DD81028D-ACE2-497F-A3EB-61E63F47276F}" dt="2024-01-16T18:03:08.959" v="405" actId="1076"/>
        <pc:sldMkLst>
          <pc:docMk/>
          <pc:sldMk cId="3835815340" sldId="424"/>
        </pc:sldMkLst>
        <pc:spChg chg="mod">
          <ac:chgData name="Caroline Prodger" userId="e4ef2e75-b60b-401b-8ebe-291bdcf405f4" providerId="ADAL" clId="{DD81028D-ACE2-497F-A3EB-61E63F47276F}" dt="2024-01-16T18:02:54.334" v="404" actId="20577"/>
          <ac:spMkLst>
            <pc:docMk/>
            <pc:sldMk cId="3835815340" sldId="424"/>
            <ac:spMk id="3" creationId="{00000000-0000-0000-0000-000000000000}"/>
          </ac:spMkLst>
        </pc:spChg>
        <pc:graphicFrameChg chg="mod">
          <ac:chgData name="Caroline Prodger" userId="e4ef2e75-b60b-401b-8ebe-291bdcf405f4" providerId="ADAL" clId="{DD81028D-ACE2-497F-A3EB-61E63F47276F}" dt="2024-01-16T18:03:08.959" v="405" actId="1076"/>
          <ac:graphicFrameMkLst>
            <pc:docMk/>
            <pc:sldMk cId="3835815340" sldId="424"/>
            <ac:graphicFrameMk id="8" creationId="{2E79534E-AD5B-374B-D466-B7D6A56AC64F}"/>
          </ac:graphicFrameMkLst>
        </pc:graphicFrameChg>
      </pc:sldChg>
      <pc:sldChg chg="modSp mod">
        <pc:chgData name="Caroline Prodger" userId="e4ef2e75-b60b-401b-8ebe-291bdcf405f4" providerId="ADAL" clId="{DD81028D-ACE2-497F-A3EB-61E63F47276F}" dt="2024-01-16T18:03:30.987" v="406" actId="14100"/>
        <pc:sldMkLst>
          <pc:docMk/>
          <pc:sldMk cId="690522760" sldId="425"/>
        </pc:sldMkLst>
        <pc:spChg chg="mod">
          <ac:chgData name="Caroline Prodger" userId="e4ef2e75-b60b-401b-8ebe-291bdcf405f4" providerId="ADAL" clId="{DD81028D-ACE2-497F-A3EB-61E63F47276F}" dt="2024-01-16T18:03:30.987" v="406" actId="14100"/>
          <ac:spMkLst>
            <pc:docMk/>
            <pc:sldMk cId="690522760" sldId="425"/>
            <ac:spMk id="3" creationId="{00000000-0000-0000-0000-000000000000}"/>
          </ac:spMkLst>
        </pc:spChg>
      </pc:sldChg>
      <pc:sldChg chg="modSp mod">
        <pc:chgData name="Caroline Prodger" userId="e4ef2e75-b60b-401b-8ebe-291bdcf405f4" providerId="ADAL" clId="{DD81028D-ACE2-497F-A3EB-61E63F47276F}" dt="2024-01-16T18:03:45.574" v="407" actId="20577"/>
        <pc:sldMkLst>
          <pc:docMk/>
          <pc:sldMk cId="3615303114" sldId="426"/>
        </pc:sldMkLst>
        <pc:spChg chg="mod">
          <ac:chgData name="Caroline Prodger" userId="e4ef2e75-b60b-401b-8ebe-291bdcf405f4" providerId="ADAL" clId="{DD81028D-ACE2-497F-A3EB-61E63F47276F}" dt="2024-01-16T18:03:45.574" v="407" actId="20577"/>
          <ac:spMkLst>
            <pc:docMk/>
            <pc:sldMk cId="3615303114" sldId="426"/>
            <ac:spMk id="3" creationId="{00000000-0000-0000-0000-000000000000}"/>
          </ac:spMkLst>
        </pc:spChg>
      </pc:sldChg>
      <pc:sldChg chg="modSp mod">
        <pc:chgData name="Caroline Prodger" userId="e4ef2e75-b60b-401b-8ebe-291bdcf405f4" providerId="ADAL" clId="{DD81028D-ACE2-497F-A3EB-61E63F47276F}" dt="2024-01-16T18:04:45.250" v="426" actId="20577"/>
        <pc:sldMkLst>
          <pc:docMk/>
          <pc:sldMk cId="330627709" sldId="427"/>
        </pc:sldMkLst>
        <pc:spChg chg="mod">
          <ac:chgData name="Caroline Prodger" userId="e4ef2e75-b60b-401b-8ebe-291bdcf405f4" providerId="ADAL" clId="{DD81028D-ACE2-497F-A3EB-61E63F47276F}" dt="2024-01-16T18:04:45.250" v="426" actId="20577"/>
          <ac:spMkLst>
            <pc:docMk/>
            <pc:sldMk cId="330627709" sldId="427"/>
            <ac:spMk id="3" creationId="{00000000-0000-0000-0000-000000000000}"/>
          </ac:spMkLst>
        </pc:spChg>
      </pc:sldChg>
      <pc:sldChg chg="modSp">
        <pc:chgData name="Caroline Prodger" userId="e4ef2e75-b60b-401b-8ebe-291bdcf405f4" providerId="ADAL" clId="{DD81028D-ACE2-497F-A3EB-61E63F47276F}" dt="2024-01-16T15:28:23.280" v="0" actId="20577"/>
        <pc:sldMkLst>
          <pc:docMk/>
          <pc:sldMk cId="1476974599" sldId="428"/>
        </pc:sldMkLst>
        <pc:graphicFrameChg chg="mod">
          <ac:chgData name="Caroline Prodger" userId="e4ef2e75-b60b-401b-8ebe-291bdcf405f4" providerId="ADAL" clId="{DD81028D-ACE2-497F-A3EB-61E63F47276F}" dt="2024-01-16T15:28:23.280" v="0" actId="20577"/>
          <ac:graphicFrameMkLst>
            <pc:docMk/>
            <pc:sldMk cId="1476974599" sldId="428"/>
            <ac:graphicFrameMk id="4" creationId="{DDB5943C-F0FC-38B4-0ED9-DC891A5891FA}"/>
          </ac:graphicFrameMkLst>
        </pc:graphicFrameChg>
      </pc:sldChg>
      <pc:sldChg chg="modSp mod">
        <pc:chgData name="Caroline Prodger" userId="e4ef2e75-b60b-401b-8ebe-291bdcf405f4" providerId="ADAL" clId="{DD81028D-ACE2-497F-A3EB-61E63F47276F}" dt="2024-01-16T17:27:23.596" v="143" actId="20577"/>
        <pc:sldMkLst>
          <pc:docMk/>
          <pc:sldMk cId="1458057845" sldId="431"/>
        </pc:sldMkLst>
        <pc:spChg chg="mod">
          <ac:chgData name="Caroline Prodger" userId="e4ef2e75-b60b-401b-8ebe-291bdcf405f4" providerId="ADAL" clId="{DD81028D-ACE2-497F-A3EB-61E63F47276F}" dt="2024-01-16T17:27:23.596" v="143" actId="20577"/>
          <ac:spMkLst>
            <pc:docMk/>
            <pc:sldMk cId="1458057845" sldId="431"/>
            <ac:spMk id="3" creationId="{B0448A05-884C-76FC-6CDA-45CE8FF776EC}"/>
          </ac:spMkLst>
        </pc:spChg>
      </pc:sldChg>
    </pc:docChg>
  </pc:docChgLst>
  <pc:docChgLst>
    <pc:chgData name="Caroline Prodger" userId="e4ef2e75-b60b-401b-8ebe-291bdcf405f4" providerId="ADAL" clId="{0BFA9386-30E3-4917-9572-3464F76071B8}"/>
    <pc:docChg chg="undo custSel addSld delSld modSld sldOrd modMainMaster">
      <pc:chgData name="Caroline Prodger" userId="e4ef2e75-b60b-401b-8ebe-291bdcf405f4" providerId="ADAL" clId="{0BFA9386-30E3-4917-9572-3464F76071B8}" dt="2023-09-27T12:13:17.056" v="4446" actId="20577"/>
      <pc:docMkLst>
        <pc:docMk/>
      </pc:docMkLst>
      <pc:sldChg chg="modSp mod">
        <pc:chgData name="Caroline Prodger" userId="e4ef2e75-b60b-401b-8ebe-291bdcf405f4" providerId="ADAL" clId="{0BFA9386-30E3-4917-9572-3464F76071B8}" dt="2023-09-27T12:12:48.101" v="4445" actId="20577"/>
        <pc:sldMkLst>
          <pc:docMk/>
          <pc:sldMk cId="0" sldId="256"/>
        </pc:sldMkLst>
        <pc:spChg chg="mod">
          <ac:chgData name="Caroline Prodger" userId="e4ef2e75-b60b-401b-8ebe-291bdcf405f4" providerId="ADAL" clId="{0BFA9386-30E3-4917-9572-3464F76071B8}" dt="2023-09-27T12:12:48.101" v="4445" actId="20577"/>
          <ac:spMkLst>
            <pc:docMk/>
            <pc:sldMk cId="0" sldId="256"/>
            <ac:spMk id="2053" creationId="{00000000-0000-0000-0000-000000000000}"/>
          </ac:spMkLst>
        </pc:spChg>
      </pc:sldChg>
      <pc:sldChg chg="modSp mod">
        <pc:chgData name="Caroline Prodger" userId="e4ef2e75-b60b-401b-8ebe-291bdcf405f4" providerId="ADAL" clId="{0BFA9386-30E3-4917-9572-3464F76071B8}" dt="2023-09-22T12:39:42.720" v="2449" actId="20577"/>
        <pc:sldMkLst>
          <pc:docMk/>
          <pc:sldMk cId="0" sldId="331"/>
        </pc:sldMkLst>
        <pc:spChg chg="mod">
          <ac:chgData name="Caroline Prodger" userId="e4ef2e75-b60b-401b-8ebe-291bdcf405f4" providerId="ADAL" clId="{0BFA9386-30E3-4917-9572-3464F76071B8}" dt="2023-09-22T12:39:42.720" v="2449" actId="20577"/>
          <ac:spMkLst>
            <pc:docMk/>
            <pc:sldMk cId="0" sldId="331"/>
            <ac:spMk id="2" creationId="{00000000-0000-0000-0000-000000000000}"/>
          </ac:spMkLst>
        </pc:spChg>
      </pc:sldChg>
      <pc:sldChg chg="addSp delSp modSp mod">
        <pc:chgData name="Caroline Prodger" userId="e4ef2e75-b60b-401b-8ebe-291bdcf405f4" providerId="ADAL" clId="{0BFA9386-30E3-4917-9572-3464F76071B8}" dt="2023-09-22T13:15:57.104" v="4230" actId="1076"/>
        <pc:sldMkLst>
          <pc:docMk/>
          <pc:sldMk cId="3408070394" sldId="368"/>
        </pc:sldMkLst>
        <pc:spChg chg="mod">
          <ac:chgData name="Caroline Prodger" userId="e4ef2e75-b60b-401b-8ebe-291bdcf405f4" providerId="ADAL" clId="{0BFA9386-30E3-4917-9572-3464F76071B8}" dt="2023-09-22T13:11:04.274" v="4123" actId="20577"/>
          <ac:spMkLst>
            <pc:docMk/>
            <pc:sldMk cId="3408070394" sldId="368"/>
            <ac:spMk id="2" creationId="{00000000-0000-0000-0000-000000000000}"/>
          </ac:spMkLst>
        </pc:spChg>
        <pc:spChg chg="mod">
          <ac:chgData name="Caroline Prodger" userId="e4ef2e75-b60b-401b-8ebe-291bdcf405f4" providerId="ADAL" clId="{0BFA9386-30E3-4917-9572-3464F76071B8}" dt="2023-09-22T13:13:42.064" v="4219" actId="14100"/>
          <ac:spMkLst>
            <pc:docMk/>
            <pc:sldMk cId="3408070394" sldId="368"/>
            <ac:spMk id="3" creationId="{00000000-0000-0000-0000-000000000000}"/>
          </ac:spMkLst>
        </pc:spChg>
        <pc:picChg chg="del">
          <ac:chgData name="Caroline Prodger" userId="e4ef2e75-b60b-401b-8ebe-291bdcf405f4" providerId="ADAL" clId="{0BFA9386-30E3-4917-9572-3464F76071B8}" dt="2023-09-22T13:10:06.085" v="4107" actId="478"/>
          <ac:picMkLst>
            <pc:docMk/>
            <pc:sldMk cId="3408070394" sldId="368"/>
            <ac:picMk id="5" creationId="{7AE9AFAA-76EA-13BF-9B8C-BBA82696E9B5}"/>
          </ac:picMkLst>
        </pc:picChg>
        <pc:picChg chg="add mod">
          <ac:chgData name="Caroline Prodger" userId="e4ef2e75-b60b-401b-8ebe-291bdcf405f4" providerId="ADAL" clId="{0BFA9386-30E3-4917-9572-3464F76071B8}" dt="2023-09-22T13:15:54.809" v="4229" actId="1076"/>
          <ac:picMkLst>
            <pc:docMk/>
            <pc:sldMk cId="3408070394" sldId="368"/>
            <ac:picMk id="6" creationId="{3C5FB4B3-AA5D-7087-3B83-6F0E58ED60E9}"/>
          </ac:picMkLst>
        </pc:picChg>
        <pc:picChg chg="add mod modCrop">
          <ac:chgData name="Caroline Prodger" userId="e4ef2e75-b60b-401b-8ebe-291bdcf405f4" providerId="ADAL" clId="{0BFA9386-30E3-4917-9572-3464F76071B8}" dt="2023-09-22T13:15:57.104" v="4230" actId="1076"/>
          <ac:picMkLst>
            <pc:docMk/>
            <pc:sldMk cId="3408070394" sldId="368"/>
            <ac:picMk id="8" creationId="{F0F3CE2B-4FB5-8B87-10D1-6C45A3AD5842}"/>
          </ac:picMkLst>
        </pc:picChg>
      </pc:sldChg>
      <pc:sldChg chg="del">
        <pc:chgData name="Caroline Prodger" userId="e4ef2e75-b60b-401b-8ebe-291bdcf405f4" providerId="ADAL" clId="{0BFA9386-30E3-4917-9572-3464F76071B8}" dt="2023-09-22T12:08:17.648" v="943" actId="2696"/>
        <pc:sldMkLst>
          <pc:docMk/>
          <pc:sldMk cId="3299976292" sldId="379"/>
        </pc:sldMkLst>
      </pc:sldChg>
      <pc:sldChg chg="addSp delSp modSp mod">
        <pc:chgData name="Caroline Prodger" userId="e4ef2e75-b60b-401b-8ebe-291bdcf405f4" providerId="ADAL" clId="{0BFA9386-30E3-4917-9572-3464F76071B8}" dt="2023-09-22T11:21:20.012" v="8" actId="1076"/>
        <pc:sldMkLst>
          <pc:docMk/>
          <pc:sldMk cId="2305775613" sldId="380"/>
        </pc:sldMkLst>
        <pc:spChg chg="mod">
          <ac:chgData name="Caroline Prodger" userId="e4ef2e75-b60b-401b-8ebe-291bdcf405f4" providerId="ADAL" clId="{0BFA9386-30E3-4917-9572-3464F76071B8}" dt="2023-09-22T11:16:10.312" v="3" actId="113"/>
          <ac:spMkLst>
            <pc:docMk/>
            <pc:sldMk cId="2305775613" sldId="380"/>
            <ac:spMk id="3" creationId="{00000000-0000-0000-0000-000000000000}"/>
          </ac:spMkLst>
        </pc:spChg>
        <pc:picChg chg="add mod">
          <ac:chgData name="Caroline Prodger" userId="e4ef2e75-b60b-401b-8ebe-291bdcf405f4" providerId="ADAL" clId="{0BFA9386-30E3-4917-9572-3464F76071B8}" dt="2023-09-22T11:21:20.012" v="8" actId="1076"/>
          <ac:picMkLst>
            <pc:docMk/>
            <pc:sldMk cId="2305775613" sldId="380"/>
            <ac:picMk id="5" creationId="{22501F63-C71F-0A98-ADB7-45E6B8DB129D}"/>
          </ac:picMkLst>
        </pc:picChg>
        <pc:picChg chg="del">
          <ac:chgData name="Caroline Prodger" userId="e4ef2e75-b60b-401b-8ebe-291bdcf405f4" providerId="ADAL" clId="{0BFA9386-30E3-4917-9572-3464F76071B8}" dt="2023-09-22T11:16:35.923" v="4" actId="478"/>
          <ac:picMkLst>
            <pc:docMk/>
            <pc:sldMk cId="2305775613" sldId="380"/>
            <ac:picMk id="9" creationId="{435DA53D-4913-48DC-9526-3A83915B1845}"/>
          </ac:picMkLst>
        </pc:picChg>
      </pc:sldChg>
      <pc:sldChg chg="del">
        <pc:chgData name="Caroline Prodger" userId="e4ef2e75-b60b-401b-8ebe-291bdcf405f4" providerId="ADAL" clId="{0BFA9386-30E3-4917-9572-3464F76071B8}" dt="2023-09-22T12:10:25.338" v="1185" actId="2696"/>
        <pc:sldMkLst>
          <pc:docMk/>
          <pc:sldMk cId="3563693068" sldId="409"/>
        </pc:sldMkLst>
      </pc:sldChg>
      <pc:sldChg chg="modSp del mod">
        <pc:chgData name="Caroline Prodger" userId="e4ef2e75-b60b-401b-8ebe-291bdcf405f4" providerId="ADAL" clId="{0BFA9386-30E3-4917-9572-3464F76071B8}" dt="2023-09-22T12:14:59.384" v="1632" actId="2696"/>
        <pc:sldMkLst>
          <pc:docMk/>
          <pc:sldMk cId="394204649" sldId="410"/>
        </pc:sldMkLst>
        <pc:spChg chg="mod">
          <ac:chgData name="Caroline Prodger" userId="e4ef2e75-b60b-401b-8ebe-291bdcf405f4" providerId="ADAL" clId="{0BFA9386-30E3-4917-9572-3464F76071B8}" dt="2023-09-22T12:14:01.833" v="1594" actId="21"/>
          <ac:spMkLst>
            <pc:docMk/>
            <pc:sldMk cId="394204649" sldId="410"/>
            <ac:spMk id="3075" creationId="{00000000-0000-0000-0000-000000000000}"/>
          </ac:spMkLst>
        </pc:spChg>
        <pc:picChg chg="mod">
          <ac:chgData name="Caroline Prodger" userId="e4ef2e75-b60b-401b-8ebe-291bdcf405f4" providerId="ADAL" clId="{0BFA9386-30E3-4917-9572-3464F76071B8}" dt="2023-09-22T12:13:56.427" v="1592" actId="1076"/>
          <ac:picMkLst>
            <pc:docMk/>
            <pc:sldMk cId="394204649" sldId="410"/>
            <ac:picMk id="5" creationId="{023676D1-C92E-430A-9BD2-56D782A39F5F}"/>
          </ac:picMkLst>
        </pc:picChg>
        <pc:picChg chg="mod">
          <ac:chgData name="Caroline Prodger" userId="e4ef2e75-b60b-401b-8ebe-291bdcf405f4" providerId="ADAL" clId="{0BFA9386-30E3-4917-9572-3464F76071B8}" dt="2023-09-22T12:13:58.352" v="1593" actId="1076"/>
          <ac:picMkLst>
            <pc:docMk/>
            <pc:sldMk cId="394204649" sldId="410"/>
            <ac:picMk id="8" creationId="{88C37E2B-5BD3-4C84-9D31-E760B7FF602A}"/>
          </ac:picMkLst>
        </pc:picChg>
        <pc:picChg chg="mod">
          <ac:chgData name="Caroline Prodger" userId="e4ef2e75-b60b-401b-8ebe-291bdcf405f4" providerId="ADAL" clId="{0BFA9386-30E3-4917-9572-3464F76071B8}" dt="2023-09-22T12:13:54.835" v="1591" actId="1076"/>
          <ac:picMkLst>
            <pc:docMk/>
            <pc:sldMk cId="394204649" sldId="410"/>
            <ac:picMk id="11" creationId="{32BB93B2-7EE4-40C1-A1CD-6486AB2C2A1C}"/>
          </ac:picMkLst>
        </pc:picChg>
      </pc:sldChg>
      <pc:sldChg chg="del">
        <pc:chgData name="Caroline Prodger" userId="e4ef2e75-b60b-401b-8ebe-291bdcf405f4" providerId="ADAL" clId="{0BFA9386-30E3-4917-9572-3464F76071B8}" dt="2023-09-22T12:17:53.172" v="1794" actId="2696"/>
        <pc:sldMkLst>
          <pc:docMk/>
          <pc:sldMk cId="245815490" sldId="411"/>
        </pc:sldMkLst>
      </pc:sldChg>
      <pc:sldChg chg="addSp delSp modSp mod">
        <pc:chgData name="Caroline Prodger" userId="e4ef2e75-b60b-401b-8ebe-291bdcf405f4" providerId="ADAL" clId="{0BFA9386-30E3-4917-9572-3464F76071B8}" dt="2023-09-22T11:48:12.158" v="15" actId="1076"/>
        <pc:sldMkLst>
          <pc:docMk/>
          <pc:sldMk cId="3491061870" sldId="412"/>
        </pc:sldMkLst>
        <pc:spChg chg="mod">
          <ac:chgData name="Caroline Prodger" userId="e4ef2e75-b60b-401b-8ebe-291bdcf405f4" providerId="ADAL" clId="{0BFA9386-30E3-4917-9572-3464F76071B8}" dt="2023-09-22T11:21:38.146" v="11" actId="20577"/>
          <ac:spMkLst>
            <pc:docMk/>
            <pc:sldMk cId="3491061870" sldId="412"/>
            <ac:spMk id="3" creationId="{00000000-0000-0000-0000-000000000000}"/>
          </ac:spMkLst>
        </pc:spChg>
        <pc:picChg chg="add mod">
          <ac:chgData name="Caroline Prodger" userId="e4ef2e75-b60b-401b-8ebe-291bdcf405f4" providerId="ADAL" clId="{0BFA9386-30E3-4917-9572-3464F76071B8}" dt="2023-09-22T11:48:12.158" v="15" actId="1076"/>
          <ac:picMkLst>
            <pc:docMk/>
            <pc:sldMk cId="3491061870" sldId="412"/>
            <ac:picMk id="5" creationId="{8B285B30-226C-006D-BB44-B990201FE019}"/>
          </ac:picMkLst>
        </pc:picChg>
        <pc:picChg chg="del">
          <ac:chgData name="Caroline Prodger" userId="e4ef2e75-b60b-401b-8ebe-291bdcf405f4" providerId="ADAL" clId="{0BFA9386-30E3-4917-9572-3464F76071B8}" dt="2023-09-22T11:21:27.633" v="9" actId="478"/>
          <ac:picMkLst>
            <pc:docMk/>
            <pc:sldMk cId="3491061870" sldId="412"/>
            <ac:picMk id="9" creationId="{435DA53D-4913-48DC-9526-3A83915B1845}"/>
          </ac:picMkLst>
        </pc:picChg>
      </pc:sldChg>
      <pc:sldChg chg="addSp delSp modSp mod">
        <pc:chgData name="Caroline Prodger" userId="e4ef2e75-b60b-401b-8ebe-291bdcf405f4" providerId="ADAL" clId="{0BFA9386-30E3-4917-9572-3464F76071B8}" dt="2023-09-22T13:04:21.996" v="4035" actId="1076"/>
        <pc:sldMkLst>
          <pc:docMk/>
          <pc:sldMk cId="669216590" sldId="413"/>
        </pc:sldMkLst>
        <pc:spChg chg="mod">
          <ac:chgData name="Caroline Prodger" userId="e4ef2e75-b60b-401b-8ebe-291bdcf405f4" providerId="ADAL" clId="{0BFA9386-30E3-4917-9572-3464F76071B8}" dt="2023-09-22T13:00:32.920" v="3927" actId="20577"/>
          <ac:spMkLst>
            <pc:docMk/>
            <pc:sldMk cId="669216590" sldId="413"/>
            <ac:spMk id="2" creationId="{00000000-0000-0000-0000-000000000000}"/>
          </ac:spMkLst>
        </pc:spChg>
        <pc:spChg chg="mod">
          <ac:chgData name="Caroline Prodger" userId="e4ef2e75-b60b-401b-8ebe-291bdcf405f4" providerId="ADAL" clId="{0BFA9386-30E3-4917-9572-3464F76071B8}" dt="2023-09-22T13:03:29.107" v="4027" actId="20577"/>
          <ac:spMkLst>
            <pc:docMk/>
            <pc:sldMk cId="669216590" sldId="413"/>
            <ac:spMk id="3" creationId="{00000000-0000-0000-0000-000000000000}"/>
          </ac:spMkLst>
        </pc:spChg>
        <pc:spChg chg="add mod">
          <ac:chgData name="Caroline Prodger" userId="e4ef2e75-b60b-401b-8ebe-291bdcf405f4" providerId="ADAL" clId="{0BFA9386-30E3-4917-9572-3464F76071B8}" dt="2023-09-22T13:03:58.948" v="4034"/>
          <ac:spMkLst>
            <pc:docMk/>
            <pc:sldMk cId="669216590" sldId="413"/>
            <ac:spMk id="6" creationId="{5B29CA3E-A893-5F0E-78A4-4F05A164BA26}"/>
          </ac:spMkLst>
        </pc:spChg>
        <pc:picChg chg="add mod modCrop">
          <ac:chgData name="Caroline Prodger" userId="e4ef2e75-b60b-401b-8ebe-291bdcf405f4" providerId="ADAL" clId="{0BFA9386-30E3-4917-9572-3464F76071B8}" dt="2023-09-22T13:04:21.996" v="4035" actId="1076"/>
          <ac:picMkLst>
            <pc:docMk/>
            <pc:sldMk cId="669216590" sldId="413"/>
            <ac:picMk id="5" creationId="{31CF2FEC-873B-2BF7-9DB4-FD36DBA78A3A}"/>
          </ac:picMkLst>
        </pc:picChg>
        <pc:picChg chg="del">
          <ac:chgData name="Caroline Prodger" userId="e4ef2e75-b60b-401b-8ebe-291bdcf405f4" providerId="ADAL" clId="{0BFA9386-30E3-4917-9572-3464F76071B8}" dt="2023-09-22T12:45:26.681" v="2492" actId="478"/>
          <ac:picMkLst>
            <pc:docMk/>
            <pc:sldMk cId="669216590" sldId="413"/>
            <ac:picMk id="9" creationId="{435DA53D-4913-48DC-9526-3A83915B1845}"/>
          </ac:picMkLst>
        </pc:picChg>
      </pc:sldChg>
      <pc:sldChg chg="del">
        <pc:chgData name="Caroline Prodger" userId="e4ef2e75-b60b-401b-8ebe-291bdcf405f4" providerId="ADAL" clId="{0BFA9386-30E3-4917-9572-3464F76071B8}" dt="2023-09-22T12:53:48.815" v="3468" actId="2696"/>
        <pc:sldMkLst>
          <pc:docMk/>
          <pc:sldMk cId="3547215413" sldId="417"/>
        </pc:sldMkLst>
      </pc:sldChg>
      <pc:sldChg chg="del">
        <pc:chgData name="Caroline Prodger" userId="e4ef2e75-b60b-401b-8ebe-291bdcf405f4" providerId="ADAL" clId="{0BFA9386-30E3-4917-9572-3464F76071B8}" dt="2023-09-22T13:09:14.359" v="4075" actId="2696"/>
        <pc:sldMkLst>
          <pc:docMk/>
          <pc:sldMk cId="1643337305" sldId="418"/>
        </pc:sldMkLst>
      </pc:sldChg>
      <pc:sldChg chg="delSp modSp del mod">
        <pc:chgData name="Caroline Prodger" userId="e4ef2e75-b60b-401b-8ebe-291bdcf405f4" providerId="ADAL" clId="{0BFA9386-30E3-4917-9572-3464F76071B8}" dt="2023-09-22T11:54:36.738" v="119" actId="2696"/>
        <pc:sldMkLst>
          <pc:docMk/>
          <pc:sldMk cId="2308195065" sldId="419"/>
        </pc:sldMkLst>
        <pc:spChg chg="mod">
          <ac:chgData name="Caroline Prodger" userId="e4ef2e75-b60b-401b-8ebe-291bdcf405f4" providerId="ADAL" clId="{0BFA9386-30E3-4917-9572-3464F76071B8}" dt="2023-09-22T11:52:00.356" v="36" actId="21"/>
          <ac:spMkLst>
            <pc:docMk/>
            <pc:sldMk cId="2308195065" sldId="419"/>
            <ac:spMk id="3" creationId="{00000000-0000-0000-0000-000000000000}"/>
          </ac:spMkLst>
        </pc:spChg>
        <pc:picChg chg="del">
          <ac:chgData name="Caroline Prodger" userId="e4ef2e75-b60b-401b-8ebe-291bdcf405f4" providerId="ADAL" clId="{0BFA9386-30E3-4917-9572-3464F76071B8}" dt="2023-09-22T11:48:16.945" v="16" actId="478"/>
          <ac:picMkLst>
            <pc:docMk/>
            <pc:sldMk cId="2308195065" sldId="419"/>
            <ac:picMk id="9" creationId="{435DA53D-4913-48DC-9526-3A83915B1845}"/>
          </ac:picMkLst>
        </pc:picChg>
      </pc:sldChg>
      <pc:sldChg chg="addSp delSp modSp mod">
        <pc:chgData name="Caroline Prodger" userId="e4ef2e75-b60b-401b-8ebe-291bdcf405f4" providerId="ADAL" clId="{0BFA9386-30E3-4917-9572-3464F76071B8}" dt="2023-09-27T12:13:17.056" v="4446" actId="20577"/>
        <pc:sldMkLst>
          <pc:docMk/>
          <pc:sldMk cId="2070341144" sldId="420"/>
        </pc:sldMkLst>
        <pc:spChg chg="mod">
          <ac:chgData name="Caroline Prodger" userId="e4ef2e75-b60b-401b-8ebe-291bdcf405f4" providerId="ADAL" clId="{0BFA9386-30E3-4917-9572-3464F76071B8}" dt="2023-09-27T12:13:17.056" v="4446" actId="20577"/>
          <ac:spMkLst>
            <pc:docMk/>
            <pc:sldMk cId="2070341144" sldId="420"/>
            <ac:spMk id="2" creationId="{00000000-0000-0000-0000-000000000000}"/>
          </ac:spMkLst>
        </pc:spChg>
        <pc:spChg chg="mod">
          <ac:chgData name="Caroline Prodger" userId="e4ef2e75-b60b-401b-8ebe-291bdcf405f4" providerId="ADAL" clId="{0BFA9386-30E3-4917-9572-3464F76071B8}" dt="2023-09-22T12:04:21.559" v="638" actId="20577"/>
          <ac:spMkLst>
            <pc:docMk/>
            <pc:sldMk cId="2070341144" sldId="420"/>
            <ac:spMk id="3" creationId="{00000000-0000-0000-0000-000000000000}"/>
          </ac:spMkLst>
        </pc:spChg>
        <pc:spChg chg="add mod">
          <ac:chgData name="Caroline Prodger" userId="e4ef2e75-b60b-401b-8ebe-291bdcf405f4" providerId="ADAL" clId="{0BFA9386-30E3-4917-9572-3464F76071B8}" dt="2023-09-22T14:55:02.636" v="4432" actId="1076"/>
          <ac:spMkLst>
            <pc:docMk/>
            <pc:sldMk cId="2070341144" sldId="420"/>
            <ac:spMk id="4" creationId="{CDFD6AE3-51E9-92D7-E000-AB8ABBAA732D}"/>
          </ac:spMkLst>
        </pc:spChg>
        <pc:picChg chg="del">
          <ac:chgData name="Caroline Prodger" userId="e4ef2e75-b60b-401b-8ebe-291bdcf405f4" providerId="ADAL" clId="{0BFA9386-30E3-4917-9572-3464F76071B8}" dt="2023-09-22T11:55:04.768" v="120" actId="478"/>
          <ac:picMkLst>
            <pc:docMk/>
            <pc:sldMk cId="2070341144" sldId="420"/>
            <ac:picMk id="9" creationId="{435DA53D-4913-48DC-9526-3A83915B1845}"/>
          </ac:picMkLst>
        </pc:picChg>
      </pc:sldChg>
      <pc:sldChg chg="del">
        <pc:chgData name="Caroline Prodger" userId="e4ef2e75-b60b-401b-8ebe-291bdcf405f4" providerId="ADAL" clId="{0BFA9386-30E3-4917-9572-3464F76071B8}" dt="2023-09-22T12:29:32.990" v="2124" actId="2696"/>
        <pc:sldMkLst>
          <pc:docMk/>
          <pc:sldMk cId="4181376416" sldId="421"/>
        </pc:sldMkLst>
      </pc:sldChg>
      <pc:sldChg chg="del ord">
        <pc:chgData name="Caroline Prodger" userId="e4ef2e75-b60b-401b-8ebe-291bdcf405f4" providerId="ADAL" clId="{0BFA9386-30E3-4917-9572-3464F76071B8}" dt="2023-09-22T12:12:56.482" v="1539" actId="2696"/>
        <pc:sldMkLst>
          <pc:docMk/>
          <pc:sldMk cId="477378655" sldId="422"/>
        </pc:sldMkLst>
      </pc:sldChg>
      <pc:sldChg chg="del">
        <pc:chgData name="Caroline Prodger" userId="e4ef2e75-b60b-401b-8ebe-291bdcf405f4" providerId="ADAL" clId="{0BFA9386-30E3-4917-9572-3464F76071B8}" dt="2023-09-22T12:32:27.798" v="2359" actId="2696"/>
        <pc:sldMkLst>
          <pc:docMk/>
          <pc:sldMk cId="2982587409" sldId="423"/>
        </pc:sldMkLst>
      </pc:sldChg>
      <pc:sldChg chg="addSp delSp modSp mod">
        <pc:chgData name="Caroline Prodger" userId="e4ef2e75-b60b-401b-8ebe-291bdcf405f4" providerId="ADAL" clId="{0BFA9386-30E3-4917-9572-3464F76071B8}" dt="2023-09-22T14:49:08.509" v="4348" actId="20577"/>
        <pc:sldMkLst>
          <pc:docMk/>
          <pc:sldMk cId="3835815340" sldId="424"/>
        </pc:sldMkLst>
        <pc:spChg chg="add del">
          <ac:chgData name="Caroline Prodger" userId="e4ef2e75-b60b-401b-8ebe-291bdcf405f4" providerId="ADAL" clId="{0BFA9386-30E3-4917-9572-3464F76071B8}" dt="2023-09-22T14:43:41.158" v="4272" actId="478"/>
          <ac:spMkLst>
            <pc:docMk/>
            <pc:sldMk cId="3835815340" sldId="424"/>
            <ac:spMk id="2" creationId="{00000000-0000-0000-0000-000000000000}"/>
          </ac:spMkLst>
        </pc:spChg>
        <pc:spChg chg="mod">
          <ac:chgData name="Caroline Prodger" userId="e4ef2e75-b60b-401b-8ebe-291bdcf405f4" providerId="ADAL" clId="{0BFA9386-30E3-4917-9572-3464F76071B8}" dt="2023-09-22T14:49:08.509" v="4348" actId="20577"/>
          <ac:spMkLst>
            <pc:docMk/>
            <pc:sldMk cId="3835815340" sldId="424"/>
            <ac:spMk id="3" creationId="{00000000-0000-0000-0000-000000000000}"/>
          </ac:spMkLst>
        </pc:spChg>
        <pc:spChg chg="add del mod">
          <ac:chgData name="Caroline Prodger" userId="e4ef2e75-b60b-401b-8ebe-291bdcf405f4" providerId="ADAL" clId="{0BFA9386-30E3-4917-9572-3464F76071B8}" dt="2023-09-22T14:43:41.158" v="4272" actId="478"/>
          <ac:spMkLst>
            <pc:docMk/>
            <pc:sldMk cId="3835815340" sldId="424"/>
            <ac:spMk id="7" creationId="{74EC0645-8EA9-C260-75F1-85DD07D7D4AA}"/>
          </ac:spMkLst>
        </pc:spChg>
        <pc:graphicFrameChg chg="add del mod modGraphic">
          <ac:chgData name="Caroline Prodger" userId="e4ef2e75-b60b-401b-8ebe-291bdcf405f4" providerId="ADAL" clId="{0BFA9386-30E3-4917-9572-3464F76071B8}" dt="2023-09-22T14:43:44.871" v="4273" actId="1032"/>
          <ac:graphicFrameMkLst>
            <pc:docMk/>
            <pc:sldMk cId="3835815340" sldId="424"/>
            <ac:graphicFrameMk id="4" creationId="{D87A77A8-4CF5-BBEF-C193-B4229DAB68A9}"/>
          </ac:graphicFrameMkLst>
        </pc:graphicFrameChg>
        <pc:graphicFrameChg chg="add mod modGraphic">
          <ac:chgData name="Caroline Prodger" userId="e4ef2e75-b60b-401b-8ebe-291bdcf405f4" providerId="ADAL" clId="{0BFA9386-30E3-4917-9572-3464F76071B8}" dt="2023-09-22T14:48:40.614" v="4314" actId="1076"/>
          <ac:graphicFrameMkLst>
            <pc:docMk/>
            <pc:sldMk cId="3835815340" sldId="424"/>
            <ac:graphicFrameMk id="8" creationId="{2E79534E-AD5B-374B-D466-B7D6A56AC64F}"/>
          </ac:graphicFrameMkLst>
        </pc:graphicFrameChg>
        <pc:picChg chg="del">
          <ac:chgData name="Caroline Prodger" userId="e4ef2e75-b60b-401b-8ebe-291bdcf405f4" providerId="ADAL" clId="{0BFA9386-30E3-4917-9572-3464F76071B8}" dt="2023-09-22T13:20:17.827" v="4260" actId="478"/>
          <ac:picMkLst>
            <pc:docMk/>
            <pc:sldMk cId="3835815340" sldId="424"/>
            <ac:picMk id="5" creationId="{777D5CBB-9583-7614-318F-88F1D461993C}"/>
          </ac:picMkLst>
        </pc:picChg>
      </pc:sldChg>
      <pc:sldChg chg="addSp delSp modSp mod">
        <pc:chgData name="Caroline Prodger" userId="e4ef2e75-b60b-401b-8ebe-291bdcf405f4" providerId="ADAL" clId="{0BFA9386-30E3-4917-9572-3464F76071B8}" dt="2023-09-22T14:52:36.817" v="4372" actId="1076"/>
        <pc:sldMkLst>
          <pc:docMk/>
          <pc:sldMk cId="690522760" sldId="425"/>
        </pc:sldMkLst>
        <pc:spChg chg="mod">
          <ac:chgData name="Caroline Prodger" userId="e4ef2e75-b60b-401b-8ebe-291bdcf405f4" providerId="ADAL" clId="{0BFA9386-30E3-4917-9572-3464F76071B8}" dt="2023-09-22T14:50:13.919" v="4355" actId="255"/>
          <ac:spMkLst>
            <pc:docMk/>
            <pc:sldMk cId="690522760" sldId="425"/>
            <ac:spMk id="3" creationId="{00000000-0000-0000-0000-000000000000}"/>
          </ac:spMkLst>
        </pc:spChg>
        <pc:picChg chg="del">
          <ac:chgData name="Caroline Prodger" userId="e4ef2e75-b60b-401b-8ebe-291bdcf405f4" providerId="ADAL" clId="{0BFA9386-30E3-4917-9572-3464F76071B8}" dt="2023-09-22T14:49:26.089" v="4349" actId="478"/>
          <ac:picMkLst>
            <pc:docMk/>
            <pc:sldMk cId="690522760" sldId="425"/>
            <ac:picMk id="5" creationId="{777D5CBB-9583-7614-318F-88F1D461993C}"/>
          </ac:picMkLst>
        </pc:picChg>
        <pc:picChg chg="add mod">
          <ac:chgData name="Caroline Prodger" userId="e4ef2e75-b60b-401b-8ebe-291bdcf405f4" providerId="ADAL" clId="{0BFA9386-30E3-4917-9572-3464F76071B8}" dt="2023-09-22T14:52:36.817" v="4372" actId="1076"/>
          <ac:picMkLst>
            <pc:docMk/>
            <pc:sldMk cId="690522760" sldId="425"/>
            <ac:picMk id="6" creationId="{51DED0F4-DBB5-4097-75C5-1F75310FB1F6}"/>
          </ac:picMkLst>
        </pc:picChg>
      </pc:sldChg>
      <pc:sldChg chg="addSp delSp modSp mod">
        <pc:chgData name="Caroline Prodger" userId="e4ef2e75-b60b-401b-8ebe-291bdcf405f4" providerId="ADAL" clId="{0BFA9386-30E3-4917-9572-3464F76071B8}" dt="2023-09-22T14:51:33.967" v="4366" actId="1076"/>
        <pc:sldMkLst>
          <pc:docMk/>
          <pc:sldMk cId="3615303114" sldId="426"/>
        </pc:sldMkLst>
        <pc:spChg chg="mod">
          <ac:chgData name="Caroline Prodger" userId="e4ef2e75-b60b-401b-8ebe-291bdcf405f4" providerId="ADAL" clId="{0BFA9386-30E3-4917-9572-3464F76071B8}" dt="2023-09-22T14:50:32.850" v="4359" actId="255"/>
          <ac:spMkLst>
            <pc:docMk/>
            <pc:sldMk cId="3615303114" sldId="426"/>
            <ac:spMk id="3" creationId="{00000000-0000-0000-0000-000000000000}"/>
          </ac:spMkLst>
        </pc:spChg>
        <pc:picChg chg="del">
          <ac:chgData name="Caroline Prodger" userId="e4ef2e75-b60b-401b-8ebe-291bdcf405f4" providerId="ADAL" clId="{0BFA9386-30E3-4917-9572-3464F76071B8}" dt="2023-09-22T14:50:20.263" v="4357" actId="478"/>
          <ac:picMkLst>
            <pc:docMk/>
            <pc:sldMk cId="3615303114" sldId="426"/>
            <ac:picMk id="5" creationId="{777D5CBB-9583-7614-318F-88F1D461993C}"/>
          </ac:picMkLst>
        </pc:picChg>
        <pc:picChg chg="add mod modCrop">
          <ac:chgData name="Caroline Prodger" userId="e4ef2e75-b60b-401b-8ebe-291bdcf405f4" providerId="ADAL" clId="{0BFA9386-30E3-4917-9572-3464F76071B8}" dt="2023-09-22T14:51:33.967" v="4366" actId="1076"/>
          <ac:picMkLst>
            <pc:docMk/>
            <pc:sldMk cId="3615303114" sldId="426"/>
            <ac:picMk id="6" creationId="{91BDF0C4-9623-FF16-2B39-0436554164E5}"/>
          </ac:picMkLst>
        </pc:picChg>
      </pc:sldChg>
      <pc:sldChg chg="addSp delSp modSp mod">
        <pc:chgData name="Caroline Prodger" userId="e4ef2e75-b60b-401b-8ebe-291bdcf405f4" providerId="ADAL" clId="{0BFA9386-30E3-4917-9572-3464F76071B8}" dt="2023-09-22T14:52:23.701" v="4371" actId="1076"/>
        <pc:sldMkLst>
          <pc:docMk/>
          <pc:sldMk cId="330627709" sldId="427"/>
        </pc:sldMkLst>
        <pc:spChg chg="mod">
          <ac:chgData name="Caroline Prodger" userId="e4ef2e75-b60b-401b-8ebe-291bdcf405f4" providerId="ADAL" clId="{0BFA9386-30E3-4917-9572-3464F76071B8}" dt="2023-09-22T14:51:51.576" v="4369" actId="255"/>
          <ac:spMkLst>
            <pc:docMk/>
            <pc:sldMk cId="330627709" sldId="427"/>
            <ac:spMk id="3" creationId="{00000000-0000-0000-0000-000000000000}"/>
          </ac:spMkLst>
        </pc:spChg>
        <pc:picChg chg="del">
          <ac:chgData name="Caroline Prodger" userId="e4ef2e75-b60b-401b-8ebe-291bdcf405f4" providerId="ADAL" clId="{0BFA9386-30E3-4917-9572-3464F76071B8}" dt="2023-09-22T14:51:42.119" v="4367" actId="478"/>
          <ac:picMkLst>
            <pc:docMk/>
            <pc:sldMk cId="330627709" sldId="427"/>
            <ac:picMk id="5" creationId="{777D5CBB-9583-7614-318F-88F1D461993C}"/>
          </ac:picMkLst>
        </pc:picChg>
        <pc:picChg chg="add mod">
          <ac:chgData name="Caroline Prodger" userId="e4ef2e75-b60b-401b-8ebe-291bdcf405f4" providerId="ADAL" clId="{0BFA9386-30E3-4917-9572-3464F76071B8}" dt="2023-09-22T14:52:23.701" v="4371" actId="1076"/>
          <ac:picMkLst>
            <pc:docMk/>
            <pc:sldMk cId="330627709" sldId="427"/>
            <ac:picMk id="6" creationId="{6B478107-2C9B-02C3-2389-3298FDF15210}"/>
          </ac:picMkLst>
        </pc:picChg>
      </pc:sldChg>
      <pc:sldChg chg="addSp delSp modSp new mod">
        <pc:chgData name="Caroline Prodger" userId="e4ef2e75-b60b-401b-8ebe-291bdcf405f4" providerId="ADAL" clId="{0BFA9386-30E3-4917-9572-3464F76071B8}" dt="2023-09-22T11:54:19.277" v="118" actId="20577"/>
        <pc:sldMkLst>
          <pc:docMk/>
          <pc:sldMk cId="1476974599" sldId="428"/>
        </pc:sldMkLst>
        <pc:spChg chg="mod">
          <ac:chgData name="Caroline Prodger" userId="e4ef2e75-b60b-401b-8ebe-291bdcf405f4" providerId="ADAL" clId="{0BFA9386-30E3-4917-9572-3464F76071B8}" dt="2023-09-22T11:54:19.277" v="118" actId="20577"/>
          <ac:spMkLst>
            <pc:docMk/>
            <pc:sldMk cId="1476974599" sldId="428"/>
            <ac:spMk id="2" creationId="{E34AF8DB-1FB6-9228-E21A-BD6F51F41702}"/>
          </ac:spMkLst>
        </pc:spChg>
        <pc:spChg chg="del">
          <ac:chgData name="Caroline Prodger" userId="e4ef2e75-b60b-401b-8ebe-291bdcf405f4" providerId="ADAL" clId="{0BFA9386-30E3-4917-9572-3464F76071B8}" dt="2023-09-22T11:48:56.110" v="18" actId="1032"/>
          <ac:spMkLst>
            <pc:docMk/>
            <pc:sldMk cId="1476974599" sldId="428"/>
            <ac:spMk id="3" creationId="{4431F91C-7C87-7A70-2CB0-D0DB3996A85A}"/>
          </ac:spMkLst>
        </pc:spChg>
        <pc:graphicFrameChg chg="add mod modGraphic">
          <ac:chgData name="Caroline Prodger" userId="e4ef2e75-b60b-401b-8ebe-291bdcf405f4" providerId="ADAL" clId="{0BFA9386-30E3-4917-9572-3464F76071B8}" dt="2023-09-22T11:53:04.415" v="47" actId="207"/>
          <ac:graphicFrameMkLst>
            <pc:docMk/>
            <pc:sldMk cId="1476974599" sldId="428"/>
            <ac:graphicFrameMk id="4" creationId="{DDB5943C-F0FC-38B4-0ED9-DC891A5891FA}"/>
          </ac:graphicFrameMkLst>
        </pc:graphicFrameChg>
      </pc:sldChg>
      <pc:sldChg chg="modSp new mod">
        <pc:chgData name="Caroline Prodger" userId="e4ef2e75-b60b-401b-8ebe-291bdcf405f4" providerId="ADAL" clId="{0BFA9386-30E3-4917-9572-3464F76071B8}" dt="2023-09-22T13:09:47.705" v="4106" actId="20577"/>
        <pc:sldMkLst>
          <pc:docMk/>
          <pc:sldMk cId="1074435536" sldId="429"/>
        </pc:sldMkLst>
        <pc:spChg chg="mod">
          <ac:chgData name="Caroline Prodger" userId="e4ef2e75-b60b-401b-8ebe-291bdcf405f4" providerId="ADAL" clId="{0BFA9386-30E3-4917-9572-3464F76071B8}" dt="2023-09-22T13:09:47.705" v="4106" actId="20577"/>
          <ac:spMkLst>
            <pc:docMk/>
            <pc:sldMk cId="1074435536" sldId="429"/>
            <ac:spMk id="2" creationId="{C59AAD28-5E45-5092-4822-0C34FD94038B}"/>
          </ac:spMkLst>
        </pc:spChg>
        <pc:spChg chg="mod">
          <ac:chgData name="Caroline Prodger" userId="e4ef2e75-b60b-401b-8ebe-291bdcf405f4" providerId="ADAL" clId="{0BFA9386-30E3-4917-9572-3464F76071B8}" dt="2023-09-22T12:37:45.722" v="2438" actId="14100"/>
          <ac:spMkLst>
            <pc:docMk/>
            <pc:sldMk cId="1074435536" sldId="429"/>
            <ac:spMk id="3" creationId="{DF9B454E-F9D8-8BD2-FACA-F29A052B1291}"/>
          </ac:spMkLst>
        </pc:spChg>
      </pc:sldChg>
      <pc:sldChg chg="addSp modSp new mod">
        <pc:chgData name="Caroline Prodger" userId="e4ef2e75-b60b-401b-8ebe-291bdcf405f4" providerId="ADAL" clId="{0BFA9386-30E3-4917-9572-3464F76071B8}" dt="2023-09-22T14:55:33.088" v="4434" actId="20577"/>
        <pc:sldMkLst>
          <pc:docMk/>
          <pc:sldMk cId="4037442219" sldId="430"/>
        </pc:sldMkLst>
        <pc:spChg chg="mod">
          <ac:chgData name="Caroline Prodger" userId="e4ef2e75-b60b-401b-8ebe-291bdcf405f4" providerId="ADAL" clId="{0BFA9386-30E3-4917-9572-3464F76071B8}" dt="2023-09-22T14:55:33.088" v="4434" actId="20577"/>
          <ac:spMkLst>
            <pc:docMk/>
            <pc:sldMk cId="4037442219" sldId="430"/>
            <ac:spMk id="2" creationId="{B821D0AF-0026-7FA1-3A0B-193B28843ABD}"/>
          </ac:spMkLst>
        </pc:spChg>
        <pc:spChg chg="mod">
          <ac:chgData name="Caroline Prodger" userId="e4ef2e75-b60b-401b-8ebe-291bdcf405f4" providerId="ADAL" clId="{0BFA9386-30E3-4917-9572-3464F76071B8}" dt="2023-09-22T12:42:56.245" v="2484" actId="5793"/>
          <ac:spMkLst>
            <pc:docMk/>
            <pc:sldMk cId="4037442219" sldId="430"/>
            <ac:spMk id="3" creationId="{79B26DBD-9D7A-B790-410C-6DD3F8427C3C}"/>
          </ac:spMkLst>
        </pc:spChg>
        <pc:picChg chg="add mod">
          <ac:chgData name="Caroline Prodger" userId="e4ef2e75-b60b-401b-8ebe-291bdcf405f4" providerId="ADAL" clId="{0BFA9386-30E3-4917-9572-3464F76071B8}" dt="2023-09-22T12:27:41.329" v="2029" actId="1076"/>
          <ac:picMkLst>
            <pc:docMk/>
            <pc:sldMk cId="4037442219" sldId="430"/>
            <ac:picMk id="5" creationId="{9A946349-231D-2602-6B4C-360E32AC68DA}"/>
          </ac:picMkLst>
        </pc:picChg>
        <pc:picChg chg="add mod">
          <ac:chgData name="Caroline Prodger" userId="e4ef2e75-b60b-401b-8ebe-291bdcf405f4" providerId="ADAL" clId="{0BFA9386-30E3-4917-9572-3464F76071B8}" dt="2023-09-22T12:27:38.701" v="2028" actId="14100"/>
          <ac:picMkLst>
            <pc:docMk/>
            <pc:sldMk cId="4037442219" sldId="430"/>
            <ac:picMk id="7" creationId="{458A4F69-3F94-6707-7E08-95C8D093D76C}"/>
          </ac:picMkLst>
        </pc:picChg>
      </pc:sldChg>
      <pc:sldChg chg="addSp modSp new mod">
        <pc:chgData name="Caroline Prodger" userId="e4ef2e75-b60b-401b-8ebe-291bdcf405f4" providerId="ADAL" clId="{0BFA9386-30E3-4917-9572-3464F76071B8}" dt="2023-09-22T15:16:28.027" v="4444" actId="20577"/>
        <pc:sldMkLst>
          <pc:docMk/>
          <pc:sldMk cId="1458057845" sldId="431"/>
        </pc:sldMkLst>
        <pc:spChg chg="mod">
          <ac:chgData name="Caroline Prodger" userId="e4ef2e75-b60b-401b-8ebe-291bdcf405f4" providerId="ADAL" clId="{0BFA9386-30E3-4917-9572-3464F76071B8}" dt="2023-09-22T12:28:03.330" v="2056" actId="20577"/>
          <ac:spMkLst>
            <pc:docMk/>
            <pc:sldMk cId="1458057845" sldId="431"/>
            <ac:spMk id="2" creationId="{1C77A1FD-CB9D-CE55-1ED4-35EBEB620D41}"/>
          </ac:spMkLst>
        </pc:spChg>
        <pc:spChg chg="mod">
          <ac:chgData name="Caroline Prodger" userId="e4ef2e75-b60b-401b-8ebe-291bdcf405f4" providerId="ADAL" clId="{0BFA9386-30E3-4917-9572-3464F76071B8}" dt="2023-09-22T15:16:28.027" v="4444" actId="20577"/>
          <ac:spMkLst>
            <pc:docMk/>
            <pc:sldMk cId="1458057845" sldId="431"/>
            <ac:spMk id="3" creationId="{B0448A05-884C-76FC-6CDA-45CE8FF776EC}"/>
          </ac:spMkLst>
        </pc:spChg>
        <pc:picChg chg="add mod">
          <ac:chgData name="Caroline Prodger" userId="e4ef2e75-b60b-401b-8ebe-291bdcf405f4" providerId="ADAL" clId="{0BFA9386-30E3-4917-9572-3464F76071B8}" dt="2023-09-22T12:33:50.627" v="2365" actId="1076"/>
          <ac:picMkLst>
            <pc:docMk/>
            <pc:sldMk cId="1458057845" sldId="431"/>
            <ac:picMk id="5" creationId="{235ACF27-A604-519B-0789-19BF2474F008}"/>
          </ac:picMkLst>
        </pc:picChg>
        <pc:picChg chg="add mod">
          <ac:chgData name="Caroline Prodger" userId="e4ef2e75-b60b-401b-8ebe-291bdcf405f4" providerId="ADAL" clId="{0BFA9386-30E3-4917-9572-3464F76071B8}" dt="2023-09-22T12:35:04.298" v="2368" actId="14100"/>
          <ac:picMkLst>
            <pc:docMk/>
            <pc:sldMk cId="1458057845" sldId="431"/>
            <ac:picMk id="7" creationId="{CC4C1204-0DE8-3A13-87B7-985D0D2F17B9}"/>
          </ac:picMkLst>
        </pc:picChg>
      </pc:sldChg>
      <pc:sldChg chg="addSp modSp new mod">
        <pc:chgData name="Caroline Prodger" userId="e4ef2e75-b60b-401b-8ebe-291bdcf405f4" providerId="ADAL" clId="{0BFA9386-30E3-4917-9572-3464F76071B8}" dt="2023-09-22T13:09:04.459" v="4074" actId="14100"/>
        <pc:sldMkLst>
          <pc:docMk/>
          <pc:sldMk cId="3061244798" sldId="432"/>
        </pc:sldMkLst>
        <pc:spChg chg="mod">
          <ac:chgData name="Caroline Prodger" userId="e4ef2e75-b60b-401b-8ebe-291bdcf405f4" providerId="ADAL" clId="{0BFA9386-30E3-4917-9572-3464F76071B8}" dt="2023-09-22T12:54:03.775" v="3502" actId="20577"/>
          <ac:spMkLst>
            <pc:docMk/>
            <pc:sldMk cId="3061244798" sldId="432"/>
            <ac:spMk id="2" creationId="{73A37C0C-16A4-347A-D85B-6DD8797D1893}"/>
          </ac:spMkLst>
        </pc:spChg>
        <pc:spChg chg="mod">
          <ac:chgData name="Caroline Prodger" userId="e4ef2e75-b60b-401b-8ebe-291bdcf405f4" providerId="ADAL" clId="{0BFA9386-30E3-4917-9572-3464F76071B8}" dt="2023-09-22T13:06:14.958" v="4063" actId="20577"/>
          <ac:spMkLst>
            <pc:docMk/>
            <pc:sldMk cId="3061244798" sldId="432"/>
            <ac:spMk id="3" creationId="{1261DD81-D207-F998-5C1D-2C1EF3FE3750}"/>
          </ac:spMkLst>
        </pc:spChg>
        <pc:picChg chg="add mod modCrop">
          <ac:chgData name="Caroline Prodger" userId="e4ef2e75-b60b-401b-8ebe-291bdcf405f4" providerId="ADAL" clId="{0BFA9386-30E3-4917-9572-3464F76071B8}" dt="2023-09-22T13:07:54.236" v="4071" actId="14100"/>
          <ac:picMkLst>
            <pc:docMk/>
            <pc:sldMk cId="3061244798" sldId="432"/>
            <ac:picMk id="5" creationId="{90C98478-B64D-355F-4EE4-29BD1B776DF2}"/>
          </ac:picMkLst>
        </pc:picChg>
        <pc:picChg chg="add mod">
          <ac:chgData name="Caroline Prodger" userId="e4ef2e75-b60b-401b-8ebe-291bdcf405f4" providerId="ADAL" clId="{0BFA9386-30E3-4917-9572-3464F76071B8}" dt="2023-09-22T13:09:04.459" v="4074" actId="14100"/>
          <ac:picMkLst>
            <pc:docMk/>
            <pc:sldMk cId="3061244798" sldId="432"/>
            <ac:picMk id="7" creationId="{E3CDA880-651C-1536-4D9C-2CD32640DE99}"/>
          </ac:picMkLst>
        </pc:picChg>
      </pc:sldChg>
      <pc:sldChg chg="addSp modSp new mod">
        <pc:chgData name="Caroline Prodger" userId="e4ef2e75-b60b-401b-8ebe-291bdcf405f4" providerId="ADAL" clId="{0BFA9386-30E3-4917-9572-3464F76071B8}" dt="2023-09-22T13:19:56.423" v="4258" actId="14100"/>
        <pc:sldMkLst>
          <pc:docMk/>
          <pc:sldMk cId="2091872942" sldId="433"/>
        </pc:sldMkLst>
        <pc:spChg chg="mod">
          <ac:chgData name="Caroline Prodger" userId="e4ef2e75-b60b-401b-8ebe-291bdcf405f4" providerId="ADAL" clId="{0BFA9386-30E3-4917-9572-3464F76071B8}" dt="2023-09-22T13:11:20.566" v="4149" actId="20577"/>
          <ac:spMkLst>
            <pc:docMk/>
            <pc:sldMk cId="2091872942" sldId="433"/>
            <ac:spMk id="2" creationId="{206B93D1-8133-B3F7-9911-66365AFC8EED}"/>
          </ac:spMkLst>
        </pc:spChg>
        <pc:spChg chg="mod">
          <ac:chgData name="Caroline Prodger" userId="e4ef2e75-b60b-401b-8ebe-291bdcf405f4" providerId="ADAL" clId="{0BFA9386-30E3-4917-9572-3464F76071B8}" dt="2023-09-22T13:19:50.036" v="4255" actId="14100"/>
          <ac:spMkLst>
            <pc:docMk/>
            <pc:sldMk cId="2091872942" sldId="433"/>
            <ac:spMk id="3" creationId="{82F75D33-B8E2-583D-1EBE-24374A058C60}"/>
          </ac:spMkLst>
        </pc:spChg>
        <pc:picChg chg="add mod">
          <ac:chgData name="Caroline Prodger" userId="e4ef2e75-b60b-401b-8ebe-291bdcf405f4" providerId="ADAL" clId="{0BFA9386-30E3-4917-9572-3464F76071B8}" dt="2023-09-22T13:19:56.423" v="4258" actId="14100"/>
          <ac:picMkLst>
            <pc:docMk/>
            <pc:sldMk cId="2091872942" sldId="433"/>
            <ac:picMk id="5" creationId="{6AC3CCF0-295A-F9D0-BB04-9614A000C4D5}"/>
          </ac:picMkLst>
        </pc:picChg>
        <pc:picChg chg="add mod">
          <ac:chgData name="Caroline Prodger" userId="e4ef2e75-b60b-401b-8ebe-291bdcf405f4" providerId="ADAL" clId="{0BFA9386-30E3-4917-9572-3464F76071B8}" dt="2023-09-22T13:19:52.817" v="4256" actId="14100"/>
          <ac:picMkLst>
            <pc:docMk/>
            <pc:sldMk cId="2091872942" sldId="433"/>
            <ac:picMk id="7" creationId="{C18C0BBE-721C-AA04-FB54-4B8FE09016B3}"/>
          </ac:picMkLst>
        </pc:picChg>
      </pc:sldChg>
      <pc:sldMasterChg chg="modSp mod">
        <pc:chgData name="Caroline Prodger" userId="e4ef2e75-b60b-401b-8ebe-291bdcf405f4" providerId="ADAL" clId="{0BFA9386-30E3-4917-9572-3464F76071B8}" dt="2023-09-22T14:53:04.007" v="4374" actId="20577"/>
        <pc:sldMasterMkLst>
          <pc:docMk/>
          <pc:sldMasterMk cId="0" sldId="2147483651"/>
        </pc:sldMasterMkLst>
        <pc:spChg chg="mod">
          <ac:chgData name="Caroline Prodger" userId="e4ef2e75-b60b-401b-8ebe-291bdcf405f4" providerId="ADAL" clId="{0BFA9386-30E3-4917-9572-3464F76071B8}" dt="2023-09-22T14:53:04.007" v="4374" actId="20577"/>
          <ac:spMkLst>
            <pc:docMk/>
            <pc:sldMasterMk cId="0" sldId="2147483651"/>
            <ac:spMk id="12" creationId="{00000000-0000-0000-0000-000000000000}"/>
          </ac:spMkLst>
        </pc:spChg>
      </pc:sldMasterChg>
    </pc:docChg>
  </pc:docChgLst>
  <pc:docChgLst>
    <pc:chgData name="Caroline Prodger" userId="e4ef2e75-b60b-401b-8ebe-291bdcf405f4" providerId="ADAL" clId="{A192E29E-23CD-40E8-9EAC-9AB719B87BC5}"/>
    <pc:docChg chg="custSel modSld">
      <pc:chgData name="Caroline Prodger" userId="e4ef2e75-b60b-401b-8ebe-291bdcf405f4" providerId="ADAL" clId="{A192E29E-23CD-40E8-9EAC-9AB719B87BC5}" dt="2023-10-20T13:55:30.754" v="1234" actId="14100"/>
      <pc:docMkLst>
        <pc:docMk/>
      </pc:docMkLst>
      <pc:sldChg chg="modSp mod">
        <pc:chgData name="Caroline Prodger" userId="e4ef2e75-b60b-401b-8ebe-291bdcf405f4" providerId="ADAL" clId="{A192E29E-23CD-40E8-9EAC-9AB719B87BC5}" dt="2023-10-20T13:55:30.754" v="1234" actId="14100"/>
        <pc:sldMkLst>
          <pc:docMk/>
          <pc:sldMk cId="3408070394" sldId="368"/>
        </pc:sldMkLst>
        <pc:spChg chg="mod">
          <ac:chgData name="Caroline Prodger" userId="e4ef2e75-b60b-401b-8ebe-291bdcf405f4" providerId="ADAL" clId="{A192E29E-23CD-40E8-9EAC-9AB719B87BC5}" dt="2023-10-20T13:55:30.754" v="1234" actId="14100"/>
          <ac:spMkLst>
            <pc:docMk/>
            <pc:sldMk cId="3408070394" sldId="368"/>
            <ac:spMk id="3" creationId="{00000000-0000-0000-0000-000000000000}"/>
          </ac:spMkLst>
        </pc:spChg>
        <pc:picChg chg="mod">
          <ac:chgData name="Caroline Prodger" userId="e4ef2e75-b60b-401b-8ebe-291bdcf405f4" providerId="ADAL" clId="{A192E29E-23CD-40E8-9EAC-9AB719B87BC5}" dt="2023-10-20T13:55:22.584" v="1232" actId="14100"/>
          <ac:picMkLst>
            <pc:docMk/>
            <pc:sldMk cId="3408070394" sldId="368"/>
            <ac:picMk id="6" creationId="{3C5FB4B3-AA5D-7087-3B83-6F0E58ED60E9}"/>
          </ac:picMkLst>
        </pc:picChg>
        <pc:picChg chg="mod">
          <ac:chgData name="Caroline Prodger" userId="e4ef2e75-b60b-401b-8ebe-291bdcf405f4" providerId="ADAL" clId="{A192E29E-23CD-40E8-9EAC-9AB719B87BC5}" dt="2023-10-20T13:55:25.288" v="1233" actId="14100"/>
          <ac:picMkLst>
            <pc:docMk/>
            <pc:sldMk cId="3408070394" sldId="368"/>
            <ac:picMk id="8" creationId="{F0F3CE2B-4FB5-8B87-10D1-6C45A3AD5842}"/>
          </ac:picMkLst>
        </pc:picChg>
      </pc:sldChg>
      <pc:sldChg chg="modSp mod">
        <pc:chgData name="Caroline Prodger" userId="e4ef2e75-b60b-401b-8ebe-291bdcf405f4" providerId="ADAL" clId="{A192E29E-23CD-40E8-9EAC-9AB719B87BC5}" dt="2023-10-19T13:44:26.866" v="0" actId="14100"/>
        <pc:sldMkLst>
          <pc:docMk/>
          <pc:sldMk cId="2305775613" sldId="380"/>
        </pc:sldMkLst>
        <pc:spChg chg="mod">
          <ac:chgData name="Caroline Prodger" userId="e4ef2e75-b60b-401b-8ebe-291bdcf405f4" providerId="ADAL" clId="{A192E29E-23CD-40E8-9EAC-9AB719B87BC5}" dt="2023-10-19T13:44:26.866" v="0" actId="14100"/>
          <ac:spMkLst>
            <pc:docMk/>
            <pc:sldMk cId="2305775613" sldId="380"/>
            <ac:spMk id="3" creationId="{00000000-0000-0000-0000-000000000000}"/>
          </ac:spMkLst>
        </pc:spChg>
      </pc:sldChg>
      <pc:sldChg chg="modSp mod">
        <pc:chgData name="Caroline Prodger" userId="e4ef2e75-b60b-401b-8ebe-291bdcf405f4" providerId="ADAL" clId="{A192E29E-23CD-40E8-9EAC-9AB719B87BC5}" dt="2023-10-19T13:44:51.860" v="1" actId="20577"/>
        <pc:sldMkLst>
          <pc:docMk/>
          <pc:sldMk cId="3491061870" sldId="412"/>
        </pc:sldMkLst>
        <pc:spChg chg="mod">
          <ac:chgData name="Caroline Prodger" userId="e4ef2e75-b60b-401b-8ebe-291bdcf405f4" providerId="ADAL" clId="{A192E29E-23CD-40E8-9EAC-9AB719B87BC5}" dt="2023-10-19T13:44:51.860" v="1" actId="20577"/>
          <ac:spMkLst>
            <pc:docMk/>
            <pc:sldMk cId="3491061870" sldId="412"/>
            <ac:spMk id="3" creationId="{00000000-0000-0000-0000-000000000000}"/>
          </ac:spMkLst>
        </pc:spChg>
      </pc:sldChg>
      <pc:sldChg chg="modSp mod">
        <pc:chgData name="Caroline Prodger" userId="e4ef2e75-b60b-401b-8ebe-291bdcf405f4" providerId="ADAL" clId="{A192E29E-23CD-40E8-9EAC-9AB719B87BC5}" dt="2023-10-20T13:52:40.476" v="1227" actId="20577"/>
        <pc:sldMkLst>
          <pc:docMk/>
          <pc:sldMk cId="669216590" sldId="413"/>
        </pc:sldMkLst>
        <pc:spChg chg="mod">
          <ac:chgData name="Caroline Prodger" userId="e4ef2e75-b60b-401b-8ebe-291bdcf405f4" providerId="ADAL" clId="{A192E29E-23CD-40E8-9EAC-9AB719B87BC5}" dt="2023-10-20T13:51:46.180" v="1223" actId="20577"/>
          <ac:spMkLst>
            <pc:docMk/>
            <pc:sldMk cId="669216590" sldId="413"/>
            <ac:spMk id="3" creationId="{00000000-0000-0000-0000-000000000000}"/>
          </ac:spMkLst>
        </pc:spChg>
        <pc:spChg chg="mod">
          <ac:chgData name="Caroline Prodger" userId="e4ef2e75-b60b-401b-8ebe-291bdcf405f4" providerId="ADAL" clId="{A192E29E-23CD-40E8-9EAC-9AB719B87BC5}" dt="2023-10-20T13:52:40.476" v="1227" actId="20577"/>
          <ac:spMkLst>
            <pc:docMk/>
            <pc:sldMk cId="669216590" sldId="413"/>
            <ac:spMk id="6" creationId="{5B29CA3E-A893-5F0E-78A4-4F05A164BA26}"/>
          </ac:spMkLst>
        </pc:spChg>
        <pc:picChg chg="mod modCrop">
          <ac:chgData name="Caroline Prodger" userId="e4ef2e75-b60b-401b-8ebe-291bdcf405f4" providerId="ADAL" clId="{A192E29E-23CD-40E8-9EAC-9AB719B87BC5}" dt="2023-10-20T13:52:21.718" v="1225" actId="1076"/>
          <ac:picMkLst>
            <pc:docMk/>
            <pc:sldMk cId="669216590" sldId="413"/>
            <ac:picMk id="5" creationId="{31CF2FEC-873B-2BF7-9DB4-FD36DBA78A3A}"/>
          </ac:picMkLst>
        </pc:picChg>
      </pc:sldChg>
      <pc:sldChg chg="modSp mod">
        <pc:chgData name="Caroline Prodger" userId="e4ef2e75-b60b-401b-8ebe-291bdcf405f4" providerId="ADAL" clId="{A192E29E-23CD-40E8-9EAC-9AB719B87BC5}" dt="2023-10-20T13:29:06.455" v="616" actId="20577"/>
        <pc:sldMkLst>
          <pc:docMk/>
          <pc:sldMk cId="2070341144" sldId="420"/>
        </pc:sldMkLst>
        <pc:spChg chg="mod">
          <ac:chgData name="Caroline Prodger" userId="e4ef2e75-b60b-401b-8ebe-291bdcf405f4" providerId="ADAL" clId="{A192E29E-23CD-40E8-9EAC-9AB719B87BC5}" dt="2023-10-20T13:29:06.455" v="616" actId="20577"/>
          <ac:spMkLst>
            <pc:docMk/>
            <pc:sldMk cId="2070341144" sldId="420"/>
            <ac:spMk id="3" creationId="{00000000-0000-0000-0000-000000000000}"/>
          </ac:spMkLst>
        </pc:spChg>
        <pc:spChg chg="mod">
          <ac:chgData name="Caroline Prodger" userId="e4ef2e75-b60b-401b-8ebe-291bdcf405f4" providerId="ADAL" clId="{A192E29E-23CD-40E8-9EAC-9AB719B87BC5}" dt="2023-10-20T13:21:00.221" v="299" actId="14100"/>
          <ac:spMkLst>
            <pc:docMk/>
            <pc:sldMk cId="2070341144" sldId="420"/>
            <ac:spMk id="4" creationId="{CDFD6AE3-51E9-92D7-E000-AB8ABBAA732D}"/>
          </ac:spMkLst>
        </pc:spChg>
      </pc:sldChg>
      <pc:sldChg chg="modSp">
        <pc:chgData name="Caroline Prodger" userId="e4ef2e75-b60b-401b-8ebe-291bdcf405f4" providerId="ADAL" clId="{A192E29E-23CD-40E8-9EAC-9AB719B87BC5}" dt="2023-10-19T13:51:41.795" v="286" actId="13822"/>
        <pc:sldMkLst>
          <pc:docMk/>
          <pc:sldMk cId="3835815340" sldId="424"/>
        </pc:sldMkLst>
        <pc:graphicFrameChg chg="mod">
          <ac:chgData name="Caroline Prodger" userId="e4ef2e75-b60b-401b-8ebe-291bdcf405f4" providerId="ADAL" clId="{A192E29E-23CD-40E8-9EAC-9AB719B87BC5}" dt="2023-10-19T13:51:41.795" v="286" actId="13822"/>
          <ac:graphicFrameMkLst>
            <pc:docMk/>
            <pc:sldMk cId="3835815340" sldId="424"/>
            <ac:graphicFrameMk id="8" creationId="{2E79534E-AD5B-374B-D466-B7D6A56AC64F}"/>
          </ac:graphicFrameMkLst>
        </pc:graphicFrameChg>
      </pc:sldChg>
      <pc:sldChg chg="modSp mod">
        <pc:chgData name="Caroline Prodger" userId="e4ef2e75-b60b-401b-8ebe-291bdcf405f4" providerId="ADAL" clId="{A192E29E-23CD-40E8-9EAC-9AB719B87BC5}" dt="2023-10-19T13:52:03.682" v="288" actId="1076"/>
        <pc:sldMkLst>
          <pc:docMk/>
          <pc:sldMk cId="3615303114" sldId="426"/>
        </pc:sldMkLst>
        <pc:picChg chg="mod">
          <ac:chgData name="Caroline Prodger" userId="e4ef2e75-b60b-401b-8ebe-291bdcf405f4" providerId="ADAL" clId="{A192E29E-23CD-40E8-9EAC-9AB719B87BC5}" dt="2023-10-19T13:52:03.682" v="288" actId="1076"/>
          <ac:picMkLst>
            <pc:docMk/>
            <pc:sldMk cId="3615303114" sldId="426"/>
            <ac:picMk id="6" creationId="{91BDF0C4-9623-FF16-2B39-0436554164E5}"/>
          </ac:picMkLst>
        </pc:picChg>
      </pc:sldChg>
      <pc:sldChg chg="modSp mod">
        <pc:chgData name="Caroline Prodger" userId="e4ef2e75-b60b-401b-8ebe-291bdcf405f4" providerId="ADAL" clId="{A192E29E-23CD-40E8-9EAC-9AB719B87BC5}" dt="2023-10-19T13:52:15.309" v="290" actId="1076"/>
        <pc:sldMkLst>
          <pc:docMk/>
          <pc:sldMk cId="330627709" sldId="427"/>
        </pc:sldMkLst>
        <pc:spChg chg="mod">
          <ac:chgData name="Caroline Prodger" userId="e4ef2e75-b60b-401b-8ebe-291bdcf405f4" providerId="ADAL" clId="{A192E29E-23CD-40E8-9EAC-9AB719B87BC5}" dt="2023-10-19T13:52:11.111" v="289" actId="14100"/>
          <ac:spMkLst>
            <pc:docMk/>
            <pc:sldMk cId="330627709" sldId="427"/>
            <ac:spMk id="3" creationId="{00000000-0000-0000-0000-000000000000}"/>
          </ac:spMkLst>
        </pc:spChg>
        <pc:picChg chg="mod">
          <ac:chgData name="Caroline Prodger" userId="e4ef2e75-b60b-401b-8ebe-291bdcf405f4" providerId="ADAL" clId="{A192E29E-23CD-40E8-9EAC-9AB719B87BC5}" dt="2023-10-19T13:52:15.309" v="290" actId="1076"/>
          <ac:picMkLst>
            <pc:docMk/>
            <pc:sldMk cId="330627709" sldId="427"/>
            <ac:picMk id="6" creationId="{6B478107-2C9B-02C3-2389-3298FDF15210}"/>
          </ac:picMkLst>
        </pc:picChg>
      </pc:sldChg>
      <pc:sldChg chg="modSp">
        <pc:chgData name="Caroline Prodger" userId="e4ef2e75-b60b-401b-8ebe-291bdcf405f4" providerId="ADAL" clId="{A192E29E-23CD-40E8-9EAC-9AB719B87BC5}" dt="2023-10-19T13:46:09.546" v="9" actId="255"/>
        <pc:sldMkLst>
          <pc:docMk/>
          <pc:sldMk cId="1476974599" sldId="428"/>
        </pc:sldMkLst>
        <pc:graphicFrameChg chg="mod">
          <ac:chgData name="Caroline Prodger" userId="e4ef2e75-b60b-401b-8ebe-291bdcf405f4" providerId="ADAL" clId="{A192E29E-23CD-40E8-9EAC-9AB719B87BC5}" dt="2023-10-19T13:46:09.546" v="9" actId="255"/>
          <ac:graphicFrameMkLst>
            <pc:docMk/>
            <pc:sldMk cId="1476974599" sldId="428"/>
            <ac:graphicFrameMk id="4" creationId="{DDB5943C-F0FC-38B4-0ED9-DC891A5891FA}"/>
          </ac:graphicFrameMkLst>
        </pc:graphicFrameChg>
      </pc:sldChg>
      <pc:sldChg chg="modSp mod">
        <pc:chgData name="Caroline Prodger" userId="e4ef2e75-b60b-401b-8ebe-291bdcf405f4" providerId="ADAL" clId="{A192E29E-23CD-40E8-9EAC-9AB719B87BC5}" dt="2023-10-20T13:37:49.236" v="1167" actId="20577"/>
        <pc:sldMkLst>
          <pc:docMk/>
          <pc:sldMk cId="4037442219" sldId="430"/>
        </pc:sldMkLst>
        <pc:spChg chg="mod">
          <ac:chgData name="Caroline Prodger" userId="e4ef2e75-b60b-401b-8ebe-291bdcf405f4" providerId="ADAL" clId="{A192E29E-23CD-40E8-9EAC-9AB719B87BC5}" dt="2023-10-20T13:37:49.236" v="1167" actId="20577"/>
          <ac:spMkLst>
            <pc:docMk/>
            <pc:sldMk cId="4037442219" sldId="430"/>
            <ac:spMk id="3" creationId="{79B26DBD-9D7A-B790-410C-6DD3F8427C3C}"/>
          </ac:spMkLst>
        </pc:spChg>
      </pc:sldChg>
      <pc:sldChg chg="addSp modSp mod modNotesTx">
        <pc:chgData name="Caroline Prodger" userId="e4ef2e75-b60b-401b-8ebe-291bdcf405f4" providerId="ADAL" clId="{A192E29E-23CD-40E8-9EAC-9AB719B87BC5}" dt="2023-10-20T13:37:20.564" v="1166" actId="20577"/>
        <pc:sldMkLst>
          <pc:docMk/>
          <pc:sldMk cId="1458057845" sldId="431"/>
        </pc:sldMkLst>
        <pc:spChg chg="mod">
          <ac:chgData name="Caroline Prodger" userId="e4ef2e75-b60b-401b-8ebe-291bdcf405f4" providerId="ADAL" clId="{A192E29E-23CD-40E8-9EAC-9AB719B87BC5}" dt="2023-10-20T13:34:58.731" v="887" actId="1076"/>
          <ac:spMkLst>
            <pc:docMk/>
            <pc:sldMk cId="1458057845" sldId="431"/>
            <ac:spMk id="3" creationId="{B0448A05-884C-76FC-6CDA-45CE8FF776EC}"/>
          </ac:spMkLst>
        </pc:spChg>
        <pc:spChg chg="add mod">
          <ac:chgData name="Caroline Prodger" userId="e4ef2e75-b60b-401b-8ebe-291bdcf405f4" providerId="ADAL" clId="{A192E29E-23CD-40E8-9EAC-9AB719B87BC5}" dt="2023-10-20T13:34:57.074" v="886" actId="20577"/>
          <ac:spMkLst>
            <pc:docMk/>
            <pc:sldMk cId="1458057845" sldId="431"/>
            <ac:spMk id="4" creationId="{E801B46E-A645-681E-A114-CCFC655AD460}"/>
          </ac:spMkLst>
        </pc:spChg>
        <pc:picChg chg="mod">
          <ac:chgData name="Caroline Prodger" userId="e4ef2e75-b60b-401b-8ebe-291bdcf405f4" providerId="ADAL" clId="{A192E29E-23CD-40E8-9EAC-9AB719B87BC5}" dt="2023-10-20T13:34:39.868" v="881" actId="1076"/>
          <ac:picMkLst>
            <pc:docMk/>
            <pc:sldMk cId="1458057845" sldId="431"/>
            <ac:picMk id="5" creationId="{235ACF27-A604-519B-0789-19BF2474F008}"/>
          </ac:picMkLst>
        </pc:picChg>
        <pc:picChg chg="mod">
          <ac:chgData name="Caroline Prodger" userId="e4ef2e75-b60b-401b-8ebe-291bdcf405f4" providerId="ADAL" clId="{A192E29E-23CD-40E8-9EAC-9AB719B87BC5}" dt="2023-10-20T13:27:22.630" v="549" actId="1076"/>
          <ac:picMkLst>
            <pc:docMk/>
            <pc:sldMk cId="1458057845" sldId="431"/>
            <ac:picMk id="7" creationId="{CC4C1204-0DE8-3A13-87B7-985D0D2F17B9}"/>
          </ac:picMkLst>
        </pc:picChg>
      </pc:sldChg>
      <pc:sldChg chg="modSp mod">
        <pc:chgData name="Caroline Prodger" userId="e4ef2e75-b60b-401b-8ebe-291bdcf405f4" providerId="ADAL" clId="{A192E29E-23CD-40E8-9EAC-9AB719B87BC5}" dt="2023-10-20T13:53:27.239" v="1228" actId="1076"/>
        <pc:sldMkLst>
          <pc:docMk/>
          <pc:sldMk cId="3061244798" sldId="432"/>
        </pc:sldMkLst>
        <pc:spChg chg="mod">
          <ac:chgData name="Caroline Prodger" userId="e4ef2e75-b60b-401b-8ebe-291bdcf405f4" providerId="ADAL" clId="{A192E29E-23CD-40E8-9EAC-9AB719B87BC5}" dt="2023-10-20T13:41:32.615" v="1215" actId="20577"/>
          <ac:spMkLst>
            <pc:docMk/>
            <pc:sldMk cId="3061244798" sldId="432"/>
            <ac:spMk id="3" creationId="{1261DD81-D207-F998-5C1D-2C1EF3FE3750}"/>
          </ac:spMkLst>
        </pc:spChg>
        <pc:picChg chg="mod">
          <ac:chgData name="Caroline Prodger" userId="e4ef2e75-b60b-401b-8ebe-291bdcf405f4" providerId="ADAL" clId="{A192E29E-23CD-40E8-9EAC-9AB719B87BC5}" dt="2023-10-20T13:53:27.239" v="1228" actId="1076"/>
          <ac:picMkLst>
            <pc:docMk/>
            <pc:sldMk cId="3061244798" sldId="432"/>
            <ac:picMk id="7" creationId="{E3CDA880-651C-1536-4D9C-2CD32640DE99}"/>
          </ac:picMkLst>
        </pc:picChg>
      </pc:sldChg>
      <pc:sldChg chg="modSp mod">
        <pc:chgData name="Caroline Prodger" userId="e4ef2e75-b60b-401b-8ebe-291bdcf405f4" providerId="ADAL" clId="{A192E29E-23CD-40E8-9EAC-9AB719B87BC5}" dt="2023-10-19T13:51:12.209" v="284" actId="1076"/>
        <pc:sldMkLst>
          <pc:docMk/>
          <pc:sldMk cId="2091872942" sldId="433"/>
        </pc:sldMkLst>
        <pc:spChg chg="mod">
          <ac:chgData name="Caroline Prodger" userId="e4ef2e75-b60b-401b-8ebe-291bdcf405f4" providerId="ADAL" clId="{A192E29E-23CD-40E8-9EAC-9AB719B87BC5}" dt="2023-10-19T13:51:12.209" v="284" actId="1076"/>
          <ac:spMkLst>
            <pc:docMk/>
            <pc:sldMk cId="2091872942" sldId="433"/>
            <ac:spMk id="3" creationId="{82F75D33-B8E2-583D-1EBE-24374A058C60}"/>
          </ac:spMkLst>
        </pc:sp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image" Target="../media/image16.jpg"/></Relationships>
</file>

<file path=ppt/diagrams/_rels/drawing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image" Target="../media/image16.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E83FC5-CDEC-4B82-AEDA-024DAD2276E5}"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GB"/>
        </a:p>
      </dgm:t>
    </dgm:pt>
    <dgm:pt modelId="{A8F7D7F2-41BE-4875-B683-EC702ACF2908}">
      <dgm:prSet phldrT="[Text]"/>
      <dgm:spPr/>
      <dgm:t>
        <a:bodyPr/>
        <a:lstStyle/>
        <a:p>
          <a:r>
            <a:rPr lang="en-US" dirty="0"/>
            <a:t>Social media marketing</a:t>
          </a:r>
          <a:endParaRPr lang="en-GB" dirty="0"/>
        </a:p>
      </dgm:t>
    </dgm:pt>
    <dgm:pt modelId="{DD050E2E-5AD8-4A06-AA69-2F2F87640DF5}" type="parTrans" cxnId="{AC1B3A1C-B7D1-4D6C-BAD6-606FB2672D06}">
      <dgm:prSet/>
      <dgm:spPr/>
      <dgm:t>
        <a:bodyPr/>
        <a:lstStyle/>
        <a:p>
          <a:endParaRPr lang="en-GB"/>
        </a:p>
      </dgm:t>
    </dgm:pt>
    <dgm:pt modelId="{F35982DE-E103-4B88-8184-03204A68989C}" type="sibTrans" cxnId="{AC1B3A1C-B7D1-4D6C-BAD6-606FB2672D06}">
      <dgm:prSet/>
      <dgm:spPr/>
      <dgm:t>
        <a:bodyPr/>
        <a:lstStyle/>
        <a:p>
          <a:endParaRPr lang="en-GB"/>
        </a:p>
      </dgm:t>
    </dgm:pt>
    <dgm:pt modelId="{B248B345-E3F3-4BEE-A2F7-92FD5B4DC0AC}">
      <dgm:prSet phldrT="[Text]" custT="1"/>
      <dgm:spPr/>
      <dgm:t>
        <a:bodyPr/>
        <a:lstStyle/>
        <a:p>
          <a:pPr>
            <a:buFont typeface="Courier New" panose="02070309020205020404" pitchFamily="49" charset="0"/>
            <a:buChar char="o"/>
          </a:pPr>
          <a:r>
            <a:rPr lang="en-US" sz="1400" dirty="0">
              <a:solidFill>
                <a:srgbClr val="002060"/>
              </a:solidFill>
            </a:rPr>
            <a:t>Showcase products on different platforms (Tik Tok, Facebook, etc.)</a:t>
          </a:r>
          <a:endParaRPr lang="en-GB" sz="1400" dirty="0">
            <a:solidFill>
              <a:srgbClr val="002060"/>
            </a:solidFill>
          </a:endParaRPr>
        </a:p>
      </dgm:t>
    </dgm:pt>
    <dgm:pt modelId="{294B5F0B-AD50-404E-B9E0-3B27BC17FC10}" type="parTrans" cxnId="{35E6D2B1-F4EB-4146-852D-E0A54D5670D3}">
      <dgm:prSet/>
      <dgm:spPr/>
      <dgm:t>
        <a:bodyPr/>
        <a:lstStyle/>
        <a:p>
          <a:endParaRPr lang="en-GB"/>
        </a:p>
      </dgm:t>
    </dgm:pt>
    <dgm:pt modelId="{9F8E6D7C-7CF4-4120-BCDB-760F261E16F2}" type="sibTrans" cxnId="{35E6D2B1-F4EB-4146-852D-E0A54D5670D3}">
      <dgm:prSet/>
      <dgm:spPr/>
      <dgm:t>
        <a:bodyPr/>
        <a:lstStyle/>
        <a:p>
          <a:endParaRPr lang="en-GB"/>
        </a:p>
      </dgm:t>
    </dgm:pt>
    <dgm:pt modelId="{26F0F194-DB3C-469D-B25F-4B568C375BA3}">
      <dgm:prSet phldrT="[Text]"/>
      <dgm:spPr/>
      <dgm:t>
        <a:bodyPr/>
        <a:lstStyle/>
        <a:p>
          <a:r>
            <a:rPr lang="en-US" dirty="0"/>
            <a:t>Paid for advertising</a:t>
          </a:r>
          <a:endParaRPr lang="en-GB" dirty="0"/>
        </a:p>
      </dgm:t>
    </dgm:pt>
    <dgm:pt modelId="{98E68C57-3CD6-433D-BFEB-FD4303984356}" type="parTrans" cxnId="{15DB393D-CB43-471D-AC4D-80957D3C96AD}">
      <dgm:prSet/>
      <dgm:spPr/>
      <dgm:t>
        <a:bodyPr/>
        <a:lstStyle/>
        <a:p>
          <a:endParaRPr lang="en-GB"/>
        </a:p>
      </dgm:t>
    </dgm:pt>
    <dgm:pt modelId="{A4F154FD-8B3B-4993-8AE1-D909A0DC19EA}" type="sibTrans" cxnId="{15DB393D-CB43-471D-AC4D-80957D3C96AD}">
      <dgm:prSet/>
      <dgm:spPr/>
      <dgm:t>
        <a:bodyPr/>
        <a:lstStyle/>
        <a:p>
          <a:endParaRPr lang="en-GB"/>
        </a:p>
      </dgm:t>
    </dgm:pt>
    <dgm:pt modelId="{9C008CAE-CC4C-4BBB-805D-C634E03CB4AE}">
      <dgm:prSet phldrT="[Text]" custT="1"/>
      <dgm:spPr/>
      <dgm:t>
        <a:bodyPr/>
        <a:lstStyle/>
        <a:p>
          <a:pPr>
            <a:buFont typeface="Courier New" panose="02070309020205020404" pitchFamily="49" charset="0"/>
            <a:buChar char="o"/>
          </a:pPr>
          <a:r>
            <a:rPr lang="en-US" sz="1400" dirty="0">
              <a:solidFill>
                <a:srgbClr val="002060"/>
              </a:solidFill>
            </a:rPr>
            <a:t>Focus on strategies for higher sales </a:t>
          </a:r>
        </a:p>
      </dgm:t>
    </dgm:pt>
    <dgm:pt modelId="{12A96F9B-76FE-407B-B806-FEDC04EA46B5}" type="parTrans" cxnId="{84620283-0315-4B27-9725-A46C291D6360}">
      <dgm:prSet/>
      <dgm:spPr/>
      <dgm:t>
        <a:bodyPr/>
        <a:lstStyle/>
        <a:p>
          <a:endParaRPr lang="en-GB"/>
        </a:p>
      </dgm:t>
    </dgm:pt>
    <dgm:pt modelId="{7FE9F5AA-8E65-49E1-8B1C-42BA85785E22}" type="sibTrans" cxnId="{84620283-0315-4B27-9725-A46C291D6360}">
      <dgm:prSet/>
      <dgm:spPr/>
      <dgm:t>
        <a:bodyPr/>
        <a:lstStyle/>
        <a:p>
          <a:endParaRPr lang="en-GB"/>
        </a:p>
      </dgm:t>
    </dgm:pt>
    <dgm:pt modelId="{FBFBF188-81A7-424A-9125-9D1A1207FAE2}">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solidFill>
                <a:srgbClr val="002060"/>
              </a:solidFill>
            </a:rPr>
            <a:t>Target new market segments</a:t>
          </a:r>
          <a:endParaRPr lang="en-GB" sz="1400" dirty="0">
            <a:solidFill>
              <a:srgbClr val="002060"/>
            </a:solidFill>
          </a:endParaRPr>
        </a:p>
        <a:p>
          <a:pPr marL="0" lvl="0" defTabSz="533400">
            <a:lnSpc>
              <a:spcPct val="90000"/>
            </a:lnSpc>
            <a:spcBef>
              <a:spcPct val="0"/>
            </a:spcBef>
            <a:spcAft>
              <a:spcPct val="35000"/>
            </a:spcAft>
          </a:pPr>
          <a:endParaRPr lang="en-GB" sz="1300" dirty="0"/>
        </a:p>
      </dgm:t>
    </dgm:pt>
    <dgm:pt modelId="{A9B01406-23A1-40D4-8042-E3AA75B53920}" type="parTrans" cxnId="{B93B1851-FD9F-48A3-B903-AFE23FCA5425}">
      <dgm:prSet/>
      <dgm:spPr/>
      <dgm:t>
        <a:bodyPr/>
        <a:lstStyle/>
        <a:p>
          <a:endParaRPr lang="en-GB"/>
        </a:p>
      </dgm:t>
    </dgm:pt>
    <dgm:pt modelId="{F6CA6CB0-9BA8-427B-A6D7-D3D5C848EA1A}" type="sibTrans" cxnId="{B93B1851-FD9F-48A3-B903-AFE23FCA5425}">
      <dgm:prSet/>
      <dgm:spPr/>
      <dgm:t>
        <a:bodyPr/>
        <a:lstStyle/>
        <a:p>
          <a:endParaRPr lang="en-GB"/>
        </a:p>
      </dgm:t>
    </dgm:pt>
    <dgm:pt modelId="{7E862BE4-9401-4B22-B78B-5C93BD374D6E}">
      <dgm:prSet phldrT="[Text]"/>
      <dgm:spPr/>
      <dgm:t>
        <a:bodyPr/>
        <a:lstStyle/>
        <a:p>
          <a:r>
            <a:rPr lang="en-US" dirty="0"/>
            <a:t>Sales and discounts</a:t>
          </a:r>
          <a:endParaRPr lang="en-GB" dirty="0"/>
        </a:p>
      </dgm:t>
    </dgm:pt>
    <dgm:pt modelId="{7599EA60-EE16-4A9D-9D8C-1FD4EF53F7CD}" type="parTrans" cxnId="{92728F8A-721D-402E-A70E-7450B99A2779}">
      <dgm:prSet/>
      <dgm:spPr/>
      <dgm:t>
        <a:bodyPr/>
        <a:lstStyle/>
        <a:p>
          <a:endParaRPr lang="en-GB"/>
        </a:p>
      </dgm:t>
    </dgm:pt>
    <dgm:pt modelId="{3C2BC355-E1AD-4FC7-B391-076A45B18998}" type="sibTrans" cxnId="{92728F8A-721D-402E-A70E-7450B99A2779}">
      <dgm:prSet/>
      <dgm:spPr/>
      <dgm:t>
        <a:bodyPr/>
        <a:lstStyle/>
        <a:p>
          <a:endParaRPr lang="en-GB"/>
        </a:p>
      </dgm:t>
    </dgm:pt>
    <dgm:pt modelId="{3E76221D-DBE5-45CF-B225-3745C9D732DD}">
      <dgm:prSet custT="1"/>
      <dgm:spPr/>
      <dgm:t>
        <a:bodyPr/>
        <a:lstStyle/>
        <a:p>
          <a:r>
            <a:rPr lang="en-US" sz="1400" dirty="0">
              <a:solidFill>
                <a:srgbClr val="002060"/>
              </a:solidFill>
            </a:rPr>
            <a:t>Share behind-the-scenes glimpses of business life</a:t>
          </a:r>
        </a:p>
      </dgm:t>
    </dgm:pt>
    <dgm:pt modelId="{9D73A5E0-9C5F-4AD8-974C-AEA299252A9F}" type="parTrans" cxnId="{0CBA5E72-D966-4D5F-9DD0-95F600C5C45A}">
      <dgm:prSet/>
      <dgm:spPr/>
      <dgm:t>
        <a:bodyPr/>
        <a:lstStyle/>
        <a:p>
          <a:endParaRPr lang="en-GB"/>
        </a:p>
      </dgm:t>
    </dgm:pt>
    <dgm:pt modelId="{0274CF4A-6B88-4F27-9459-A78F37AD9519}" type="sibTrans" cxnId="{0CBA5E72-D966-4D5F-9DD0-95F600C5C45A}">
      <dgm:prSet/>
      <dgm:spPr/>
      <dgm:t>
        <a:bodyPr/>
        <a:lstStyle/>
        <a:p>
          <a:endParaRPr lang="en-GB"/>
        </a:p>
      </dgm:t>
    </dgm:pt>
    <dgm:pt modelId="{8B152166-1961-4662-AE58-6865B2DBE6B0}">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solidFill>
                <a:srgbClr val="002060"/>
              </a:solidFill>
            </a:rPr>
            <a:t>Set aside an advertising budget</a:t>
          </a:r>
        </a:p>
        <a:p>
          <a:pPr marL="0" lvl="0" defTabSz="533400">
            <a:lnSpc>
              <a:spcPct val="90000"/>
            </a:lnSpc>
            <a:spcBef>
              <a:spcPct val="0"/>
            </a:spcBef>
            <a:spcAft>
              <a:spcPct val="35000"/>
            </a:spcAft>
          </a:pPr>
          <a:endParaRPr lang="en-GB" sz="1300" dirty="0"/>
        </a:p>
      </dgm:t>
    </dgm:pt>
    <dgm:pt modelId="{F2D53201-1506-4E89-824E-7FFE52DC06F1}" type="parTrans" cxnId="{0CBFDD7B-9696-4E89-80DD-5ECC07E9DAF7}">
      <dgm:prSet/>
      <dgm:spPr/>
      <dgm:t>
        <a:bodyPr/>
        <a:lstStyle/>
        <a:p>
          <a:endParaRPr lang="en-GB"/>
        </a:p>
      </dgm:t>
    </dgm:pt>
    <dgm:pt modelId="{AEC3A607-DA2C-4843-850B-6D7512D82BCF}" type="sibTrans" cxnId="{0CBFDD7B-9696-4E89-80DD-5ECC07E9DAF7}">
      <dgm:prSet/>
      <dgm:spPr/>
      <dgm:t>
        <a:bodyPr/>
        <a:lstStyle/>
        <a:p>
          <a:endParaRPr lang="en-GB"/>
        </a:p>
      </dgm:t>
    </dgm:pt>
    <dgm:pt modelId="{76581B00-6FD2-41F5-BAE2-550A76FD08C0}">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solidFill>
                <a:srgbClr val="002060"/>
              </a:solidFill>
            </a:rPr>
            <a:t>Shift surplus products</a:t>
          </a:r>
          <a:endParaRPr lang="en-GB" sz="1400" dirty="0">
            <a:solidFill>
              <a:srgbClr val="002060"/>
            </a:solidFill>
          </a:endParaRPr>
        </a:p>
        <a:p>
          <a:pPr marL="0" lvl="0" defTabSz="755650">
            <a:lnSpc>
              <a:spcPct val="90000"/>
            </a:lnSpc>
            <a:spcBef>
              <a:spcPct val="0"/>
            </a:spcBef>
            <a:spcAft>
              <a:spcPct val="35000"/>
            </a:spcAft>
          </a:pPr>
          <a:endParaRPr lang="en-GB" sz="1300" dirty="0"/>
        </a:p>
      </dgm:t>
    </dgm:pt>
    <dgm:pt modelId="{BA131907-71AA-454E-B9E9-FA328C8DB341}" type="parTrans" cxnId="{89EA9F1B-0292-45D7-98FB-36C6EDD4D39F}">
      <dgm:prSet/>
      <dgm:spPr/>
      <dgm:t>
        <a:bodyPr/>
        <a:lstStyle/>
        <a:p>
          <a:endParaRPr lang="en-GB"/>
        </a:p>
      </dgm:t>
    </dgm:pt>
    <dgm:pt modelId="{B9571E36-BA53-461F-AD5E-DE81D833818D}" type="sibTrans" cxnId="{89EA9F1B-0292-45D7-98FB-36C6EDD4D39F}">
      <dgm:prSet/>
      <dgm:spPr/>
      <dgm:t>
        <a:bodyPr/>
        <a:lstStyle/>
        <a:p>
          <a:endParaRPr lang="en-GB"/>
        </a:p>
      </dgm:t>
    </dgm:pt>
    <dgm:pt modelId="{86EAC346-5760-4799-BCD0-C189C6B55503}">
      <dgm:prSet custT="1"/>
      <dgm:spPr/>
      <dgm:t>
        <a:bodyPr/>
        <a:lstStyle/>
        <a:p>
          <a:pPr>
            <a:buFont typeface="Courier New" panose="02070309020205020404" pitchFamily="49" charset="0"/>
            <a:buChar char="o"/>
          </a:pPr>
          <a:r>
            <a:rPr lang="en-US" sz="1400" dirty="0">
              <a:solidFill>
                <a:srgbClr val="002060"/>
              </a:solidFill>
            </a:rPr>
            <a:t>Increase overall sales volume</a:t>
          </a:r>
        </a:p>
      </dgm:t>
    </dgm:pt>
    <dgm:pt modelId="{3CF013DD-8735-41CE-91F3-32A2A92757CA}" type="parTrans" cxnId="{8AC4884E-6E94-4272-9046-AF321CA8D9F2}">
      <dgm:prSet/>
      <dgm:spPr/>
      <dgm:t>
        <a:bodyPr/>
        <a:lstStyle/>
        <a:p>
          <a:endParaRPr lang="en-GB"/>
        </a:p>
      </dgm:t>
    </dgm:pt>
    <dgm:pt modelId="{5A5714AB-6476-45AE-AE1F-ED16E6D28365}" type="sibTrans" cxnId="{8AC4884E-6E94-4272-9046-AF321CA8D9F2}">
      <dgm:prSet/>
      <dgm:spPr/>
      <dgm:t>
        <a:bodyPr/>
        <a:lstStyle/>
        <a:p>
          <a:endParaRPr lang="en-GB"/>
        </a:p>
      </dgm:t>
    </dgm:pt>
    <dgm:pt modelId="{BB01D512-DDCA-4A90-8E39-29966B0A3BC2}">
      <dgm:prSet custT="1"/>
      <dgm:spPr/>
      <dgm:t>
        <a:bodyPr/>
        <a:lstStyle/>
        <a:p>
          <a:r>
            <a:rPr lang="en-US" sz="1400" dirty="0">
              <a:solidFill>
                <a:srgbClr val="002060"/>
              </a:solidFill>
            </a:rPr>
            <a:t>Reduce profit margin per product (but prevent loss through wasted products)</a:t>
          </a:r>
        </a:p>
      </dgm:t>
    </dgm:pt>
    <dgm:pt modelId="{D42B2502-5AC2-4328-9DD0-775CC8B75350}" type="parTrans" cxnId="{F9D9C4B8-1766-494E-8804-F98F7AD3F15B}">
      <dgm:prSet/>
      <dgm:spPr/>
      <dgm:t>
        <a:bodyPr/>
        <a:lstStyle/>
        <a:p>
          <a:endParaRPr lang="en-GB"/>
        </a:p>
      </dgm:t>
    </dgm:pt>
    <dgm:pt modelId="{FAE850FB-CEC4-4E78-AFD0-F3F820F7CCC4}" type="sibTrans" cxnId="{F9D9C4B8-1766-494E-8804-F98F7AD3F15B}">
      <dgm:prSet/>
      <dgm:spPr/>
      <dgm:t>
        <a:bodyPr/>
        <a:lstStyle/>
        <a:p>
          <a:endParaRPr lang="en-GB"/>
        </a:p>
      </dgm:t>
    </dgm:pt>
    <dgm:pt modelId="{7790090A-E97B-47D2-8100-2E783113DFED}" type="pres">
      <dgm:prSet presAssocID="{76E83FC5-CDEC-4B82-AEDA-024DAD2276E5}" presName="theList" presStyleCnt="0">
        <dgm:presLayoutVars>
          <dgm:dir/>
          <dgm:animLvl val="lvl"/>
          <dgm:resizeHandles val="exact"/>
        </dgm:presLayoutVars>
      </dgm:prSet>
      <dgm:spPr/>
    </dgm:pt>
    <dgm:pt modelId="{509F7BFD-493E-4DEE-B32E-944533B2662A}" type="pres">
      <dgm:prSet presAssocID="{A8F7D7F2-41BE-4875-B683-EC702ACF2908}" presName="compNode" presStyleCnt="0"/>
      <dgm:spPr/>
    </dgm:pt>
    <dgm:pt modelId="{651C081A-4116-4CC1-A711-61A651C08438}" type="pres">
      <dgm:prSet presAssocID="{A8F7D7F2-41BE-4875-B683-EC702ACF2908}" presName="aNode" presStyleLbl="bgShp" presStyleIdx="0" presStyleCnt="3"/>
      <dgm:spPr/>
    </dgm:pt>
    <dgm:pt modelId="{2F992A2C-A6BA-4178-B4AB-A9E071DD5549}" type="pres">
      <dgm:prSet presAssocID="{A8F7D7F2-41BE-4875-B683-EC702ACF2908}" presName="textNode" presStyleLbl="bgShp" presStyleIdx="0" presStyleCnt="3"/>
      <dgm:spPr/>
    </dgm:pt>
    <dgm:pt modelId="{C3A1A806-A6BB-4521-828F-34ACAC90174D}" type="pres">
      <dgm:prSet presAssocID="{A8F7D7F2-41BE-4875-B683-EC702ACF2908}" presName="compChildNode" presStyleCnt="0"/>
      <dgm:spPr/>
    </dgm:pt>
    <dgm:pt modelId="{588491F8-1A48-4A43-AB9B-2C4DB8DDE0E4}" type="pres">
      <dgm:prSet presAssocID="{A8F7D7F2-41BE-4875-B683-EC702ACF2908}" presName="theInnerList" presStyleCnt="0"/>
      <dgm:spPr/>
    </dgm:pt>
    <dgm:pt modelId="{2FE54BE3-BE69-461C-BEAE-318B395097D6}" type="pres">
      <dgm:prSet presAssocID="{B248B345-E3F3-4BEE-A2F7-92FD5B4DC0AC}" presName="childNode" presStyleLbl="node1" presStyleIdx="0" presStyleCnt="8">
        <dgm:presLayoutVars>
          <dgm:bulletEnabled val="1"/>
        </dgm:presLayoutVars>
      </dgm:prSet>
      <dgm:spPr/>
    </dgm:pt>
    <dgm:pt modelId="{BBFA3F8F-56B6-473A-A0A5-9FE8D415AE21}" type="pres">
      <dgm:prSet presAssocID="{B248B345-E3F3-4BEE-A2F7-92FD5B4DC0AC}" presName="aSpace2" presStyleCnt="0"/>
      <dgm:spPr/>
    </dgm:pt>
    <dgm:pt modelId="{B3260F36-9980-4B94-9714-C34F8876F09B}" type="pres">
      <dgm:prSet presAssocID="{3E76221D-DBE5-45CF-B225-3745C9D732DD}" presName="childNode" presStyleLbl="node1" presStyleIdx="1" presStyleCnt="8">
        <dgm:presLayoutVars>
          <dgm:bulletEnabled val="1"/>
        </dgm:presLayoutVars>
      </dgm:prSet>
      <dgm:spPr/>
    </dgm:pt>
    <dgm:pt modelId="{9EC031CF-810D-44BE-9133-3DF2D2F96273}" type="pres">
      <dgm:prSet presAssocID="{A8F7D7F2-41BE-4875-B683-EC702ACF2908}" presName="aSpace" presStyleCnt="0"/>
      <dgm:spPr/>
    </dgm:pt>
    <dgm:pt modelId="{83ABDDFE-6C17-49F4-B442-395F10C32A67}" type="pres">
      <dgm:prSet presAssocID="{26F0F194-DB3C-469D-B25F-4B568C375BA3}" presName="compNode" presStyleCnt="0"/>
      <dgm:spPr/>
    </dgm:pt>
    <dgm:pt modelId="{0BDB52F2-B0AE-4F1B-B423-8534B0D12612}" type="pres">
      <dgm:prSet presAssocID="{26F0F194-DB3C-469D-B25F-4B568C375BA3}" presName="aNode" presStyleLbl="bgShp" presStyleIdx="1" presStyleCnt="3" custLinFactNeighborY="-624"/>
      <dgm:spPr/>
    </dgm:pt>
    <dgm:pt modelId="{2F420B00-2791-42FB-A022-B42DFE996DFA}" type="pres">
      <dgm:prSet presAssocID="{26F0F194-DB3C-469D-B25F-4B568C375BA3}" presName="textNode" presStyleLbl="bgShp" presStyleIdx="1" presStyleCnt="3"/>
      <dgm:spPr/>
    </dgm:pt>
    <dgm:pt modelId="{3164C00C-86AB-485C-83EB-92F967004B91}" type="pres">
      <dgm:prSet presAssocID="{26F0F194-DB3C-469D-B25F-4B568C375BA3}" presName="compChildNode" presStyleCnt="0"/>
      <dgm:spPr/>
    </dgm:pt>
    <dgm:pt modelId="{65406150-5F94-41AC-A193-1D115FB9F698}" type="pres">
      <dgm:prSet presAssocID="{26F0F194-DB3C-469D-B25F-4B568C375BA3}" presName="theInnerList" presStyleCnt="0"/>
      <dgm:spPr/>
    </dgm:pt>
    <dgm:pt modelId="{751D3515-E0B7-4BCC-834E-99252CBEA89B}" type="pres">
      <dgm:prSet presAssocID="{9C008CAE-CC4C-4BBB-805D-C634E03CB4AE}" presName="childNode" presStyleLbl="node1" presStyleIdx="2" presStyleCnt="8">
        <dgm:presLayoutVars>
          <dgm:bulletEnabled val="1"/>
        </dgm:presLayoutVars>
      </dgm:prSet>
      <dgm:spPr/>
    </dgm:pt>
    <dgm:pt modelId="{78AD2DD5-737B-491B-AA32-E3D16C0CF5E8}" type="pres">
      <dgm:prSet presAssocID="{9C008CAE-CC4C-4BBB-805D-C634E03CB4AE}" presName="aSpace2" presStyleCnt="0"/>
      <dgm:spPr/>
    </dgm:pt>
    <dgm:pt modelId="{9D6D9B6D-15CC-4FF9-B060-8DDB6AD77D7F}" type="pres">
      <dgm:prSet presAssocID="{FBFBF188-81A7-424A-9125-9D1A1207FAE2}" presName="childNode" presStyleLbl="node1" presStyleIdx="3" presStyleCnt="8">
        <dgm:presLayoutVars>
          <dgm:bulletEnabled val="1"/>
        </dgm:presLayoutVars>
      </dgm:prSet>
      <dgm:spPr/>
    </dgm:pt>
    <dgm:pt modelId="{025C9B21-AE79-4F50-BF82-F6B7844ABFB5}" type="pres">
      <dgm:prSet presAssocID="{FBFBF188-81A7-424A-9125-9D1A1207FAE2}" presName="aSpace2" presStyleCnt="0"/>
      <dgm:spPr/>
    </dgm:pt>
    <dgm:pt modelId="{ECC7054B-390E-402B-815B-0C764745AFEA}" type="pres">
      <dgm:prSet presAssocID="{8B152166-1961-4662-AE58-6865B2DBE6B0}" presName="childNode" presStyleLbl="node1" presStyleIdx="4" presStyleCnt="8">
        <dgm:presLayoutVars>
          <dgm:bulletEnabled val="1"/>
        </dgm:presLayoutVars>
      </dgm:prSet>
      <dgm:spPr/>
    </dgm:pt>
    <dgm:pt modelId="{AD210DC9-C711-4388-BF50-8FBE77EE5B7F}" type="pres">
      <dgm:prSet presAssocID="{26F0F194-DB3C-469D-B25F-4B568C375BA3}" presName="aSpace" presStyleCnt="0"/>
      <dgm:spPr/>
    </dgm:pt>
    <dgm:pt modelId="{A8437876-9C91-4356-8869-8403799F5F72}" type="pres">
      <dgm:prSet presAssocID="{7E862BE4-9401-4B22-B78B-5C93BD374D6E}" presName="compNode" presStyleCnt="0"/>
      <dgm:spPr/>
    </dgm:pt>
    <dgm:pt modelId="{7ACDF3DC-8A42-4C35-92E2-DD50C812C8FA}" type="pres">
      <dgm:prSet presAssocID="{7E862BE4-9401-4B22-B78B-5C93BD374D6E}" presName="aNode" presStyleLbl="bgShp" presStyleIdx="2" presStyleCnt="3"/>
      <dgm:spPr/>
    </dgm:pt>
    <dgm:pt modelId="{CCC1484E-BF4A-4771-8E51-B78B0EF22361}" type="pres">
      <dgm:prSet presAssocID="{7E862BE4-9401-4B22-B78B-5C93BD374D6E}" presName="textNode" presStyleLbl="bgShp" presStyleIdx="2" presStyleCnt="3"/>
      <dgm:spPr/>
    </dgm:pt>
    <dgm:pt modelId="{2B208351-6503-4A53-A336-DE61939AE3B5}" type="pres">
      <dgm:prSet presAssocID="{7E862BE4-9401-4B22-B78B-5C93BD374D6E}" presName="compChildNode" presStyleCnt="0"/>
      <dgm:spPr/>
    </dgm:pt>
    <dgm:pt modelId="{C59B84C3-402A-4DC2-A52D-810866761B1A}" type="pres">
      <dgm:prSet presAssocID="{7E862BE4-9401-4B22-B78B-5C93BD374D6E}" presName="theInnerList" presStyleCnt="0"/>
      <dgm:spPr/>
    </dgm:pt>
    <dgm:pt modelId="{D2435872-5789-4C6A-87A3-569B40E7CD7E}" type="pres">
      <dgm:prSet presAssocID="{76581B00-6FD2-41F5-BAE2-550A76FD08C0}" presName="childNode" presStyleLbl="node1" presStyleIdx="5" presStyleCnt="8">
        <dgm:presLayoutVars>
          <dgm:bulletEnabled val="1"/>
        </dgm:presLayoutVars>
      </dgm:prSet>
      <dgm:spPr/>
    </dgm:pt>
    <dgm:pt modelId="{39B7B3A7-2172-45EA-B163-4D1F30DDD112}" type="pres">
      <dgm:prSet presAssocID="{76581B00-6FD2-41F5-BAE2-550A76FD08C0}" presName="aSpace2" presStyleCnt="0"/>
      <dgm:spPr/>
    </dgm:pt>
    <dgm:pt modelId="{D16DF229-023E-4025-BBEC-F1F12C287944}" type="pres">
      <dgm:prSet presAssocID="{86EAC346-5760-4799-BCD0-C189C6B55503}" presName="childNode" presStyleLbl="node1" presStyleIdx="6" presStyleCnt="8">
        <dgm:presLayoutVars>
          <dgm:bulletEnabled val="1"/>
        </dgm:presLayoutVars>
      </dgm:prSet>
      <dgm:spPr/>
    </dgm:pt>
    <dgm:pt modelId="{49DD4D89-D151-4EA2-964B-AD3776A5723B}" type="pres">
      <dgm:prSet presAssocID="{86EAC346-5760-4799-BCD0-C189C6B55503}" presName="aSpace2" presStyleCnt="0"/>
      <dgm:spPr/>
    </dgm:pt>
    <dgm:pt modelId="{4030C9B4-41A8-44ED-AC79-E3EC2C96D315}" type="pres">
      <dgm:prSet presAssocID="{BB01D512-DDCA-4A90-8E39-29966B0A3BC2}" presName="childNode" presStyleLbl="node1" presStyleIdx="7" presStyleCnt="8">
        <dgm:presLayoutVars>
          <dgm:bulletEnabled val="1"/>
        </dgm:presLayoutVars>
      </dgm:prSet>
      <dgm:spPr/>
    </dgm:pt>
  </dgm:ptLst>
  <dgm:cxnLst>
    <dgm:cxn modelId="{573AE60B-413C-4DC8-95C5-D640AD2DC90E}" type="presOf" srcId="{76E83FC5-CDEC-4B82-AEDA-024DAD2276E5}" destId="{7790090A-E97B-47D2-8100-2E783113DFED}" srcOrd="0" destOrd="0" presId="urn:microsoft.com/office/officeart/2005/8/layout/lProcess2"/>
    <dgm:cxn modelId="{89EA9F1B-0292-45D7-98FB-36C6EDD4D39F}" srcId="{7E862BE4-9401-4B22-B78B-5C93BD374D6E}" destId="{76581B00-6FD2-41F5-BAE2-550A76FD08C0}" srcOrd="0" destOrd="0" parTransId="{BA131907-71AA-454E-B9E9-FA328C8DB341}" sibTransId="{B9571E36-BA53-461F-AD5E-DE81D833818D}"/>
    <dgm:cxn modelId="{AC1B3A1C-B7D1-4D6C-BAD6-606FB2672D06}" srcId="{76E83FC5-CDEC-4B82-AEDA-024DAD2276E5}" destId="{A8F7D7F2-41BE-4875-B683-EC702ACF2908}" srcOrd="0" destOrd="0" parTransId="{DD050E2E-5AD8-4A06-AA69-2F2F87640DF5}" sibTransId="{F35982DE-E103-4B88-8184-03204A68989C}"/>
    <dgm:cxn modelId="{CCC10B27-AD11-40AA-B540-D21FCB9968BA}" type="presOf" srcId="{FBFBF188-81A7-424A-9125-9D1A1207FAE2}" destId="{9D6D9B6D-15CC-4FF9-B060-8DDB6AD77D7F}" srcOrd="0" destOrd="0" presId="urn:microsoft.com/office/officeart/2005/8/layout/lProcess2"/>
    <dgm:cxn modelId="{15DB393D-CB43-471D-AC4D-80957D3C96AD}" srcId="{76E83FC5-CDEC-4B82-AEDA-024DAD2276E5}" destId="{26F0F194-DB3C-469D-B25F-4B568C375BA3}" srcOrd="1" destOrd="0" parTransId="{98E68C57-3CD6-433D-BFEB-FD4303984356}" sibTransId="{A4F154FD-8B3B-4993-8AE1-D909A0DC19EA}"/>
    <dgm:cxn modelId="{A5163769-EA24-4840-8B84-0ACA4864B6DB}" type="presOf" srcId="{9C008CAE-CC4C-4BBB-805D-C634E03CB4AE}" destId="{751D3515-E0B7-4BCC-834E-99252CBEA89B}" srcOrd="0" destOrd="0" presId="urn:microsoft.com/office/officeart/2005/8/layout/lProcess2"/>
    <dgm:cxn modelId="{11E9E16C-8797-485C-9D1B-CEFFDA903A99}" type="presOf" srcId="{A8F7D7F2-41BE-4875-B683-EC702ACF2908}" destId="{651C081A-4116-4CC1-A711-61A651C08438}" srcOrd="0" destOrd="0" presId="urn:microsoft.com/office/officeart/2005/8/layout/lProcess2"/>
    <dgm:cxn modelId="{8AC4884E-6E94-4272-9046-AF321CA8D9F2}" srcId="{7E862BE4-9401-4B22-B78B-5C93BD374D6E}" destId="{86EAC346-5760-4799-BCD0-C189C6B55503}" srcOrd="1" destOrd="0" parTransId="{3CF013DD-8735-41CE-91F3-32A2A92757CA}" sibTransId="{5A5714AB-6476-45AE-AE1F-ED16E6D28365}"/>
    <dgm:cxn modelId="{B93B1851-FD9F-48A3-B903-AFE23FCA5425}" srcId="{26F0F194-DB3C-469D-B25F-4B568C375BA3}" destId="{FBFBF188-81A7-424A-9125-9D1A1207FAE2}" srcOrd="1" destOrd="0" parTransId="{A9B01406-23A1-40D4-8042-E3AA75B53920}" sibTransId="{F6CA6CB0-9BA8-427B-A6D7-D3D5C848EA1A}"/>
    <dgm:cxn modelId="{0CBA5E72-D966-4D5F-9DD0-95F600C5C45A}" srcId="{A8F7D7F2-41BE-4875-B683-EC702ACF2908}" destId="{3E76221D-DBE5-45CF-B225-3745C9D732DD}" srcOrd="1" destOrd="0" parTransId="{9D73A5E0-9C5F-4AD8-974C-AEA299252A9F}" sibTransId="{0274CF4A-6B88-4F27-9459-A78F37AD9519}"/>
    <dgm:cxn modelId="{57C2F255-1FBF-4E5A-B9FE-E3A2D5983C38}" type="presOf" srcId="{26F0F194-DB3C-469D-B25F-4B568C375BA3}" destId="{2F420B00-2791-42FB-A022-B42DFE996DFA}" srcOrd="1" destOrd="0" presId="urn:microsoft.com/office/officeart/2005/8/layout/lProcess2"/>
    <dgm:cxn modelId="{0CBFDD7B-9696-4E89-80DD-5ECC07E9DAF7}" srcId="{26F0F194-DB3C-469D-B25F-4B568C375BA3}" destId="{8B152166-1961-4662-AE58-6865B2DBE6B0}" srcOrd="2" destOrd="0" parTransId="{F2D53201-1506-4E89-824E-7FFE52DC06F1}" sibTransId="{AEC3A607-DA2C-4843-850B-6D7512D82BCF}"/>
    <dgm:cxn modelId="{427BB37E-DE88-4C1E-B040-592C9F8648BD}" type="presOf" srcId="{8B152166-1961-4662-AE58-6865B2DBE6B0}" destId="{ECC7054B-390E-402B-815B-0C764745AFEA}" srcOrd="0" destOrd="0" presId="urn:microsoft.com/office/officeart/2005/8/layout/lProcess2"/>
    <dgm:cxn modelId="{84620283-0315-4B27-9725-A46C291D6360}" srcId="{26F0F194-DB3C-469D-B25F-4B568C375BA3}" destId="{9C008CAE-CC4C-4BBB-805D-C634E03CB4AE}" srcOrd="0" destOrd="0" parTransId="{12A96F9B-76FE-407B-B806-FEDC04EA46B5}" sibTransId="{7FE9F5AA-8E65-49E1-8B1C-42BA85785E22}"/>
    <dgm:cxn modelId="{92728F8A-721D-402E-A70E-7450B99A2779}" srcId="{76E83FC5-CDEC-4B82-AEDA-024DAD2276E5}" destId="{7E862BE4-9401-4B22-B78B-5C93BD374D6E}" srcOrd="2" destOrd="0" parTransId="{7599EA60-EE16-4A9D-9D8C-1FD4EF53F7CD}" sibTransId="{3C2BC355-E1AD-4FC7-B391-076A45B18998}"/>
    <dgm:cxn modelId="{2E573D90-DA08-420E-84BF-A3522101F947}" type="presOf" srcId="{26F0F194-DB3C-469D-B25F-4B568C375BA3}" destId="{0BDB52F2-B0AE-4F1B-B423-8534B0D12612}" srcOrd="0" destOrd="0" presId="urn:microsoft.com/office/officeart/2005/8/layout/lProcess2"/>
    <dgm:cxn modelId="{5042FFA2-B930-4535-A739-A61C7FAE1D17}" type="presOf" srcId="{76581B00-6FD2-41F5-BAE2-550A76FD08C0}" destId="{D2435872-5789-4C6A-87A3-569B40E7CD7E}" srcOrd="0" destOrd="0" presId="urn:microsoft.com/office/officeart/2005/8/layout/lProcess2"/>
    <dgm:cxn modelId="{838F8CA3-E987-48EA-A787-A6A7DD5C6375}" type="presOf" srcId="{7E862BE4-9401-4B22-B78B-5C93BD374D6E}" destId="{7ACDF3DC-8A42-4C35-92E2-DD50C812C8FA}" srcOrd="0" destOrd="0" presId="urn:microsoft.com/office/officeart/2005/8/layout/lProcess2"/>
    <dgm:cxn modelId="{8CBA29A8-F4C2-462A-9886-9A4D94ABAF9A}" type="presOf" srcId="{3E76221D-DBE5-45CF-B225-3745C9D732DD}" destId="{B3260F36-9980-4B94-9714-C34F8876F09B}" srcOrd="0" destOrd="0" presId="urn:microsoft.com/office/officeart/2005/8/layout/lProcess2"/>
    <dgm:cxn modelId="{34AF1FA9-B021-49BA-ACB1-D175CF73FCC4}" type="presOf" srcId="{A8F7D7F2-41BE-4875-B683-EC702ACF2908}" destId="{2F992A2C-A6BA-4178-B4AB-A9E071DD5549}" srcOrd="1" destOrd="0" presId="urn:microsoft.com/office/officeart/2005/8/layout/lProcess2"/>
    <dgm:cxn modelId="{7B46BCAE-2BBE-4175-A548-3C5DB9844BC8}" type="presOf" srcId="{86EAC346-5760-4799-BCD0-C189C6B55503}" destId="{D16DF229-023E-4025-BBEC-F1F12C287944}" srcOrd="0" destOrd="0" presId="urn:microsoft.com/office/officeart/2005/8/layout/lProcess2"/>
    <dgm:cxn modelId="{35E6D2B1-F4EB-4146-852D-E0A54D5670D3}" srcId="{A8F7D7F2-41BE-4875-B683-EC702ACF2908}" destId="{B248B345-E3F3-4BEE-A2F7-92FD5B4DC0AC}" srcOrd="0" destOrd="0" parTransId="{294B5F0B-AD50-404E-B9E0-3B27BC17FC10}" sibTransId="{9F8E6D7C-7CF4-4120-BCDB-760F261E16F2}"/>
    <dgm:cxn modelId="{F9D9C4B8-1766-494E-8804-F98F7AD3F15B}" srcId="{7E862BE4-9401-4B22-B78B-5C93BD374D6E}" destId="{BB01D512-DDCA-4A90-8E39-29966B0A3BC2}" srcOrd="2" destOrd="0" parTransId="{D42B2502-5AC2-4328-9DD0-775CC8B75350}" sibTransId="{FAE850FB-CEC4-4E78-AFD0-F3F820F7CCC4}"/>
    <dgm:cxn modelId="{B743A3DA-F95C-425F-929F-F1A58595078F}" type="presOf" srcId="{7E862BE4-9401-4B22-B78B-5C93BD374D6E}" destId="{CCC1484E-BF4A-4771-8E51-B78B0EF22361}" srcOrd="1" destOrd="0" presId="urn:microsoft.com/office/officeart/2005/8/layout/lProcess2"/>
    <dgm:cxn modelId="{267331E2-CC00-483A-91FE-5471DAAE7DA6}" type="presOf" srcId="{BB01D512-DDCA-4A90-8E39-29966B0A3BC2}" destId="{4030C9B4-41A8-44ED-AC79-E3EC2C96D315}" srcOrd="0" destOrd="0" presId="urn:microsoft.com/office/officeart/2005/8/layout/lProcess2"/>
    <dgm:cxn modelId="{9C4FE6E7-7607-4DC3-8833-2114F1EE2D64}" type="presOf" srcId="{B248B345-E3F3-4BEE-A2F7-92FD5B4DC0AC}" destId="{2FE54BE3-BE69-461C-BEAE-318B395097D6}" srcOrd="0" destOrd="0" presId="urn:microsoft.com/office/officeart/2005/8/layout/lProcess2"/>
    <dgm:cxn modelId="{8734D339-F05D-44E3-A565-90FA052329DE}" type="presParOf" srcId="{7790090A-E97B-47D2-8100-2E783113DFED}" destId="{509F7BFD-493E-4DEE-B32E-944533B2662A}" srcOrd="0" destOrd="0" presId="urn:microsoft.com/office/officeart/2005/8/layout/lProcess2"/>
    <dgm:cxn modelId="{37E65D73-63FD-4286-A2F0-E16E7347FB3D}" type="presParOf" srcId="{509F7BFD-493E-4DEE-B32E-944533B2662A}" destId="{651C081A-4116-4CC1-A711-61A651C08438}" srcOrd="0" destOrd="0" presId="urn:microsoft.com/office/officeart/2005/8/layout/lProcess2"/>
    <dgm:cxn modelId="{AFE28268-7A41-4E15-B1E4-A7B961282C99}" type="presParOf" srcId="{509F7BFD-493E-4DEE-B32E-944533B2662A}" destId="{2F992A2C-A6BA-4178-B4AB-A9E071DD5549}" srcOrd="1" destOrd="0" presId="urn:microsoft.com/office/officeart/2005/8/layout/lProcess2"/>
    <dgm:cxn modelId="{6514FE48-DCA6-4173-8199-796DB72328A9}" type="presParOf" srcId="{509F7BFD-493E-4DEE-B32E-944533B2662A}" destId="{C3A1A806-A6BB-4521-828F-34ACAC90174D}" srcOrd="2" destOrd="0" presId="urn:microsoft.com/office/officeart/2005/8/layout/lProcess2"/>
    <dgm:cxn modelId="{2E87E479-EDC4-4490-AC42-7E2862EC6795}" type="presParOf" srcId="{C3A1A806-A6BB-4521-828F-34ACAC90174D}" destId="{588491F8-1A48-4A43-AB9B-2C4DB8DDE0E4}" srcOrd="0" destOrd="0" presId="urn:microsoft.com/office/officeart/2005/8/layout/lProcess2"/>
    <dgm:cxn modelId="{B750C21A-B9D7-4C7F-807F-71DA8D0096B7}" type="presParOf" srcId="{588491F8-1A48-4A43-AB9B-2C4DB8DDE0E4}" destId="{2FE54BE3-BE69-461C-BEAE-318B395097D6}" srcOrd="0" destOrd="0" presId="urn:microsoft.com/office/officeart/2005/8/layout/lProcess2"/>
    <dgm:cxn modelId="{6F161391-887B-49C4-9A10-61274FF5CB21}" type="presParOf" srcId="{588491F8-1A48-4A43-AB9B-2C4DB8DDE0E4}" destId="{BBFA3F8F-56B6-473A-A0A5-9FE8D415AE21}" srcOrd="1" destOrd="0" presId="urn:microsoft.com/office/officeart/2005/8/layout/lProcess2"/>
    <dgm:cxn modelId="{E319332B-8491-415E-8F6B-3894D5D24690}" type="presParOf" srcId="{588491F8-1A48-4A43-AB9B-2C4DB8DDE0E4}" destId="{B3260F36-9980-4B94-9714-C34F8876F09B}" srcOrd="2" destOrd="0" presId="urn:microsoft.com/office/officeart/2005/8/layout/lProcess2"/>
    <dgm:cxn modelId="{4196191E-1EAA-48DB-AA6F-AFA69853DFC9}" type="presParOf" srcId="{7790090A-E97B-47D2-8100-2E783113DFED}" destId="{9EC031CF-810D-44BE-9133-3DF2D2F96273}" srcOrd="1" destOrd="0" presId="urn:microsoft.com/office/officeart/2005/8/layout/lProcess2"/>
    <dgm:cxn modelId="{0D67028F-4760-43EE-A0D0-40FCFC4F0AB7}" type="presParOf" srcId="{7790090A-E97B-47D2-8100-2E783113DFED}" destId="{83ABDDFE-6C17-49F4-B442-395F10C32A67}" srcOrd="2" destOrd="0" presId="urn:microsoft.com/office/officeart/2005/8/layout/lProcess2"/>
    <dgm:cxn modelId="{12AE002A-73F3-42B6-985C-935FF939DB57}" type="presParOf" srcId="{83ABDDFE-6C17-49F4-B442-395F10C32A67}" destId="{0BDB52F2-B0AE-4F1B-B423-8534B0D12612}" srcOrd="0" destOrd="0" presId="urn:microsoft.com/office/officeart/2005/8/layout/lProcess2"/>
    <dgm:cxn modelId="{2A7612B8-3A71-4B14-9D2B-5FDB6E1A2480}" type="presParOf" srcId="{83ABDDFE-6C17-49F4-B442-395F10C32A67}" destId="{2F420B00-2791-42FB-A022-B42DFE996DFA}" srcOrd="1" destOrd="0" presId="urn:microsoft.com/office/officeart/2005/8/layout/lProcess2"/>
    <dgm:cxn modelId="{9FE68804-CF88-40CA-B467-01652B778940}" type="presParOf" srcId="{83ABDDFE-6C17-49F4-B442-395F10C32A67}" destId="{3164C00C-86AB-485C-83EB-92F967004B91}" srcOrd="2" destOrd="0" presId="urn:microsoft.com/office/officeart/2005/8/layout/lProcess2"/>
    <dgm:cxn modelId="{A17459C2-22E3-4ED1-A2F5-762B4E923F84}" type="presParOf" srcId="{3164C00C-86AB-485C-83EB-92F967004B91}" destId="{65406150-5F94-41AC-A193-1D115FB9F698}" srcOrd="0" destOrd="0" presId="urn:microsoft.com/office/officeart/2005/8/layout/lProcess2"/>
    <dgm:cxn modelId="{475D5E5C-1BB5-45AE-8CDE-D22ED9714ED4}" type="presParOf" srcId="{65406150-5F94-41AC-A193-1D115FB9F698}" destId="{751D3515-E0B7-4BCC-834E-99252CBEA89B}" srcOrd="0" destOrd="0" presId="urn:microsoft.com/office/officeart/2005/8/layout/lProcess2"/>
    <dgm:cxn modelId="{5A3BBDEC-CBCA-4E76-A5E9-AB791E1AB840}" type="presParOf" srcId="{65406150-5F94-41AC-A193-1D115FB9F698}" destId="{78AD2DD5-737B-491B-AA32-E3D16C0CF5E8}" srcOrd="1" destOrd="0" presId="urn:microsoft.com/office/officeart/2005/8/layout/lProcess2"/>
    <dgm:cxn modelId="{79C9C283-9AE5-484A-B4F3-6845D10D18CF}" type="presParOf" srcId="{65406150-5F94-41AC-A193-1D115FB9F698}" destId="{9D6D9B6D-15CC-4FF9-B060-8DDB6AD77D7F}" srcOrd="2" destOrd="0" presId="urn:microsoft.com/office/officeart/2005/8/layout/lProcess2"/>
    <dgm:cxn modelId="{2C724CD1-5A2C-4C0C-A97E-11040D45809A}" type="presParOf" srcId="{65406150-5F94-41AC-A193-1D115FB9F698}" destId="{025C9B21-AE79-4F50-BF82-F6B7844ABFB5}" srcOrd="3" destOrd="0" presId="urn:microsoft.com/office/officeart/2005/8/layout/lProcess2"/>
    <dgm:cxn modelId="{059A2986-838A-4946-A728-1AC2B47F6CB8}" type="presParOf" srcId="{65406150-5F94-41AC-A193-1D115FB9F698}" destId="{ECC7054B-390E-402B-815B-0C764745AFEA}" srcOrd="4" destOrd="0" presId="urn:microsoft.com/office/officeart/2005/8/layout/lProcess2"/>
    <dgm:cxn modelId="{F7DA497C-3131-47AA-9B41-4F81B57444B0}" type="presParOf" srcId="{7790090A-E97B-47D2-8100-2E783113DFED}" destId="{AD210DC9-C711-4388-BF50-8FBE77EE5B7F}" srcOrd="3" destOrd="0" presId="urn:microsoft.com/office/officeart/2005/8/layout/lProcess2"/>
    <dgm:cxn modelId="{4593DE56-439A-42CA-8569-CD850982CBA5}" type="presParOf" srcId="{7790090A-E97B-47D2-8100-2E783113DFED}" destId="{A8437876-9C91-4356-8869-8403799F5F72}" srcOrd="4" destOrd="0" presId="urn:microsoft.com/office/officeart/2005/8/layout/lProcess2"/>
    <dgm:cxn modelId="{566CFE0F-5032-45E8-BF70-8DE189E89047}" type="presParOf" srcId="{A8437876-9C91-4356-8869-8403799F5F72}" destId="{7ACDF3DC-8A42-4C35-92E2-DD50C812C8FA}" srcOrd="0" destOrd="0" presId="urn:microsoft.com/office/officeart/2005/8/layout/lProcess2"/>
    <dgm:cxn modelId="{677CA0F2-F87C-47F6-9AB6-4925F4D777C9}" type="presParOf" srcId="{A8437876-9C91-4356-8869-8403799F5F72}" destId="{CCC1484E-BF4A-4771-8E51-B78B0EF22361}" srcOrd="1" destOrd="0" presId="urn:microsoft.com/office/officeart/2005/8/layout/lProcess2"/>
    <dgm:cxn modelId="{3947ED75-C58A-47A1-B021-8540CE9D34BE}" type="presParOf" srcId="{A8437876-9C91-4356-8869-8403799F5F72}" destId="{2B208351-6503-4A53-A336-DE61939AE3B5}" srcOrd="2" destOrd="0" presId="urn:microsoft.com/office/officeart/2005/8/layout/lProcess2"/>
    <dgm:cxn modelId="{858A316F-C300-4EBD-B1F0-AC7EF319C718}" type="presParOf" srcId="{2B208351-6503-4A53-A336-DE61939AE3B5}" destId="{C59B84C3-402A-4DC2-A52D-810866761B1A}" srcOrd="0" destOrd="0" presId="urn:microsoft.com/office/officeart/2005/8/layout/lProcess2"/>
    <dgm:cxn modelId="{6EB52730-C070-41C4-A402-0BE87A6D6F98}" type="presParOf" srcId="{C59B84C3-402A-4DC2-A52D-810866761B1A}" destId="{D2435872-5789-4C6A-87A3-569B40E7CD7E}" srcOrd="0" destOrd="0" presId="urn:microsoft.com/office/officeart/2005/8/layout/lProcess2"/>
    <dgm:cxn modelId="{31C9F52C-BAB5-40E0-943F-C3F2D7462298}" type="presParOf" srcId="{C59B84C3-402A-4DC2-A52D-810866761B1A}" destId="{39B7B3A7-2172-45EA-B163-4D1F30DDD112}" srcOrd="1" destOrd="0" presId="urn:microsoft.com/office/officeart/2005/8/layout/lProcess2"/>
    <dgm:cxn modelId="{854D37C8-A73C-42B1-B873-D45F78A78D81}" type="presParOf" srcId="{C59B84C3-402A-4DC2-A52D-810866761B1A}" destId="{D16DF229-023E-4025-BBEC-F1F12C287944}" srcOrd="2" destOrd="0" presId="urn:microsoft.com/office/officeart/2005/8/layout/lProcess2"/>
    <dgm:cxn modelId="{16C41D92-7F7C-48D8-AE0B-742563FB3F2D}" type="presParOf" srcId="{C59B84C3-402A-4DC2-A52D-810866761B1A}" destId="{49DD4D89-D151-4EA2-964B-AD3776A5723B}" srcOrd="3" destOrd="0" presId="urn:microsoft.com/office/officeart/2005/8/layout/lProcess2"/>
    <dgm:cxn modelId="{D5F21240-4987-4ED8-BCEE-4BC5585D232E}" type="presParOf" srcId="{C59B84C3-402A-4DC2-A52D-810866761B1A}" destId="{4030C9B4-41A8-44ED-AC79-E3EC2C96D315}"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D3CE100-5A81-425B-A615-C366E1FA2002}"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GB"/>
        </a:p>
      </dgm:t>
    </dgm:pt>
    <dgm:pt modelId="{B24D9B15-EAB1-4B20-BF06-41ED9A08E581}">
      <dgm:prSet phldrT="[Text]"/>
      <dgm:spPr/>
      <dgm:t>
        <a:bodyPr/>
        <a:lstStyle/>
        <a:p>
          <a:r>
            <a:rPr lang="en-US" dirty="0"/>
            <a:t>Profitability</a:t>
          </a:r>
          <a:endParaRPr lang="en-GB" dirty="0"/>
        </a:p>
      </dgm:t>
    </dgm:pt>
    <dgm:pt modelId="{DFFA8317-9DA6-41E7-83F5-44AB983C84C1}" type="parTrans" cxnId="{5C46972B-B99B-4A7D-A3BB-63F63395382B}">
      <dgm:prSet/>
      <dgm:spPr/>
      <dgm:t>
        <a:bodyPr/>
        <a:lstStyle/>
        <a:p>
          <a:endParaRPr lang="en-GB"/>
        </a:p>
      </dgm:t>
    </dgm:pt>
    <dgm:pt modelId="{84FC476D-E743-4688-B4BC-42C434C92A35}" type="sibTrans" cxnId="{5C46972B-B99B-4A7D-A3BB-63F63395382B}">
      <dgm:prSet/>
      <dgm:spPr/>
      <dgm:t>
        <a:bodyPr/>
        <a:lstStyle/>
        <a:p>
          <a:endParaRPr lang="en-GB"/>
        </a:p>
      </dgm:t>
    </dgm:pt>
    <dgm:pt modelId="{A500F3ED-51E5-44BB-9D42-B8655C34A13F}">
      <dgm:prSet phldrT="[Text]"/>
      <dgm:spPr/>
      <dgm:t>
        <a:bodyPr/>
        <a:lstStyle/>
        <a:p>
          <a:r>
            <a:rPr lang="en-US" dirty="0"/>
            <a:t>Reputation</a:t>
          </a:r>
          <a:endParaRPr lang="en-GB" dirty="0"/>
        </a:p>
      </dgm:t>
    </dgm:pt>
    <dgm:pt modelId="{2D1F4168-2A21-4992-B614-76117BBCBAFC}" type="parTrans" cxnId="{402522F9-7E2E-4241-9F72-4D08A3D02548}">
      <dgm:prSet/>
      <dgm:spPr/>
      <dgm:t>
        <a:bodyPr/>
        <a:lstStyle/>
        <a:p>
          <a:endParaRPr lang="en-GB"/>
        </a:p>
      </dgm:t>
    </dgm:pt>
    <dgm:pt modelId="{66ABDF59-12D3-4F29-B963-A54D871BDB27}" type="sibTrans" cxnId="{402522F9-7E2E-4241-9F72-4D08A3D02548}">
      <dgm:prSet/>
      <dgm:spPr/>
      <dgm:t>
        <a:bodyPr/>
        <a:lstStyle/>
        <a:p>
          <a:endParaRPr lang="en-GB"/>
        </a:p>
      </dgm:t>
    </dgm:pt>
    <dgm:pt modelId="{6A8AF80D-1039-428D-B92D-732A9592844B}">
      <dgm:prSet phldrT="[Text]"/>
      <dgm:spPr/>
      <dgm:t>
        <a:bodyPr/>
        <a:lstStyle/>
        <a:p>
          <a:r>
            <a:rPr lang="en-US" dirty="0"/>
            <a:t>Quality</a:t>
          </a:r>
          <a:endParaRPr lang="en-GB" dirty="0"/>
        </a:p>
      </dgm:t>
    </dgm:pt>
    <dgm:pt modelId="{A093F5CA-5F8F-4024-A3B3-EA4F7A39AF01}" type="parTrans" cxnId="{F3522A79-E11A-4758-A5FB-4E799F9529C8}">
      <dgm:prSet/>
      <dgm:spPr/>
      <dgm:t>
        <a:bodyPr/>
        <a:lstStyle/>
        <a:p>
          <a:endParaRPr lang="en-GB"/>
        </a:p>
      </dgm:t>
    </dgm:pt>
    <dgm:pt modelId="{8381AF1B-15CD-47D5-A071-FB190D1504EE}" type="sibTrans" cxnId="{F3522A79-E11A-4758-A5FB-4E799F9529C8}">
      <dgm:prSet/>
      <dgm:spPr/>
      <dgm:t>
        <a:bodyPr/>
        <a:lstStyle/>
        <a:p>
          <a:endParaRPr lang="en-GB"/>
        </a:p>
      </dgm:t>
    </dgm:pt>
    <dgm:pt modelId="{018AC204-7CD3-4B52-A6E6-CD2D6B81F1BB}" type="pres">
      <dgm:prSet presAssocID="{9D3CE100-5A81-425B-A615-C366E1FA2002}" presName="Name0" presStyleCnt="0">
        <dgm:presLayoutVars>
          <dgm:dir/>
          <dgm:resizeHandles val="exact"/>
        </dgm:presLayoutVars>
      </dgm:prSet>
      <dgm:spPr/>
    </dgm:pt>
    <dgm:pt modelId="{54FC5D97-4D37-418C-A9FC-FF2BA69E979F}" type="pres">
      <dgm:prSet presAssocID="{B24D9B15-EAB1-4B20-BF06-41ED9A08E581}" presName="composite" presStyleCnt="0"/>
      <dgm:spPr/>
    </dgm:pt>
    <dgm:pt modelId="{C12CDF3B-9B6B-4D13-BD9B-C3EA1824F56C}" type="pres">
      <dgm:prSet presAssocID="{B24D9B15-EAB1-4B20-BF06-41ED9A08E581}" presName="rect1" presStyleLbl="trAlignAcc1" presStyleIdx="0" presStyleCnt="3" custLinFactNeighborX="-1361" custLinFactNeighborY="-1226">
        <dgm:presLayoutVars>
          <dgm:bulletEnabled val="1"/>
        </dgm:presLayoutVars>
      </dgm:prSet>
      <dgm:spPr/>
    </dgm:pt>
    <dgm:pt modelId="{0EA161BD-F5EF-47D0-BDDB-79BA5A265D26}" type="pres">
      <dgm:prSet presAssocID="{B24D9B15-EAB1-4B20-BF06-41ED9A08E581}" presName="rect2"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54000" r="-54000"/>
          </a:stretch>
        </a:blipFill>
      </dgm:spPr>
    </dgm:pt>
    <dgm:pt modelId="{2E887699-67F7-4A60-9D64-8750E68576D8}" type="pres">
      <dgm:prSet presAssocID="{84FC476D-E743-4688-B4BC-42C434C92A35}" presName="sibTrans" presStyleCnt="0"/>
      <dgm:spPr/>
    </dgm:pt>
    <dgm:pt modelId="{BE98B5D5-C866-4F5E-8DFA-863C7CBC6462}" type="pres">
      <dgm:prSet presAssocID="{A500F3ED-51E5-44BB-9D42-B8655C34A13F}" presName="composite" presStyleCnt="0"/>
      <dgm:spPr/>
    </dgm:pt>
    <dgm:pt modelId="{C4A73037-ACFB-4279-82B6-66887F315F6F}" type="pres">
      <dgm:prSet presAssocID="{A500F3ED-51E5-44BB-9D42-B8655C34A13F}" presName="rect1" presStyleLbl="trAlignAcc1" presStyleIdx="1" presStyleCnt="3">
        <dgm:presLayoutVars>
          <dgm:bulletEnabled val="1"/>
        </dgm:presLayoutVars>
      </dgm:prSet>
      <dgm:spPr/>
    </dgm:pt>
    <dgm:pt modelId="{CEA33639-92A7-4B6A-AAB8-4D927A5BB3FA}" type="pres">
      <dgm:prSet presAssocID="{A500F3ED-51E5-44BB-9D42-B8655C34A13F}" presName="rect2" presStyleLbl="fgImgPlace1" presStyleIdx="1" presStyleCnt="3" custLinFactNeighborX="2194" custLinFactNeighborY="4497"/>
      <dgm:spPr>
        <a:blipFill>
          <a:blip xmlns:r="http://schemas.openxmlformats.org/officeDocument/2006/relationships" r:embed="rId2">
            <a:extLst>
              <a:ext uri="{28A0092B-C50C-407E-A947-70E740481C1C}">
                <a14:useLocalDpi xmlns:a14="http://schemas.microsoft.com/office/drawing/2010/main" val="0"/>
              </a:ext>
            </a:extLst>
          </a:blip>
          <a:srcRect/>
          <a:stretch>
            <a:fillRect l="-62000" r="-62000"/>
          </a:stretch>
        </a:blipFill>
      </dgm:spPr>
    </dgm:pt>
    <dgm:pt modelId="{4177B137-8100-43A8-A6BD-73662A677316}" type="pres">
      <dgm:prSet presAssocID="{66ABDF59-12D3-4F29-B963-A54D871BDB27}" presName="sibTrans" presStyleCnt="0"/>
      <dgm:spPr/>
    </dgm:pt>
    <dgm:pt modelId="{94685EDE-ECC1-4BC0-B703-8C4CD0689AAB}" type="pres">
      <dgm:prSet presAssocID="{6A8AF80D-1039-428D-B92D-732A9592844B}" presName="composite" presStyleCnt="0"/>
      <dgm:spPr/>
    </dgm:pt>
    <dgm:pt modelId="{8472F6E8-42AA-4A92-9575-7F082AB403B1}" type="pres">
      <dgm:prSet presAssocID="{6A8AF80D-1039-428D-B92D-732A9592844B}" presName="rect1" presStyleLbl="trAlignAcc1" presStyleIdx="2" presStyleCnt="3">
        <dgm:presLayoutVars>
          <dgm:bulletEnabled val="1"/>
        </dgm:presLayoutVars>
      </dgm:prSet>
      <dgm:spPr/>
    </dgm:pt>
    <dgm:pt modelId="{2663384A-AE2F-4630-BE2B-AE7B17B92554}" type="pres">
      <dgm:prSet presAssocID="{6A8AF80D-1039-428D-B92D-732A9592844B}" presName="rect2"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dgm:spPr>
    </dgm:pt>
  </dgm:ptLst>
  <dgm:cxnLst>
    <dgm:cxn modelId="{5C46972B-B99B-4A7D-A3BB-63F63395382B}" srcId="{9D3CE100-5A81-425B-A615-C366E1FA2002}" destId="{B24D9B15-EAB1-4B20-BF06-41ED9A08E581}" srcOrd="0" destOrd="0" parTransId="{DFFA8317-9DA6-41E7-83F5-44AB983C84C1}" sibTransId="{84FC476D-E743-4688-B4BC-42C434C92A35}"/>
    <dgm:cxn modelId="{97259368-07D5-4A5D-9DC5-AB12687222B1}" type="presOf" srcId="{9D3CE100-5A81-425B-A615-C366E1FA2002}" destId="{018AC204-7CD3-4B52-A6E6-CD2D6B81F1BB}" srcOrd="0" destOrd="0" presId="urn:microsoft.com/office/officeart/2008/layout/PictureStrips"/>
    <dgm:cxn modelId="{F3522A79-E11A-4758-A5FB-4E799F9529C8}" srcId="{9D3CE100-5A81-425B-A615-C366E1FA2002}" destId="{6A8AF80D-1039-428D-B92D-732A9592844B}" srcOrd="2" destOrd="0" parTransId="{A093F5CA-5F8F-4024-A3B3-EA4F7A39AF01}" sibTransId="{8381AF1B-15CD-47D5-A071-FB190D1504EE}"/>
    <dgm:cxn modelId="{9DC96699-AE00-430D-9883-FFFC7FA6ABBD}" type="presOf" srcId="{6A8AF80D-1039-428D-B92D-732A9592844B}" destId="{8472F6E8-42AA-4A92-9575-7F082AB403B1}" srcOrd="0" destOrd="0" presId="urn:microsoft.com/office/officeart/2008/layout/PictureStrips"/>
    <dgm:cxn modelId="{8EB183D4-B5A9-4033-BFE5-DA7AAE7E7276}" type="presOf" srcId="{A500F3ED-51E5-44BB-9D42-B8655C34A13F}" destId="{C4A73037-ACFB-4279-82B6-66887F315F6F}" srcOrd="0" destOrd="0" presId="urn:microsoft.com/office/officeart/2008/layout/PictureStrips"/>
    <dgm:cxn modelId="{C340EED4-EA05-42D4-ADBE-A092A6918100}" type="presOf" srcId="{B24D9B15-EAB1-4B20-BF06-41ED9A08E581}" destId="{C12CDF3B-9B6B-4D13-BD9B-C3EA1824F56C}" srcOrd="0" destOrd="0" presId="urn:microsoft.com/office/officeart/2008/layout/PictureStrips"/>
    <dgm:cxn modelId="{402522F9-7E2E-4241-9F72-4D08A3D02548}" srcId="{9D3CE100-5A81-425B-A615-C366E1FA2002}" destId="{A500F3ED-51E5-44BB-9D42-B8655C34A13F}" srcOrd="1" destOrd="0" parTransId="{2D1F4168-2A21-4992-B614-76117BBCBAFC}" sibTransId="{66ABDF59-12D3-4F29-B963-A54D871BDB27}"/>
    <dgm:cxn modelId="{F50B629E-592C-4D7E-8F8C-C0033338739A}" type="presParOf" srcId="{018AC204-7CD3-4B52-A6E6-CD2D6B81F1BB}" destId="{54FC5D97-4D37-418C-A9FC-FF2BA69E979F}" srcOrd="0" destOrd="0" presId="urn:microsoft.com/office/officeart/2008/layout/PictureStrips"/>
    <dgm:cxn modelId="{6766583A-6E22-4EDE-9FDF-042F02DE6951}" type="presParOf" srcId="{54FC5D97-4D37-418C-A9FC-FF2BA69E979F}" destId="{C12CDF3B-9B6B-4D13-BD9B-C3EA1824F56C}" srcOrd="0" destOrd="0" presId="urn:microsoft.com/office/officeart/2008/layout/PictureStrips"/>
    <dgm:cxn modelId="{C28E2481-7AA4-4278-87D1-3A1F15DD1AE4}" type="presParOf" srcId="{54FC5D97-4D37-418C-A9FC-FF2BA69E979F}" destId="{0EA161BD-F5EF-47D0-BDDB-79BA5A265D26}" srcOrd="1" destOrd="0" presId="urn:microsoft.com/office/officeart/2008/layout/PictureStrips"/>
    <dgm:cxn modelId="{4E61ABD1-90BE-4822-88D9-48A98BF3BC40}" type="presParOf" srcId="{018AC204-7CD3-4B52-A6E6-CD2D6B81F1BB}" destId="{2E887699-67F7-4A60-9D64-8750E68576D8}" srcOrd="1" destOrd="0" presId="urn:microsoft.com/office/officeart/2008/layout/PictureStrips"/>
    <dgm:cxn modelId="{B04934D8-6945-4C0F-A786-6C27E8879651}" type="presParOf" srcId="{018AC204-7CD3-4B52-A6E6-CD2D6B81F1BB}" destId="{BE98B5D5-C866-4F5E-8DFA-863C7CBC6462}" srcOrd="2" destOrd="0" presId="urn:microsoft.com/office/officeart/2008/layout/PictureStrips"/>
    <dgm:cxn modelId="{7BE3D6D2-A5F1-4F8D-85D8-96C3E9C32435}" type="presParOf" srcId="{BE98B5D5-C866-4F5E-8DFA-863C7CBC6462}" destId="{C4A73037-ACFB-4279-82B6-66887F315F6F}" srcOrd="0" destOrd="0" presId="urn:microsoft.com/office/officeart/2008/layout/PictureStrips"/>
    <dgm:cxn modelId="{9F52AE12-1C02-4E1F-B59E-9895FA014CFA}" type="presParOf" srcId="{BE98B5D5-C866-4F5E-8DFA-863C7CBC6462}" destId="{CEA33639-92A7-4B6A-AAB8-4D927A5BB3FA}" srcOrd="1" destOrd="0" presId="urn:microsoft.com/office/officeart/2008/layout/PictureStrips"/>
    <dgm:cxn modelId="{A8BD6B6E-EA80-45E9-B566-639DDF3FA765}" type="presParOf" srcId="{018AC204-7CD3-4B52-A6E6-CD2D6B81F1BB}" destId="{4177B137-8100-43A8-A6BD-73662A677316}" srcOrd="3" destOrd="0" presId="urn:microsoft.com/office/officeart/2008/layout/PictureStrips"/>
    <dgm:cxn modelId="{9A2E8DC2-4C68-4786-BB1F-2EB11C8F9709}" type="presParOf" srcId="{018AC204-7CD3-4B52-A6E6-CD2D6B81F1BB}" destId="{94685EDE-ECC1-4BC0-B703-8C4CD0689AAB}" srcOrd="4" destOrd="0" presId="urn:microsoft.com/office/officeart/2008/layout/PictureStrips"/>
    <dgm:cxn modelId="{F1974D23-638E-469F-8816-1CED2CA990DC}" type="presParOf" srcId="{94685EDE-ECC1-4BC0-B703-8C4CD0689AAB}" destId="{8472F6E8-42AA-4A92-9575-7F082AB403B1}" srcOrd="0" destOrd="0" presId="urn:microsoft.com/office/officeart/2008/layout/PictureStrips"/>
    <dgm:cxn modelId="{DAEA9DDE-2685-41DE-A995-61012293DC30}" type="presParOf" srcId="{94685EDE-ECC1-4BC0-B703-8C4CD0689AAB}" destId="{2663384A-AE2F-4630-BE2B-AE7B17B92554}"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1C081A-4116-4CC1-A711-61A651C08438}">
      <dsp:nvSpPr>
        <dsp:cNvPr id="0" name=""/>
        <dsp:cNvSpPr/>
      </dsp:nvSpPr>
      <dsp:spPr>
        <a:xfrm>
          <a:off x="1004" y="0"/>
          <a:ext cx="2611933" cy="424815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Social media marketing</a:t>
          </a:r>
          <a:endParaRPr lang="en-GB" sz="3200" kern="1200" dirty="0"/>
        </a:p>
      </dsp:txBody>
      <dsp:txXfrm>
        <a:off x="1004" y="0"/>
        <a:ext cx="2611933" cy="1274445"/>
      </dsp:txXfrm>
    </dsp:sp>
    <dsp:sp modelId="{2FE54BE3-BE69-461C-BEAE-318B395097D6}">
      <dsp:nvSpPr>
        <dsp:cNvPr id="0" name=""/>
        <dsp:cNvSpPr/>
      </dsp:nvSpPr>
      <dsp:spPr>
        <a:xfrm>
          <a:off x="262197" y="1275689"/>
          <a:ext cx="2089546" cy="12808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Font typeface="Courier New" panose="02070309020205020404" pitchFamily="49" charset="0"/>
            <a:buNone/>
          </a:pPr>
          <a:r>
            <a:rPr lang="en-US" sz="1400" kern="1200" dirty="0">
              <a:solidFill>
                <a:srgbClr val="002060"/>
              </a:solidFill>
            </a:rPr>
            <a:t>Showcase products on different platforms (Tik Tok, Facebook, etc.)</a:t>
          </a:r>
          <a:endParaRPr lang="en-GB" sz="1400" kern="1200" dirty="0">
            <a:solidFill>
              <a:srgbClr val="002060"/>
            </a:solidFill>
          </a:endParaRPr>
        </a:p>
      </dsp:txBody>
      <dsp:txXfrm>
        <a:off x="299713" y="1313205"/>
        <a:ext cx="2014514" cy="1205843"/>
      </dsp:txXfrm>
    </dsp:sp>
    <dsp:sp modelId="{B3260F36-9980-4B94-9714-C34F8876F09B}">
      <dsp:nvSpPr>
        <dsp:cNvPr id="0" name=""/>
        <dsp:cNvSpPr/>
      </dsp:nvSpPr>
      <dsp:spPr>
        <a:xfrm>
          <a:off x="262197" y="2753622"/>
          <a:ext cx="2089546" cy="12808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002060"/>
              </a:solidFill>
            </a:rPr>
            <a:t>Share behind-the-scenes glimpses of business life</a:t>
          </a:r>
        </a:p>
      </dsp:txBody>
      <dsp:txXfrm>
        <a:off x="299713" y="2791138"/>
        <a:ext cx="2014514" cy="1205843"/>
      </dsp:txXfrm>
    </dsp:sp>
    <dsp:sp modelId="{0BDB52F2-B0AE-4F1B-B423-8534B0D12612}">
      <dsp:nvSpPr>
        <dsp:cNvPr id="0" name=""/>
        <dsp:cNvSpPr/>
      </dsp:nvSpPr>
      <dsp:spPr>
        <a:xfrm>
          <a:off x="2808833" y="0"/>
          <a:ext cx="2611933" cy="424815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Paid for advertising</a:t>
          </a:r>
          <a:endParaRPr lang="en-GB" sz="3200" kern="1200" dirty="0"/>
        </a:p>
      </dsp:txBody>
      <dsp:txXfrm>
        <a:off x="2808833" y="0"/>
        <a:ext cx="2611933" cy="1274445"/>
      </dsp:txXfrm>
    </dsp:sp>
    <dsp:sp modelId="{751D3515-E0B7-4BCC-834E-99252CBEA89B}">
      <dsp:nvSpPr>
        <dsp:cNvPr id="0" name=""/>
        <dsp:cNvSpPr/>
      </dsp:nvSpPr>
      <dsp:spPr>
        <a:xfrm>
          <a:off x="3070026" y="1274808"/>
          <a:ext cx="2089546" cy="83459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Font typeface="Courier New" panose="02070309020205020404" pitchFamily="49" charset="0"/>
            <a:buNone/>
          </a:pPr>
          <a:r>
            <a:rPr lang="en-US" sz="1400" kern="1200" dirty="0">
              <a:solidFill>
                <a:srgbClr val="002060"/>
              </a:solidFill>
            </a:rPr>
            <a:t>Focus on strategies for higher sales </a:t>
          </a:r>
        </a:p>
      </dsp:txBody>
      <dsp:txXfrm>
        <a:off x="3094470" y="1299252"/>
        <a:ext cx="2040658" cy="785703"/>
      </dsp:txXfrm>
    </dsp:sp>
    <dsp:sp modelId="{9D6D9B6D-15CC-4FF9-B060-8DDB6AD77D7F}">
      <dsp:nvSpPr>
        <dsp:cNvPr id="0" name=""/>
        <dsp:cNvSpPr/>
      </dsp:nvSpPr>
      <dsp:spPr>
        <a:xfrm>
          <a:off x="3070026" y="2237798"/>
          <a:ext cx="2089546" cy="83459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400" kern="1200" dirty="0">
              <a:solidFill>
                <a:srgbClr val="002060"/>
              </a:solidFill>
            </a:rPr>
            <a:t>Target new market segments</a:t>
          </a:r>
          <a:endParaRPr lang="en-GB" sz="1400" kern="1200" dirty="0">
            <a:solidFill>
              <a:srgbClr val="002060"/>
            </a:solidFill>
          </a:endParaRPr>
        </a:p>
        <a:p>
          <a:pPr marL="0" lvl="0" algn="ctr" defTabSz="533400">
            <a:lnSpc>
              <a:spcPct val="90000"/>
            </a:lnSpc>
            <a:spcBef>
              <a:spcPct val="0"/>
            </a:spcBef>
            <a:spcAft>
              <a:spcPct val="35000"/>
            </a:spcAft>
            <a:buNone/>
          </a:pPr>
          <a:endParaRPr lang="en-GB" sz="1300" kern="1200" dirty="0"/>
        </a:p>
      </dsp:txBody>
      <dsp:txXfrm>
        <a:off x="3094470" y="2262242"/>
        <a:ext cx="2040658" cy="785703"/>
      </dsp:txXfrm>
    </dsp:sp>
    <dsp:sp modelId="{ECC7054B-390E-402B-815B-0C764745AFEA}">
      <dsp:nvSpPr>
        <dsp:cNvPr id="0" name=""/>
        <dsp:cNvSpPr/>
      </dsp:nvSpPr>
      <dsp:spPr>
        <a:xfrm>
          <a:off x="3070026" y="3200788"/>
          <a:ext cx="2089546" cy="83459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400" kern="1200" dirty="0">
              <a:solidFill>
                <a:srgbClr val="002060"/>
              </a:solidFill>
            </a:rPr>
            <a:t>Set aside an advertising budget</a:t>
          </a:r>
        </a:p>
        <a:p>
          <a:pPr marL="0" lvl="0" algn="ctr" defTabSz="533400">
            <a:lnSpc>
              <a:spcPct val="90000"/>
            </a:lnSpc>
            <a:spcBef>
              <a:spcPct val="0"/>
            </a:spcBef>
            <a:spcAft>
              <a:spcPct val="35000"/>
            </a:spcAft>
            <a:buNone/>
          </a:pPr>
          <a:endParaRPr lang="en-GB" sz="1300" kern="1200" dirty="0"/>
        </a:p>
      </dsp:txBody>
      <dsp:txXfrm>
        <a:off x="3094470" y="3225232"/>
        <a:ext cx="2040658" cy="785703"/>
      </dsp:txXfrm>
    </dsp:sp>
    <dsp:sp modelId="{7ACDF3DC-8A42-4C35-92E2-DD50C812C8FA}">
      <dsp:nvSpPr>
        <dsp:cNvPr id="0" name=""/>
        <dsp:cNvSpPr/>
      </dsp:nvSpPr>
      <dsp:spPr>
        <a:xfrm>
          <a:off x="5616661" y="0"/>
          <a:ext cx="2611933" cy="424815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Sales and discounts</a:t>
          </a:r>
          <a:endParaRPr lang="en-GB" sz="3200" kern="1200" dirty="0"/>
        </a:p>
      </dsp:txBody>
      <dsp:txXfrm>
        <a:off x="5616661" y="0"/>
        <a:ext cx="2611933" cy="1274445"/>
      </dsp:txXfrm>
    </dsp:sp>
    <dsp:sp modelId="{D2435872-5789-4C6A-87A3-569B40E7CD7E}">
      <dsp:nvSpPr>
        <dsp:cNvPr id="0" name=""/>
        <dsp:cNvSpPr/>
      </dsp:nvSpPr>
      <dsp:spPr>
        <a:xfrm>
          <a:off x="5877855" y="1274808"/>
          <a:ext cx="2089546" cy="83459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400" kern="1200" dirty="0">
              <a:solidFill>
                <a:srgbClr val="002060"/>
              </a:solidFill>
            </a:rPr>
            <a:t>Shift surplus products</a:t>
          </a:r>
          <a:endParaRPr lang="en-GB" sz="1400" kern="1200" dirty="0">
            <a:solidFill>
              <a:srgbClr val="002060"/>
            </a:solidFill>
          </a:endParaRPr>
        </a:p>
        <a:p>
          <a:pPr marL="0" lvl="0" algn="ctr" defTabSz="755650">
            <a:lnSpc>
              <a:spcPct val="90000"/>
            </a:lnSpc>
            <a:spcBef>
              <a:spcPct val="0"/>
            </a:spcBef>
            <a:spcAft>
              <a:spcPct val="35000"/>
            </a:spcAft>
            <a:buNone/>
          </a:pPr>
          <a:endParaRPr lang="en-GB" sz="1300" kern="1200" dirty="0"/>
        </a:p>
      </dsp:txBody>
      <dsp:txXfrm>
        <a:off x="5902299" y="1299252"/>
        <a:ext cx="2040658" cy="785703"/>
      </dsp:txXfrm>
    </dsp:sp>
    <dsp:sp modelId="{D16DF229-023E-4025-BBEC-F1F12C287944}">
      <dsp:nvSpPr>
        <dsp:cNvPr id="0" name=""/>
        <dsp:cNvSpPr/>
      </dsp:nvSpPr>
      <dsp:spPr>
        <a:xfrm>
          <a:off x="5877855" y="2237798"/>
          <a:ext cx="2089546" cy="83459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Font typeface="Courier New" panose="02070309020205020404" pitchFamily="49" charset="0"/>
            <a:buNone/>
          </a:pPr>
          <a:r>
            <a:rPr lang="en-US" sz="1400" kern="1200" dirty="0">
              <a:solidFill>
                <a:srgbClr val="002060"/>
              </a:solidFill>
            </a:rPr>
            <a:t>Increase overall sales volume</a:t>
          </a:r>
        </a:p>
      </dsp:txBody>
      <dsp:txXfrm>
        <a:off x="5902299" y="2262242"/>
        <a:ext cx="2040658" cy="785703"/>
      </dsp:txXfrm>
    </dsp:sp>
    <dsp:sp modelId="{4030C9B4-41A8-44ED-AC79-E3EC2C96D315}">
      <dsp:nvSpPr>
        <dsp:cNvPr id="0" name=""/>
        <dsp:cNvSpPr/>
      </dsp:nvSpPr>
      <dsp:spPr>
        <a:xfrm>
          <a:off x="5877855" y="3200788"/>
          <a:ext cx="2089546" cy="83459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002060"/>
              </a:solidFill>
            </a:rPr>
            <a:t>Reduce profit margin per product (but prevent loss through wasted products)</a:t>
          </a:r>
        </a:p>
      </dsp:txBody>
      <dsp:txXfrm>
        <a:off x="5902299" y="3225232"/>
        <a:ext cx="2040658" cy="7857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2CDF3B-9B6B-4D13-BD9B-C3EA1824F56C}">
      <dsp:nvSpPr>
        <dsp:cNvPr id="0" name=""/>
        <dsp:cNvSpPr/>
      </dsp:nvSpPr>
      <dsp:spPr>
        <a:xfrm>
          <a:off x="72430" y="458485"/>
          <a:ext cx="2506361" cy="78323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0513"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Profitability</a:t>
          </a:r>
          <a:endParaRPr lang="en-GB" sz="2900" kern="1200" dirty="0"/>
        </a:p>
      </dsp:txBody>
      <dsp:txXfrm>
        <a:off x="72430" y="458485"/>
        <a:ext cx="2506361" cy="783237"/>
      </dsp:txXfrm>
    </dsp:sp>
    <dsp:sp modelId="{0EA161BD-F5EF-47D0-BDDB-79BA5A265D26}">
      <dsp:nvSpPr>
        <dsp:cNvPr id="0" name=""/>
        <dsp:cNvSpPr/>
      </dsp:nvSpPr>
      <dsp:spPr>
        <a:xfrm>
          <a:off x="2110" y="354953"/>
          <a:ext cx="548266" cy="82239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4000" r="-5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A73037-ACFB-4279-82B6-66887F315F6F}">
      <dsp:nvSpPr>
        <dsp:cNvPr id="0" name=""/>
        <dsp:cNvSpPr/>
      </dsp:nvSpPr>
      <dsp:spPr>
        <a:xfrm>
          <a:off x="2843784" y="468087"/>
          <a:ext cx="2506361" cy="78323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0513"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Reputation</a:t>
          </a:r>
          <a:endParaRPr lang="en-GB" sz="2900" kern="1200" dirty="0"/>
        </a:p>
      </dsp:txBody>
      <dsp:txXfrm>
        <a:off x="2843784" y="468087"/>
        <a:ext cx="2506361" cy="783237"/>
      </dsp:txXfrm>
    </dsp:sp>
    <dsp:sp modelId="{CEA33639-92A7-4B6A-AAB8-4D927A5BB3FA}">
      <dsp:nvSpPr>
        <dsp:cNvPr id="0" name=""/>
        <dsp:cNvSpPr/>
      </dsp:nvSpPr>
      <dsp:spPr>
        <a:xfrm>
          <a:off x="2751381" y="391936"/>
          <a:ext cx="548266" cy="82239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2000" r="-6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72F6E8-42AA-4A92-9575-7F082AB403B1}">
      <dsp:nvSpPr>
        <dsp:cNvPr id="0" name=""/>
        <dsp:cNvSpPr/>
      </dsp:nvSpPr>
      <dsp:spPr>
        <a:xfrm>
          <a:off x="1475163" y="1454096"/>
          <a:ext cx="2506361" cy="783237"/>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0513"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Quality</a:t>
          </a:r>
          <a:endParaRPr lang="en-GB" sz="2900" kern="1200" dirty="0"/>
        </a:p>
      </dsp:txBody>
      <dsp:txXfrm>
        <a:off x="1475163" y="1454096"/>
        <a:ext cx="2506361" cy="783237"/>
      </dsp:txXfrm>
    </dsp:sp>
    <dsp:sp modelId="{2663384A-AE2F-4630-BE2B-AE7B17B92554}">
      <dsp:nvSpPr>
        <dsp:cNvPr id="0" name=""/>
        <dsp:cNvSpPr/>
      </dsp:nvSpPr>
      <dsp:spPr>
        <a:xfrm>
          <a:off x="1370731" y="1340962"/>
          <a:ext cx="548266" cy="82239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1/16/2024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1577279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074446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950502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264167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819305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31979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081424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745769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floristry is seasonal- consider wreath-making at Christmas, and promotions for Mother’s Day, Valentine’s Day etc.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2087269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428019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4129603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Finance</a:t>
            </a:r>
          </a:p>
        </p:txBody>
      </p:sp>
      <p:sp>
        <p:nvSpPr>
          <p:cNvPr id="2053" name="Rectangle 15"/>
          <p:cNvSpPr>
            <a:spLocks noGrp="1" noChangeArrowheads="1"/>
          </p:cNvSpPr>
          <p:nvPr>
            <p:ph type="title"/>
          </p:nvPr>
        </p:nvSpPr>
        <p:spPr>
          <a:xfrm>
            <a:off x="539552" y="3280013"/>
            <a:ext cx="8147248" cy="2514600"/>
          </a:xfrm>
        </p:spPr>
        <p:txBody>
          <a:bodyPr anchor="t"/>
          <a:lstStyle/>
          <a:p>
            <a:pPr eaLnBrk="1" hangingPunct="1"/>
            <a:r>
              <a:rPr lang="en-GB" dirty="0">
                <a:ea typeface="ＭＳ Ｐゴシック" pitchFamily="-105" charset="-128"/>
                <a:cs typeface="ＭＳ Ｐゴシック" pitchFamily="-105" charset="-128"/>
              </a:rPr>
              <a:t>9.1 The principles of finance</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4: Maximising sales revenue and the potential implications for a business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440" y="1025182"/>
            <a:ext cx="8460940" cy="382588"/>
          </a:xfrm>
        </p:spPr>
        <p:txBody>
          <a:bodyPr/>
          <a:lstStyle/>
          <a:p>
            <a:r>
              <a:rPr lang="en-US" dirty="0"/>
              <a:t>Managing business processes</a:t>
            </a:r>
          </a:p>
        </p:txBody>
      </p:sp>
      <p:sp>
        <p:nvSpPr>
          <p:cNvPr id="3" name="Content Placeholder 2"/>
          <p:cNvSpPr>
            <a:spLocks noGrp="1"/>
          </p:cNvSpPr>
          <p:nvPr>
            <p:ph sz="quarter" idx="10"/>
          </p:nvPr>
        </p:nvSpPr>
        <p:spPr>
          <a:xfrm>
            <a:off x="395535" y="1582496"/>
            <a:ext cx="8325147" cy="4248000"/>
          </a:xfrm>
        </p:spPr>
        <p:txBody>
          <a:bodyPr/>
          <a:lstStyle/>
          <a:p>
            <a:pPr marL="0" lvl="1" indent="0">
              <a:spcBef>
                <a:spcPts val="0"/>
              </a:spcBef>
              <a:spcAft>
                <a:spcPts val="0"/>
              </a:spcAft>
              <a:buNone/>
            </a:pPr>
            <a:endParaRPr lang="en-US" sz="1800" b="1" dirty="0"/>
          </a:p>
          <a:p>
            <a:pPr marL="0" lvl="1" indent="0">
              <a:spcBef>
                <a:spcPts val="0"/>
              </a:spcBef>
              <a:spcAft>
                <a:spcPts val="0"/>
              </a:spcAft>
              <a:buNone/>
            </a:pPr>
            <a:endParaRPr lang="en-US" sz="1800" b="1" dirty="0"/>
          </a:p>
          <a:p>
            <a:pPr marL="0" lvl="1" indent="0">
              <a:spcBef>
                <a:spcPts val="0"/>
              </a:spcBef>
              <a:spcAft>
                <a:spcPts val="0"/>
              </a:spcAft>
              <a:buNone/>
            </a:pPr>
            <a:endParaRPr lang="en-US" sz="1800" b="1" dirty="0"/>
          </a:p>
          <a:p>
            <a:pPr marL="0" lvl="1" indent="0">
              <a:spcBef>
                <a:spcPts val="0"/>
              </a:spcBef>
              <a:spcAft>
                <a:spcPts val="0"/>
              </a:spcAft>
              <a:buNone/>
            </a:pPr>
            <a:endParaRPr lang="en-US" sz="1800" b="1" dirty="0"/>
          </a:p>
          <a:p>
            <a:pPr marL="0" lvl="1" indent="0">
              <a:spcBef>
                <a:spcPts val="0"/>
              </a:spcBef>
              <a:spcAft>
                <a:spcPts val="0"/>
              </a:spcAft>
              <a:buNone/>
            </a:pPr>
            <a:endParaRPr lang="en-US" sz="1800" b="1" dirty="0"/>
          </a:p>
          <a:p>
            <a:pPr lvl="1">
              <a:spcBef>
                <a:spcPts val="0"/>
              </a:spcBef>
              <a:spcAft>
                <a:spcPts val="0"/>
              </a:spcAft>
            </a:pPr>
            <a:r>
              <a:rPr lang="en-US" sz="1800" b="1" dirty="0"/>
              <a:t>Efficient management: </a:t>
            </a:r>
            <a:r>
              <a:rPr lang="en-US" sz="1800" dirty="0"/>
              <a:t>reducing waste/loss through quality control. </a:t>
            </a:r>
            <a:r>
              <a:rPr lang="en-US" sz="1800" dirty="0" err="1"/>
              <a:t>Optimising</a:t>
            </a:r>
            <a:r>
              <a:rPr lang="en-US" sz="1800" dirty="0"/>
              <a:t> time and resources to </a:t>
            </a:r>
            <a:r>
              <a:rPr lang="en-US" sz="1800" dirty="0" err="1"/>
              <a:t>maximise</a:t>
            </a:r>
            <a:r>
              <a:rPr lang="en-US" sz="1800" dirty="0"/>
              <a:t> revenue.</a:t>
            </a:r>
          </a:p>
          <a:p>
            <a:pPr lvl="1">
              <a:spcBef>
                <a:spcPts val="0"/>
              </a:spcBef>
              <a:spcAft>
                <a:spcPts val="0"/>
              </a:spcAft>
            </a:pPr>
            <a:r>
              <a:rPr lang="en-US" sz="1800" b="1" dirty="0"/>
              <a:t>Technology adoption: </a:t>
            </a:r>
            <a:r>
              <a:rPr lang="en-US" sz="1800" dirty="0"/>
              <a:t>introducing time-saving and efficient new technologies can improve productivity </a:t>
            </a:r>
            <a:r>
              <a:rPr lang="en-US" sz="1800" dirty="0" err="1"/>
              <a:t>e.g</a:t>
            </a:r>
            <a:r>
              <a:rPr lang="en-US" sz="1800" dirty="0"/>
              <a:t> precision farming technology uses data to improve output.</a:t>
            </a:r>
          </a:p>
          <a:p>
            <a:pPr lvl="1">
              <a:spcBef>
                <a:spcPts val="0"/>
              </a:spcBef>
              <a:spcAft>
                <a:spcPts val="0"/>
              </a:spcAft>
            </a:pPr>
            <a:r>
              <a:rPr lang="en-US" sz="1800" b="1" dirty="0"/>
              <a:t>Sustainable practices: </a:t>
            </a:r>
            <a:r>
              <a:rPr lang="en-US" sz="1800" dirty="0"/>
              <a:t>enhances long term productivity of land and protects the environment.</a:t>
            </a:r>
          </a:p>
          <a:p>
            <a:pPr lvl="1">
              <a:spcBef>
                <a:spcPts val="0"/>
              </a:spcBef>
              <a:spcAft>
                <a:spcPts val="0"/>
              </a:spcAft>
            </a:pPr>
            <a:r>
              <a:rPr lang="en-US" sz="1800" b="1" dirty="0"/>
              <a:t>Planning capacity: </a:t>
            </a:r>
            <a:r>
              <a:rPr lang="en-US" sz="1800" dirty="0"/>
              <a:t>efficient planning can ensure production meets market demand or resources are available to supply services at the right time. </a:t>
            </a:r>
            <a:endParaRPr lang="en-US" sz="1700"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farm with a machine spraying plants&#10;&#10;Description automatically generated with medium confidence">
            <a:extLst>
              <a:ext uri="{FF2B5EF4-FFF2-40B4-BE49-F238E27FC236}">
                <a16:creationId xmlns:a16="http://schemas.microsoft.com/office/drawing/2014/main" id="{31CF2FEC-873B-2BF7-9DB4-FD36DBA78A3A}"/>
              </a:ext>
            </a:extLst>
          </p:cNvPr>
          <p:cNvPicPr>
            <a:picLocks noChangeAspect="1"/>
          </p:cNvPicPr>
          <p:nvPr/>
        </p:nvPicPr>
        <p:blipFill rotWithShape="1">
          <a:blip r:embed="rId3"/>
          <a:srcRect l="35563" b="12122"/>
          <a:stretch/>
        </p:blipFill>
        <p:spPr>
          <a:xfrm>
            <a:off x="5829972" y="1571561"/>
            <a:ext cx="2759583" cy="1445166"/>
          </a:xfrm>
          <a:prstGeom prst="rect">
            <a:avLst/>
          </a:prstGeom>
        </p:spPr>
      </p:pic>
      <p:sp>
        <p:nvSpPr>
          <p:cNvPr id="6" name="TextBox 5">
            <a:extLst>
              <a:ext uri="{FF2B5EF4-FFF2-40B4-BE49-F238E27FC236}">
                <a16:creationId xmlns:a16="http://schemas.microsoft.com/office/drawing/2014/main" id="{5B29CA3E-A893-5F0E-78A4-4F05A164BA26}"/>
              </a:ext>
            </a:extLst>
          </p:cNvPr>
          <p:cNvSpPr txBox="1"/>
          <p:nvPr/>
        </p:nvSpPr>
        <p:spPr>
          <a:xfrm>
            <a:off x="395535" y="1571561"/>
            <a:ext cx="5359320" cy="1015663"/>
          </a:xfrm>
          <a:prstGeom prst="rect">
            <a:avLst/>
          </a:prstGeom>
          <a:noFill/>
        </p:spPr>
        <p:txBody>
          <a:bodyPr wrap="square" rtlCol="0">
            <a:spAutoFit/>
          </a:bodyPr>
          <a:lstStyle/>
          <a:p>
            <a:pPr marL="0" lvl="1" indent="0">
              <a:spcBef>
                <a:spcPts val="0"/>
              </a:spcBef>
              <a:spcAft>
                <a:spcPts val="0"/>
              </a:spcAft>
              <a:buNone/>
            </a:pPr>
            <a:r>
              <a:rPr lang="en-US" sz="2000" dirty="0">
                <a:ea typeface="ＭＳ Ｐゴシック" pitchFamily="-105" charset="-128"/>
                <a:cs typeface="ＭＳ Ｐゴシック" pitchFamily="-105" charset="-128"/>
              </a:rPr>
              <a:t>Revenue can be generated through new activities, but also through the way businesses operate. For example:</a:t>
            </a:r>
          </a:p>
        </p:txBody>
      </p:sp>
    </p:spTree>
    <p:extLst>
      <p:ext uri="{BB962C8B-B14F-4D97-AF65-F5344CB8AC3E}">
        <p14:creationId xmlns:p14="http://schemas.microsoft.com/office/powerpoint/2010/main" val="669216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37C0C-16A4-347A-D85B-6DD8797D1893}"/>
              </a:ext>
            </a:extLst>
          </p:cNvPr>
          <p:cNvSpPr>
            <a:spLocks noGrp="1"/>
          </p:cNvSpPr>
          <p:nvPr>
            <p:ph type="title"/>
          </p:nvPr>
        </p:nvSpPr>
        <p:spPr/>
        <p:txBody>
          <a:bodyPr/>
          <a:lstStyle/>
          <a:p>
            <a:r>
              <a:rPr lang="en-US" dirty="0"/>
              <a:t>Managing business processes</a:t>
            </a:r>
            <a:endParaRPr lang="en-GB" dirty="0"/>
          </a:p>
        </p:txBody>
      </p:sp>
      <p:sp>
        <p:nvSpPr>
          <p:cNvPr id="3" name="Content Placeholder 2">
            <a:extLst>
              <a:ext uri="{FF2B5EF4-FFF2-40B4-BE49-F238E27FC236}">
                <a16:creationId xmlns:a16="http://schemas.microsoft.com/office/drawing/2014/main" id="{1261DD81-D207-F998-5C1D-2C1EF3FE3750}"/>
              </a:ext>
            </a:extLst>
          </p:cNvPr>
          <p:cNvSpPr>
            <a:spLocks noGrp="1"/>
          </p:cNvSpPr>
          <p:nvPr>
            <p:ph sz="quarter" idx="10"/>
          </p:nvPr>
        </p:nvSpPr>
        <p:spPr>
          <a:xfrm>
            <a:off x="457200" y="1512000"/>
            <a:ext cx="5915000" cy="4437280"/>
          </a:xfrm>
        </p:spPr>
        <p:txBody>
          <a:bodyPr/>
          <a:lstStyle/>
          <a:p>
            <a:pPr marL="342900" indent="-342900">
              <a:lnSpc>
                <a:spcPct val="100000"/>
              </a:lnSpc>
              <a:spcBef>
                <a:spcPts val="600"/>
              </a:spcBef>
              <a:spcAft>
                <a:spcPts val="600"/>
              </a:spcAft>
              <a:buClr>
                <a:srgbClr val="0077E3"/>
              </a:buClr>
              <a:buFont typeface="Arial" panose="020B0604020202020204" pitchFamily="34" charset="0"/>
              <a:buChar char="•"/>
            </a:pPr>
            <a:r>
              <a:rPr lang="en-US" b="1" dirty="0"/>
              <a:t>Efficient logistics and distribution</a:t>
            </a:r>
            <a:r>
              <a:rPr lang="en-US" dirty="0"/>
              <a:t> – having an efficient supply chain can reduce interruptions to business and timely delivery can reduce costs and satisfy customers.</a:t>
            </a:r>
          </a:p>
          <a:p>
            <a:pPr marL="342900" indent="-342900">
              <a:lnSpc>
                <a:spcPct val="100000"/>
              </a:lnSpc>
              <a:spcBef>
                <a:spcPts val="600"/>
              </a:spcBef>
              <a:spcAft>
                <a:spcPts val="600"/>
              </a:spcAft>
              <a:buClr>
                <a:srgbClr val="0077E3"/>
              </a:buClr>
              <a:buFont typeface="Arial" panose="020B0604020202020204" pitchFamily="34" charset="0"/>
              <a:buChar char="•"/>
            </a:pPr>
            <a:r>
              <a:rPr lang="en-US" b="1" dirty="0"/>
              <a:t>Invest in infrastructure </a:t>
            </a:r>
            <a:r>
              <a:rPr lang="en-US" dirty="0"/>
              <a:t>–</a:t>
            </a:r>
            <a:r>
              <a:rPr lang="en-US" b="1" dirty="0"/>
              <a:t> </a:t>
            </a:r>
            <a:r>
              <a:rPr lang="en-US" dirty="0"/>
              <a:t>improving storage facilities and processing is a way businesses can invest in better performance in the long term.</a:t>
            </a:r>
          </a:p>
          <a:p>
            <a:pPr marL="342900" indent="-342900">
              <a:lnSpc>
                <a:spcPct val="100000"/>
              </a:lnSpc>
              <a:spcBef>
                <a:spcPts val="600"/>
              </a:spcBef>
              <a:spcAft>
                <a:spcPts val="600"/>
              </a:spcAft>
              <a:buClr>
                <a:srgbClr val="0077E3"/>
              </a:buClr>
              <a:buFont typeface="Arial" panose="020B0604020202020204" pitchFamily="34" charset="0"/>
              <a:buChar char="•"/>
            </a:pPr>
            <a:r>
              <a:rPr lang="en-US" b="1" dirty="0"/>
              <a:t>Risk management </a:t>
            </a:r>
            <a:r>
              <a:rPr lang="en-US" dirty="0"/>
              <a:t>–</a:t>
            </a:r>
            <a:r>
              <a:rPr lang="en-US" b="1" dirty="0"/>
              <a:t> </a:t>
            </a:r>
            <a:r>
              <a:rPr lang="en-US" dirty="0"/>
              <a:t>Mitigating risk through risk planning, taking out insurance to reduce impacts of adverse events such as flooding, drought or pests.</a:t>
            </a:r>
          </a:p>
          <a:p>
            <a:pPr marL="342900" indent="-342900">
              <a:lnSpc>
                <a:spcPct val="100000"/>
              </a:lnSpc>
              <a:spcBef>
                <a:spcPts val="600"/>
              </a:spcBef>
              <a:spcAft>
                <a:spcPts val="600"/>
              </a:spcAft>
              <a:buClr>
                <a:srgbClr val="0077E3"/>
              </a:buClr>
              <a:buFont typeface="Arial" panose="020B0604020202020204" pitchFamily="34" charset="0"/>
              <a:buChar char="•"/>
            </a:pPr>
            <a:r>
              <a:rPr lang="en-US" b="1" dirty="0"/>
              <a:t>Cost management </a:t>
            </a:r>
            <a:r>
              <a:rPr lang="en-US" dirty="0"/>
              <a:t>–</a:t>
            </a:r>
            <a:r>
              <a:rPr lang="en-US" b="1" dirty="0"/>
              <a:t> </a:t>
            </a:r>
            <a:r>
              <a:rPr lang="en-US" dirty="0"/>
              <a:t>Monitor and manage operational costs. Identify potential cost savings. </a:t>
            </a:r>
            <a:endParaRPr lang="en-US" sz="2000" dirty="0"/>
          </a:p>
          <a:p>
            <a:endParaRPr lang="en-GB" dirty="0"/>
          </a:p>
        </p:txBody>
      </p:sp>
      <p:pic>
        <p:nvPicPr>
          <p:cNvPr id="5" name="Picture 4" descr="A truck with plants on it&#10;&#10;Description automatically generated">
            <a:extLst>
              <a:ext uri="{FF2B5EF4-FFF2-40B4-BE49-F238E27FC236}">
                <a16:creationId xmlns:a16="http://schemas.microsoft.com/office/drawing/2014/main" id="{90C98478-B64D-355F-4EE4-29BD1B776DF2}"/>
              </a:ext>
            </a:extLst>
          </p:cNvPr>
          <p:cNvPicPr>
            <a:picLocks noChangeAspect="1"/>
          </p:cNvPicPr>
          <p:nvPr/>
        </p:nvPicPr>
        <p:blipFill rotWithShape="1">
          <a:blip r:embed="rId2"/>
          <a:srcRect l="15195"/>
          <a:stretch/>
        </p:blipFill>
        <p:spPr>
          <a:xfrm>
            <a:off x="6554698" y="1512000"/>
            <a:ext cx="2132102" cy="1412944"/>
          </a:xfrm>
          <a:prstGeom prst="rect">
            <a:avLst/>
          </a:prstGeom>
        </p:spPr>
      </p:pic>
      <p:pic>
        <p:nvPicPr>
          <p:cNvPr id="7" name="Picture 6" descr="A person wearing rubber boots standing in a muddy area&#10;&#10;Description automatically generated">
            <a:extLst>
              <a:ext uri="{FF2B5EF4-FFF2-40B4-BE49-F238E27FC236}">
                <a16:creationId xmlns:a16="http://schemas.microsoft.com/office/drawing/2014/main" id="{E3CDA880-651C-1536-4D9C-2CD32640DE99}"/>
              </a:ext>
            </a:extLst>
          </p:cNvPr>
          <p:cNvPicPr>
            <a:picLocks noChangeAspect="1"/>
          </p:cNvPicPr>
          <p:nvPr/>
        </p:nvPicPr>
        <p:blipFill>
          <a:blip r:embed="rId3"/>
          <a:stretch>
            <a:fillRect/>
          </a:stretch>
        </p:blipFill>
        <p:spPr>
          <a:xfrm>
            <a:off x="6554698" y="3946450"/>
            <a:ext cx="2115185" cy="1412944"/>
          </a:xfrm>
          <a:prstGeom prst="rect">
            <a:avLst/>
          </a:prstGeom>
        </p:spPr>
      </p:pic>
    </p:spTree>
    <p:extLst>
      <p:ext uri="{BB962C8B-B14F-4D97-AF65-F5344CB8AC3E}">
        <p14:creationId xmlns:p14="http://schemas.microsoft.com/office/powerpoint/2010/main" val="3061244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970" y="1005288"/>
            <a:ext cx="8568952" cy="382588"/>
          </a:xfrm>
        </p:spPr>
        <p:txBody>
          <a:bodyPr/>
          <a:lstStyle/>
          <a:p>
            <a:r>
              <a:rPr lang="en-US" dirty="0">
                <a:ea typeface="ＭＳ Ｐゴシック" pitchFamily="-105" charset="-128"/>
                <a:cs typeface="ＭＳ Ｐゴシック" pitchFamily="-105" charset="-128"/>
              </a:rPr>
              <a:t>Cost management methods</a:t>
            </a:r>
            <a:endParaRPr lang="en-US" dirty="0"/>
          </a:p>
        </p:txBody>
      </p:sp>
      <p:sp>
        <p:nvSpPr>
          <p:cNvPr id="3" name="Content Placeholder 2"/>
          <p:cNvSpPr>
            <a:spLocks noGrp="1"/>
          </p:cNvSpPr>
          <p:nvPr>
            <p:ph sz="quarter" idx="10"/>
          </p:nvPr>
        </p:nvSpPr>
        <p:spPr>
          <a:xfrm>
            <a:off x="457200" y="1556792"/>
            <a:ext cx="5194920" cy="3816424"/>
          </a:xfrm>
        </p:spPr>
        <p:txBody>
          <a:bodyPr/>
          <a:lstStyle/>
          <a:p>
            <a:r>
              <a:rPr lang="en-US" dirty="0">
                <a:ea typeface="ＭＳ Ｐゴシック" pitchFamily="-105" charset="-128"/>
                <a:cs typeface="ＭＳ Ｐゴシック" pitchFamily="-105" charset="-128"/>
              </a:rPr>
              <a:t>A crucial aspect of </a:t>
            </a:r>
            <a:r>
              <a:rPr lang="en-US" dirty="0" err="1">
                <a:ea typeface="ＭＳ Ｐゴシック" pitchFamily="-105" charset="-128"/>
                <a:cs typeface="ＭＳ Ｐゴシック" pitchFamily="-105" charset="-128"/>
              </a:rPr>
              <a:t>maximising</a:t>
            </a:r>
            <a:r>
              <a:rPr lang="en-US" dirty="0">
                <a:ea typeface="ＭＳ Ｐゴシック" pitchFamily="-105" charset="-128"/>
                <a:cs typeface="ＭＳ Ｐゴシック" pitchFamily="-105" charset="-128"/>
              </a:rPr>
              <a:t> revenue is to manage costs, so all the hard work does not go to waste on unnecessary expenses. </a:t>
            </a:r>
          </a:p>
          <a:p>
            <a:pPr marL="501650" lvl="3" indent="-285750">
              <a:buFont typeface="Arial" panose="020B0604020202020204" pitchFamily="34" charset="0"/>
              <a:buChar char="•"/>
            </a:pPr>
            <a:r>
              <a:rPr lang="en-US" sz="2000" b="1" dirty="0"/>
              <a:t>Budgeting and planning </a:t>
            </a:r>
            <a:r>
              <a:rPr lang="en-US" sz="2000" dirty="0"/>
              <a:t>– allocate resources effectively</a:t>
            </a:r>
          </a:p>
          <a:p>
            <a:pPr marL="501650" lvl="3" indent="-285750">
              <a:buFont typeface="Arial" panose="020B0604020202020204" pitchFamily="34" charset="0"/>
              <a:buChar char="•"/>
            </a:pPr>
            <a:r>
              <a:rPr lang="en-US" sz="2000" b="1" dirty="0"/>
              <a:t>Cost tracking and analysis </a:t>
            </a:r>
            <a:r>
              <a:rPr lang="en-US" sz="2000" dirty="0"/>
              <a:t>– identify where costs can be saved</a:t>
            </a:r>
          </a:p>
          <a:p>
            <a:pPr marL="501650" lvl="3" indent="-285750">
              <a:buFont typeface="Arial" panose="020B0604020202020204" pitchFamily="34" charset="0"/>
              <a:buChar char="•"/>
            </a:pPr>
            <a:r>
              <a:rPr lang="en-US" sz="2000" b="1" dirty="0"/>
              <a:t>Economies of scale </a:t>
            </a:r>
            <a:r>
              <a:rPr lang="en-US" sz="2000" dirty="0"/>
              <a:t>– spread fixed costs over larger product volume</a:t>
            </a:r>
          </a:p>
          <a:p>
            <a:pPr marL="501650" lvl="3" indent="-285750">
              <a:buFont typeface="Arial" panose="020B0604020202020204" pitchFamily="34" charset="0"/>
              <a:buChar char="•"/>
            </a:pPr>
            <a:r>
              <a:rPr lang="en-US" sz="2000" b="1" dirty="0"/>
              <a:t>Bulk buying </a:t>
            </a:r>
            <a:r>
              <a:rPr lang="en-US" sz="2000" dirty="0"/>
              <a:t>– negotiate discounts for bulk purchases which reduce costs and can be stored until needed</a:t>
            </a:r>
            <a:endParaRPr lang="en-US" sz="1800"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stack of bags on a table&#10;&#10;Description automatically generated">
            <a:extLst>
              <a:ext uri="{FF2B5EF4-FFF2-40B4-BE49-F238E27FC236}">
                <a16:creationId xmlns:a16="http://schemas.microsoft.com/office/drawing/2014/main" id="{3C5FB4B3-AA5D-7087-3B83-6F0E58ED60E9}"/>
              </a:ext>
            </a:extLst>
          </p:cNvPr>
          <p:cNvPicPr>
            <a:picLocks noChangeAspect="1"/>
          </p:cNvPicPr>
          <p:nvPr/>
        </p:nvPicPr>
        <p:blipFill>
          <a:blip r:embed="rId3"/>
          <a:stretch>
            <a:fillRect/>
          </a:stretch>
        </p:blipFill>
        <p:spPr>
          <a:xfrm>
            <a:off x="5813712" y="3747923"/>
            <a:ext cx="2889209" cy="1872207"/>
          </a:xfrm>
          <a:prstGeom prst="rect">
            <a:avLst/>
          </a:prstGeom>
        </p:spPr>
      </p:pic>
      <p:pic>
        <p:nvPicPr>
          <p:cNvPr id="8" name="Picture 7" descr="A person working in a flower shop&#10;&#10;Description automatically generated">
            <a:extLst>
              <a:ext uri="{FF2B5EF4-FFF2-40B4-BE49-F238E27FC236}">
                <a16:creationId xmlns:a16="http://schemas.microsoft.com/office/drawing/2014/main" id="{F0F3CE2B-4FB5-8B87-10D1-6C45A3AD5842}"/>
              </a:ext>
            </a:extLst>
          </p:cNvPr>
          <p:cNvPicPr>
            <a:picLocks noChangeAspect="1"/>
          </p:cNvPicPr>
          <p:nvPr/>
        </p:nvPicPr>
        <p:blipFill rotWithShape="1">
          <a:blip r:embed="rId4"/>
          <a:srcRect l="20010"/>
          <a:stretch/>
        </p:blipFill>
        <p:spPr>
          <a:xfrm>
            <a:off x="5813713" y="1556791"/>
            <a:ext cx="2889210" cy="1907127"/>
          </a:xfrm>
          <a:prstGeom prst="rect">
            <a:avLst/>
          </a:prstGeom>
        </p:spPr>
      </p:pic>
    </p:spTree>
    <p:extLst>
      <p:ext uri="{BB962C8B-B14F-4D97-AF65-F5344CB8AC3E}">
        <p14:creationId xmlns:p14="http://schemas.microsoft.com/office/powerpoint/2010/main" val="3408070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B93D1-8133-B3F7-9911-66365AFC8EED}"/>
              </a:ext>
            </a:extLst>
          </p:cNvPr>
          <p:cNvSpPr>
            <a:spLocks noGrp="1"/>
          </p:cNvSpPr>
          <p:nvPr>
            <p:ph type="title"/>
          </p:nvPr>
        </p:nvSpPr>
        <p:spPr/>
        <p:txBody>
          <a:bodyPr/>
          <a:lstStyle/>
          <a:p>
            <a:r>
              <a:rPr lang="en-US" dirty="0"/>
              <a:t>Cost management methods</a:t>
            </a:r>
            <a:endParaRPr lang="en-GB" dirty="0"/>
          </a:p>
        </p:txBody>
      </p:sp>
      <p:sp>
        <p:nvSpPr>
          <p:cNvPr id="3" name="Content Placeholder 2">
            <a:extLst>
              <a:ext uri="{FF2B5EF4-FFF2-40B4-BE49-F238E27FC236}">
                <a16:creationId xmlns:a16="http://schemas.microsoft.com/office/drawing/2014/main" id="{82F75D33-B8E2-583D-1EBE-24374A058C60}"/>
              </a:ext>
            </a:extLst>
          </p:cNvPr>
          <p:cNvSpPr>
            <a:spLocks noGrp="1"/>
          </p:cNvSpPr>
          <p:nvPr>
            <p:ph sz="quarter" idx="10"/>
          </p:nvPr>
        </p:nvSpPr>
        <p:spPr>
          <a:xfrm>
            <a:off x="323528" y="1484784"/>
            <a:ext cx="5194920" cy="4248000"/>
          </a:xfrm>
        </p:spPr>
        <p:txBody>
          <a:bodyPr/>
          <a:lstStyle/>
          <a:p>
            <a:pPr marL="501650" lvl="3" indent="-285750">
              <a:buFont typeface="Arial" panose="020B0604020202020204" pitchFamily="34" charset="0"/>
              <a:buChar char="•"/>
            </a:pPr>
            <a:endParaRPr lang="en-US" sz="2000" b="1" dirty="0"/>
          </a:p>
          <a:p>
            <a:pPr marL="501650" lvl="3" indent="-285750">
              <a:buFont typeface="Arial" panose="020B0604020202020204" pitchFamily="34" charset="0"/>
              <a:buChar char="•"/>
            </a:pPr>
            <a:r>
              <a:rPr lang="en-US" sz="2000" b="1" dirty="0"/>
              <a:t>Efficient </a:t>
            </a:r>
            <a:r>
              <a:rPr lang="en-US" sz="2000" b="1" dirty="0" err="1"/>
              <a:t>labour</a:t>
            </a:r>
            <a:r>
              <a:rPr lang="en-US" sz="2000" b="1" dirty="0"/>
              <a:t> </a:t>
            </a:r>
            <a:r>
              <a:rPr lang="en-US" sz="2000" dirty="0"/>
              <a:t>– reduce errors and time wasting through training and task allocation.</a:t>
            </a:r>
          </a:p>
          <a:p>
            <a:pPr marL="501650" lvl="3" indent="-285750">
              <a:buFont typeface="Arial" panose="020B0604020202020204" pitchFamily="34" charset="0"/>
              <a:buChar char="•"/>
            </a:pPr>
            <a:r>
              <a:rPr lang="en-US" sz="2000" b="1" dirty="0"/>
              <a:t>Automation </a:t>
            </a:r>
            <a:r>
              <a:rPr lang="en-US" sz="2000" dirty="0"/>
              <a:t>– replace </a:t>
            </a:r>
            <a:r>
              <a:rPr lang="en-US" sz="2000" dirty="0" err="1"/>
              <a:t>labour</a:t>
            </a:r>
            <a:r>
              <a:rPr lang="en-US" sz="2000" dirty="0"/>
              <a:t> intensive tasks, capital intensive but long-term cost savings.</a:t>
            </a:r>
          </a:p>
          <a:p>
            <a:pPr marL="501650" lvl="3" indent="-285750">
              <a:buFont typeface="Arial" panose="020B0604020202020204" pitchFamily="34" charset="0"/>
              <a:buChar char="•"/>
            </a:pPr>
            <a:r>
              <a:rPr lang="en-US" sz="2000" b="1" dirty="0"/>
              <a:t>Maintenance and repair </a:t>
            </a:r>
            <a:r>
              <a:rPr lang="en-US" sz="2000" dirty="0"/>
              <a:t>– extend lifespan of equipment and machinery, avoid breakdowns.</a:t>
            </a:r>
          </a:p>
          <a:p>
            <a:pPr marL="501650" lvl="3" indent="-285750">
              <a:buFont typeface="Arial" panose="020B0604020202020204" pitchFamily="34" charset="0"/>
              <a:buChar char="•"/>
            </a:pPr>
            <a:r>
              <a:rPr lang="en-US" sz="2000" b="1" dirty="0"/>
              <a:t>Review business processes regularly </a:t>
            </a:r>
            <a:r>
              <a:rPr lang="en-US" sz="2000" dirty="0"/>
              <a:t>to improve efficiency, </a:t>
            </a:r>
            <a:r>
              <a:rPr lang="en-US" sz="2000" dirty="0" err="1"/>
              <a:t>optimise</a:t>
            </a:r>
            <a:r>
              <a:rPr lang="en-US" sz="2000" dirty="0"/>
              <a:t> spending and </a:t>
            </a:r>
            <a:r>
              <a:rPr lang="en-US" sz="2000" dirty="0" err="1"/>
              <a:t>maximise</a:t>
            </a:r>
            <a:r>
              <a:rPr lang="en-US" sz="2000" dirty="0"/>
              <a:t> revenue without damaging the profit margins</a:t>
            </a:r>
            <a:endParaRPr lang="en-GB" dirty="0"/>
          </a:p>
        </p:txBody>
      </p:sp>
      <p:pic>
        <p:nvPicPr>
          <p:cNvPr id="5" name="Picture 4" descr="A person working under a vehicle&#10;&#10;Description automatically generated">
            <a:extLst>
              <a:ext uri="{FF2B5EF4-FFF2-40B4-BE49-F238E27FC236}">
                <a16:creationId xmlns:a16="http://schemas.microsoft.com/office/drawing/2014/main" id="{6AC3CCF0-295A-F9D0-BB04-9614A000C4D5}"/>
              </a:ext>
            </a:extLst>
          </p:cNvPr>
          <p:cNvPicPr>
            <a:picLocks noChangeAspect="1"/>
          </p:cNvPicPr>
          <p:nvPr/>
        </p:nvPicPr>
        <p:blipFill>
          <a:blip r:embed="rId2"/>
          <a:stretch>
            <a:fillRect/>
          </a:stretch>
        </p:blipFill>
        <p:spPr>
          <a:xfrm>
            <a:off x="6011435" y="3753759"/>
            <a:ext cx="2635663" cy="1755351"/>
          </a:xfrm>
          <a:prstGeom prst="rect">
            <a:avLst/>
          </a:prstGeom>
        </p:spPr>
      </p:pic>
      <p:pic>
        <p:nvPicPr>
          <p:cNvPr id="7" name="Picture 6" descr="A person and person working in a garden&#10;&#10;Description automatically generated">
            <a:extLst>
              <a:ext uri="{FF2B5EF4-FFF2-40B4-BE49-F238E27FC236}">
                <a16:creationId xmlns:a16="http://schemas.microsoft.com/office/drawing/2014/main" id="{C18C0BBE-721C-AA04-FB54-4B8FE09016B3}"/>
              </a:ext>
            </a:extLst>
          </p:cNvPr>
          <p:cNvPicPr>
            <a:picLocks noChangeAspect="1"/>
          </p:cNvPicPr>
          <p:nvPr/>
        </p:nvPicPr>
        <p:blipFill>
          <a:blip r:embed="rId3"/>
          <a:stretch>
            <a:fillRect/>
          </a:stretch>
        </p:blipFill>
        <p:spPr>
          <a:xfrm>
            <a:off x="6011435" y="1599059"/>
            <a:ext cx="2646386" cy="1767787"/>
          </a:xfrm>
          <a:prstGeom prst="rect">
            <a:avLst/>
          </a:prstGeom>
        </p:spPr>
      </p:pic>
    </p:spTree>
    <p:extLst>
      <p:ext uri="{BB962C8B-B14F-4D97-AF65-F5344CB8AC3E}">
        <p14:creationId xmlns:p14="http://schemas.microsoft.com/office/powerpoint/2010/main" val="2091872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472" y="1027504"/>
            <a:ext cx="8409004" cy="382588"/>
          </a:xfrm>
        </p:spPr>
        <p:txBody>
          <a:bodyPr/>
          <a:lstStyle/>
          <a:p>
            <a:r>
              <a:rPr lang="en-US" dirty="0"/>
              <a:t>Implications of </a:t>
            </a:r>
            <a:r>
              <a:rPr lang="en-US" dirty="0" err="1"/>
              <a:t>maximising</a:t>
            </a:r>
            <a:r>
              <a:rPr lang="en-US" dirty="0"/>
              <a:t> revenue</a:t>
            </a:r>
          </a:p>
        </p:txBody>
      </p:sp>
      <p:sp>
        <p:nvSpPr>
          <p:cNvPr id="3" name="Content Placeholder 2"/>
          <p:cNvSpPr>
            <a:spLocks noGrp="1"/>
          </p:cNvSpPr>
          <p:nvPr>
            <p:ph sz="quarter" idx="10"/>
          </p:nvPr>
        </p:nvSpPr>
        <p:spPr>
          <a:xfrm>
            <a:off x="447471" y="1582496"/>
            <a:ext cx="8409004" cy="4248000"/>
          </a:xfrm>
        </p:spPr>
        <p:txBody>
          <a:bodyPr/>
          <a:lstStyle/>
          <a:p>
            <a:pPr marL="0" lvl="1" indent="0">
              <a:spcBef>
                <a:spcPts val="0"/>
              </a:spcBef>
              <a:spcAft>
                <a:spcPts val="0"/>
              </a:spcAft>
              <a:buNone/>
            </a:pPr>
            <a:r>
              <a:rPr lang="en-US" dirty="0" err="1">
                <a:ea typeface="ＭＳ Ｐゴシック" pitchFamily="-105" charset="-128"/>
                <a:cs typeface="ＭＳ Ｐゴシック" pitchFamily="-105" charset="-128"/>
              </a:rPr>
              <a:t>Maximising</a:t>
            </a:r>
            <a:r>
              <a:rPr lang="en-US" dirty="0">
                <a:ea typeface="ＭＳ Ｐゴシック" pitchFamily="-105" charset="-128"/>
                <a:cs typeface="ＭＳ Ｐゴシック" pitchFamily="-105" charset="-128"/>
              </a:rPr>
              <a:t> revenue may be a primary goal for a business, but there are implications and trade-offs in other areas of the business, such as:</a:t>
            </a:r>
          </a:p>
          <a:p>
            <a:pPr marL="0" lvl="1" indent="0">
              <a:spcBef>
                <a:spcPts val="0"/>
              </a:spcBef>
              <a:spcAft>
                <a:spcPts val="0"/>
              </a:spcAft>
              <a:buNone/>
            </a:pPr>
            <a:endParaRPr lang="en-US" sz="1800" b="1" dirty="0"/>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Whilst maximising revenues is important, it needs to take into account the effects it may have on the overall business. </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Businesses must consider core values, mission and expectations of all stakeholders when considering revenue </a:t>
            </a:r>
            <a:r>
              <a:rPr lang="en-US" dirty="0" err="1">
                <a:ea typeface="ＭＳ Ｐゴシック" pitchFamily="-105" charset="-128"/>
                <a:cs typeface="ＭＳ Ｐゴシック" pitchFamily="-105" charset="-128"/>
              </a:rPr>
              <a:t>maximisation</a:t>
            </a:r>
            <a:r>
              <a:rPr lang="en-US" dirty="0">
                <a:ea typeface="ＭＳ Ｐゴシック" pitchFamily="-105" charset="-128"/>
                <a:cs typeface="ＭＳ Ｐゴシック" pitchFamily="-105" charset="-128"/>
              </a:rPr>
              <a:t> strategies.</a:t>
            </a:r>
          </a:p>
          <a:p>
            <a:pPr marL="0" lvl="1" indent="0">
              <a:spcBef>
                <a:spcPts val="0"/>
              </a:spcBef>
              <a:spcAft>
                <a:spcPts val="0"/>
              </a:spcAft>
              <a:buNone/>
            </a:pPr>
            <a:endParaRPr lang="en-US" sz="1700"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graphicFrame>
        <p:nvGraphicFramePr>
          <p:cNvPr id="8" name="Diagram 7">
            <a:extLst>
              <a:ext uri="{FF2B5EF4-FFF2-40B4-BE49-F238E27FC236}">
                <a16:creationId xmlns:a16="http://schemas.microsoft.com/office/drawing/2014/main" id="{2E79534E-AD5B-374B-D466-B7D6A56AC64F}"/>
              </a:ext>
            </a:extLst>
          </p:cNvPr>
          <p:cNvGraphicFramePr/>
          <p:nvPr>
            <p:extLst>
              <p:ext uri="{D42A27DB-BD31-4B8C-83A1-F6EECF244321}">
                <p14:modId xmlns:p14="http://schemas.microsoft.com/office/powerpoint/2010/main" val="1851798474"/>
              </p:ext>
            </p:extLst>
          </p:nvPr>
        </p:nvGraphicFramePr>
        <p:xfrm>
          <a:off x="1895872" y="1988840"/>
          <a:ext cx="5352256" cy="25922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35815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472" y="1027504"/>
            <a:ext cx="8409004" cy="382588"/>
          </a:xfrm>
        </p:spPr>
        <p:txBody>
          <a:bodyPr/>
          <a:lstStyle/>
          <a:p>
            <a:r>
              <a:rPr lang="en-US" dirty="0"/>
              <a:t>Implications of maximising revenues </a:t>
            </a:r>
            <a:r>
              <a:rPr lang="en-US" sz="2400" dirty="0"/>
              <a:t>–</a:t>
            </a:r>
            <a:r>
              <a:rPr lang="en-US" dirty="0"/>
              <a:t> profitability</a:t>
            </a:r>
          </a:p>
        </p:txBody>
      </p:sp>
      <p:sp>
        <p:nvSpPr>
          <p:cNvPr id="3" name="Content Placeholder 2"/>
          <p:cNvSpPr>
            <a:spLocks noGrp="1"/>
          </p:cNvSpPr>
          <p:nvPr>
            <p:ph sz="quarter" idx="10"/>
          </p:nvPr>
        </p:nvSpPr>
        <p:spPr>
          <a:xfrm>
            <a:off x="447473" y="1582496"/>
            <a:ext cx="8300992"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Potential implications of maximising revenues on </a:t>
            </a:r>
            <a:r>
              <a:rPr lang="en-US" b="1" dirty="0">
                <a:ea typeface="ＭＳ Ｐゴシック" pitchFamily="-105" charset="-128"/>
                <a:cs typeface="ＭＳ Ｐゴシック" pitchFamily="-105" charset="-128"/>
              </a:rPr>
              <a:t>PROFITABILITY</a:t>
            </a:r>
          </a:p>
          <a:p>
            <a:pPr marL="0" lvl="1" indent="0">
              <a:spcBef>
                <a:spcPts val="0"/>
              </a:spcBef>
              <a:spcAft>
                <a:spcPts val="0"/>
              </a:spcAft>
              <a:buNone/>
            </a:pPr>
            <a:endParaRPr lang="en-US" b="1" dirty="0"/>
          </a:p>
          <a:p>
            <a:pPr lvl="1">
              <a:spcBef>
                <a:spcPts val="0"/>
              </a:spcBef>
              <a:spcAft>
                <a:spcPts val="0"/>
              </a:spcAft>
            </a:pPr>
            <a:r>
              <a:rPr lang="en-US" b="1" dirty="0"/>
              <a:t>Positive impacts</a:t>
            </a:r>
          </a:p>
          <a:p>
            <a:pPr marL="558800" lvl="3" indent="-342900">
              <a:spcBef>
                <a:spcPts val="0"/>
              </a:spcBef>
              <a:spcAft>
                <a:spcPts val="0"/>
              </a:spcAft>
              <a:buFont typeface="Arial" panose="020B0604020202020204" pitchFamily="34" charset="0"/>
              <a:buChar char="•"/>
            </a:pPr>
            <a:r>
              <a:rPr lang="en-US" sz="2000" dirty="0"/>
              <a:t>May lead to higher gross income</a:t>
            </a:r>
          </a:p>
          <a:p>
            <a:pPr marL="558800" lvl="3" indent="-342900">
              <a:spcBef>
                <a:spcPts val="0"/>
              </a:spcBef>
              <a:spcAft>
                <a:spcPts val="0"/>
              </a:spcAft>
              <a:buFont typeface="Arial" panose="020B0604020202020204" pitchFamily="34" charset="0"/>
              <a:buChar char="•"/>
            </a:pPr>
            <a:r>
              <a:rPr lang="en-US" sz="2000" dirty="0"/>
              <a:t>Managed effectively = increased profit</a:t>
            </a:r>
          </a:p>
          <a:p>
            <a:pPr marL="558800" lvl="3" indent="-342900">
              <a:spcBef>
                <a:spcPts val="0"/>
              </a:spcBef>
              <a:spcAft>
                <a:spcPts val="0"/>
              </a:spcAft>
              <a:buFont typeface="Arial" panose="020B0604020202020204" pitchFamily="34" charset="0"/>
              <a:buChar char="•"/>
            </a:pPr>
            <a:r>
              <a:rPr lang="en-US" sz="2000" dirty="0"/>
              <a:t>Increased resources for expansion, investment</a:t>
            </a:r>
          </a:p>
          <a:p>
            <a:pPr marL="558800" lvl="3" indent="-342900">
              <a:spcBef>
                <a:spcPts val="0"/>
              </a:spcBef>
              <a:spcAft>
                <a:spcPts val="0"/>
              </a:spcAft>
              <a:buFont typeface="Arial" panose="020B0604020202020204" pitchFamily="34" charset="0"/>
              <a:buChar char="•"/>
            </a:pPr>
            <a:r>
              <a:rPr lang="en-US" sz="2000" dirty="0"/>
              <a:t>Increased resources in technology &amp; innovation</a:t>
            </a:r>
          </a:p>
          <a:p>
            <a:pPr marL="387350" lvl="3" indent="-171450">
              <a:spcBef>
                <a:spcPts val="0"/>
              </a:spcBef>
              <a:spcAft>
                <a:spcPts val="0"/>
              </a:spcAft>
              <a:buFont typeface="Courier New" panose="02070309020205020404" pitchFamily="49" charset="0"/>
              <a:buChar char="o"/>
            </a:pPr>
            <a:endParaRPr lang="en-US" sz="2000" dirty="0"/>
          </a:p>
          <a:p>
            <a:pPr lvl="1">
              <a:spcBef>
                <a:spcPts val="0"/>
              </a:spcBef>
              <a:spcAft>
                <a:spcPts val="0"/>
              </a:spcAft>
            </a:pPr>
            <a:r>
              <a:rPr lang="en-US" b="1" dirty="0"/>
              <a:t>Negative impacts</a:t>
            </a:r>
          </a:p>
          <a:p>
            <a:pPr lvl="4">
              <a:spcBef>
                <a:spcPts val="0"/>
              </a:spcBef>
              <a:spcAft>
                <a:spcPts val="0"/>
              </a:spcAft>
              <a:buClr>
                <a:srgbClr val="0077E3"/>
              </a:buClr>
              <a:buFont typeface="Arial" panose="020B0604020202020204" pitchFamily="34" charset="0"/>
              <a:buChar char="•"/>
            </a:pPr>
            <a:r>
              <a:rPr lang="en-US" sz="2000" dirty="0"/>
              <a:t>Lack of cost management expenses will eat profit</a:t>
            </a:r>
          </a:p>
          <a:p>
            <a:pPr lvl="4">
              <a:spcBef>
                <a:spcPts val="0"/>
              </a:spcBef>
              <a:spcAft>
                <a:spcPts val="0"/>
              </a:spcAft>
              <a:buClr>
                <a:srgbClr val="0077E3"/>
              </a:buClr>
              <a:buFont typeface="Arial" panose="020B0604020202020204" pitchFamily="34" charset="0"/>
              <a:buChar char="•"/>
            </a:pPr>
            <a:r>
              <a:rPr lang="en-US" sz="2000" dirty="0"/>
              <a:t>Additional revenue will go to paying extra expenses</a:t>
            </a:r>
          </a:p>
          <a:p>
            <a:pPr lvl="4">
              <a:spcBef>
                <a:spcPts val="0"/>
              </a:spcBef>
              <a:spcAft>
                <a:spcPts val="0"/>
              </a:spcAft>
              <a:buClr>
                <a:srgbClr val="0077E3"/>
              </a:buClr>
              <a:buFont typeface="Arial" panose="020B0604020202020204" pitchFamily="34" charset="0"/>
              <a:buChar char="•"/>
            </a:pPr>
            <a:r>
              <a:rPr lang="en-US" sz="2000" dirty="0"/>
              <a:t>May result in reduced profit or even operating losses</a:t>
            </a:r>
          </a:p>
          <a:p>
            <a:pPr lvl="4">
              <a:spcBef>
                <a:spcPts val="0"/>
              </a:spcBef>
              <a:spcAft>
                <a:spcPts val="0"/>
              </a:spcAft>
              <a:buClr>
                <a:srgbClr val="0077E3"/>
              </a:buClr>
              <a:buFont typeface="Arial" panose="020B0604020202020204" pitchFamily="34" charset="0"/>
              <a:buChar char="•"/>
            </a:pPr>
            <a:endParaRPr lang="en-US" sz="2000" dirty="0"/>
          </a:p>
          <a:p>
            <a:pPr marL="0" lvl="1" indent="0">
              <a:spcBef>
                <a:spcPts val="0"/>
              </a:spcBef>
              <a:spcAft>
                <a:spcPts val="0"/>
              </a:spcAft>
              <a:buNone/>
            </a:pPr>
            <a:r>
              <a:rPr lang="en-US" dirty="0">
                <a:ea typeface="ＭＳ Ｐゴシック" pitchFamily="-105" charset="-128"/>
                <a:cs typeface="ＭＳ Ｐゴシック" pitchFamily="-105" charset="-128"/>
              </a:rPr>
              <a:t>Continued emphasis on maximising revenue without considering profitability is unsustainable in the longer term.</a:t>
            </a:r>
          </a:p>
          <a:p>
            <a:pPr marL="0" lvl="1" indent="0">
              <a:spcBef>
                <a:spcPts val="0"/>
              </a:spcBef>
              <a:spcAft>
                <a:spcPts val="0"/>
              </a:spcAft>
              <a:buNone/>
            </a:pPr>
            <a:endParaRPr lang="en-US" sz="1700"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stack of coins and a sign&#10;&#10;Description automatically generated">
            <a:extLst>
              <a:ext uri="{FF2B5EF4-FFF2-40B4-BE49-F238E27FC236}">
                <a16:creationId xmlns:a16="http://schemas.microsoft.com/office/drawing/2014/main" id="{51DED0F4-DBB5-4097-75C5-1F75310FB1F6}"/>
              </a:ext>
            </a:extLst>
          </p:cNvPr>
          <p:cNvPicPr>
            <a:picLocks noChangeAspect="1"/>
          </p:cNvPicPr>
          <p:nvPr/>
        </p:nvPicPr>
        <p:blipFill>
          <a:blip r:embed="rId3"/>
          <a:stretch>
            <a:fillRect/>
          </a:stretch>
        </p:blipFill>
        <p:spPr>
          <a:xfrm>
            <a:off x="6629774" y="1916832"/>
            <a:ext cx="2244080" cy="1620226"/>
          </a:xfrm>
          <a:prstGeom prst="rect">
            <a:avLst/>
          </a:prstGeom>
        </p:spPr>
      </p:pic>
    </p:spTree>
    <p:extLst>
      <p:ext uri="{BB962C8B-B14F-4D97-AF65-F5344CB8AC3E}">
        <p14:creationId xmlns:p14="http://schemas.microsoft.com/office/powerpoint/2010/main" val="690522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472" y="1027504"/>
            <a:ext cx="8409004" cy="382588"/>
          </a:xfrm>
        </p:spPr>
        <p:txBody>
          <a:bodyPr/>
          <a:lstStyle/>
          <a:p>
            <a:r>
              <a:rPr lang="en-US" dirty="0"/>
              <a:t>Implications of maximising revenues </a:t>
            </a:r>
            <a:r>
              <a:rPr lang="en-US" sz="2400" dirty="0"/>
              <a:t>–</a:t>
            </a:r>
            <a:r>
              <a:rPr lang="en-US" dirty="0"/>
              <a:t> reputation</a:t>
            </a:r>
          </a:p>
        </p:txBody>
      </p:sp>
      <p:sp>
        <p:nvSpPr>
          <p:cNvPr id="3" name="Content Placeholder 2"/>
          <p:cNvSpPr>
            <a:spLocks noGrp="1"/>
          </p:cNvSpPr>
          <p:nvPr>
            <p:ph sz="quarter" idx="10"/>
          </p:nvPr>
        </p:nvSpPr>
        <p:spPr>
          <a:xfrm>
            <a:off x="450366" y="1589669"/>
            <a:ext cx="8532947"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Potential implications of maximising revenues on </a:t>
            </a:r>
            <a:r>
              <a:rPr lang="en-US" b="1" dirty="0">
                <a:ea typeface="ＭＳ Ｐゴシック" pitchFamily="-105" charset="-128"/>
                <a:cs typeface="ＭＳ Ｐゴシック" pitchFamily="-105" charset="-128"/>
              </a:rPr>
              <a:t>REPUTATION</a:t>
            </a:r>
          </a:p>
          <a:p>
            <a:pPr marL="0" lvl="1" indent="0">
              <a:spcBef>
                <a:spcPts val="0"/>
              </a:spcBef>
              <a:spcAft>
                <a:spcPts val="0"/>
              </a:spcAft>
              <a:buNone/>
            </a:pPr>
            <a:endParaRPr lang="en-US" b="1" dirty="0"/>
          </a:p>
          <a:p>
            <a:pPr lvl="1">
              <a:spcBef>
                <a:spcPts val="0"/>
              </a:spcBef>
              <a:spcAft>
                <a:spcPts val="0"/>
              </a:spcAft>
            </a:pPr>
            <a:r>
              <a:rPr lang="en-US" b="1" dirty="0"/>
              <a:t>Positive impacts</a:t>
            </a:r>
          </a:p>
          <a:p>
            <a:pPr marL="558800" lvl="3" indent="-342900">
              <a:spcBef>
                <a:spcPts val="0"/>
              </a:spcBef>
              <a:spcAft>
                <a:spcPts val="0"/>
              </a:spcAft>
              <a:buFont typeface="Arial" panose="020B0604020202020204" pitchFamily="34" charset="0"/>
              <a:buChar char="•"/>
            </a:pPr>
            <a:r>
              <a:rPr lang="en-US" sz="2000" dirty="0"/>
              <a:t>May lead to higher visibility/ market presence</a:t>
            </a:r>
          </a:p>
          <a:p>
            <a:pPr marL="558800" lvl="3" indent="-342900">
              <a:spcBef>
                <a:spcPts val="0"/>
              </a:spcBef>
              <a:spcAft>
                <a:spcPts val="0"/>
              </a:spcAft>
              <a:buFont typeface="Arial" panose="020B0604020202020204" pitchFamily="34" charset="0"/>
              <a:buChar char="•"/>
            </a:pPr>
            <a:r>
              <a:rPr lang="en-US" sz="2000" dirty="0"/>
              <a:t>High quality product revenues increase reputation </a:t>
            </a:r>
          </a:p>
          <a:p>
            <a:pPr marL="558800" lvl="3" indent="-342900">
              <a:spcBef>
                <a:spcPts val="0"/>
              </a:spcBef>
              <a:spcAft>
                <a:spcPts val="0"/>
              </a:spcAft>
              <a:buFont typeface="Arial" panose="020B0604020202020204" pitchFamily="34" charset="0"/>
              <a:buChar char="•"/>
            </a:pPr>
            <a:r>
              <a:rPr lang="en-US" sz="2000" dirty="0"/>
              <a:t>Ethical sales &amp; revenue practices increase reputation </a:t>
            </a:r>
          </a:p>
          <a:p>
            <a:pPr marL="558800" lvl="3" indent="-342900">
              <a:spcBef>
                <a:spcPts val="0"/>
              </a:spcBef>
              <a:spcAft>
                <a:spcPts val="0"/>
              </a:spcAft>
              <a:buFont typeface="Arial" panose="020B0604020202020204" pitchFamily="34" charset="0"/>
              <a:buChar char="•"/>
            </a:pPr>
            <a:endParaRPr lang="en-US" sz="2000" dirty="0"/>
          </a:p>
          <a:p>
            <a:pPr lvl="1">
              <a:spcBef>
                <a:spcPts val="0"/>
              </a:spcBef>
              <a:spcAft>
                <a:spcPts val="0"/>
              </a:spcAft>
            </a:pPr>
            <a:r>
              <a:rPr lang="en-US" b="1" dirty="0"/>
              <a:t>Negative impacts</a:t>
            </a:r>
          </a:p>
          <a:p>
            <a:pPr lvl="4">
              <a:spcBef>
                <a:spcPts val="0"/>
              </a:spcBef>
              <a:spcAft>
                <a:spcPts val="0"/>
              </a:spcAft>
              <a:buClr>
                <a:srgbClr val="0077E3"/>
              </a:buClr>
              <a:buFont typeface="Arial" panose="020B0604020202020204" pitchFamily="34" charset="0"/>
              <a:buChar char="•"/>
            </a:pPr>
            <a:r>
              <a:rPr lang="en-US" sz="2000" dirty="0"/>
              <a:t>Less emphasis on customer satisfaction, more on sales</a:t>
            </a:r>
          </a:p>
          <a:p>
            <a:pPr lvl="4">
              <a:spcBef>
                <a:spcPts val="0"/>
              </a:spcBef>
              <a:spcAft>
                <a:spcPts val="0"/>
              </a:spcAft>
              <a:buClr>
                <a:srgbClr val="0077E3"/>
              </a:buClr>
              <a:buFont typeface="Arial" panose="020B0604020202020204" pitchFamily="34" charset="0"/>
              <a:buChar char="•"/>
            </a:pPr>
            <a:r>
              <a:rPr lang="en-US" sz="2000" dirty="0"/>
              <a:t>Public perceptions of focus purely on sales lose loyalty</a:t>
            </a:r>
          </a:p>
          <a:p>
            <a:pPr lvl="4">
              <a:spcBef>
                <a:spcPts val="0"/>
              </a:spcBef>
              <a:spcAft>
                <a:spcPts val="0"/>
              </a:spcAft>
              <a:buClr>
                <a:srgbClr val="0077E3"/>
              </a:buClr>
              <a:buFont typeface="Arial" panose="020B0604020202020204" pitchFamily="34" charset="0"/>
              <a:buChar char="•"/>
            </a:pPr>
            <a:r>
              <a:rPr lang="en-US" sz="2000" dirty="0"/>
              <a:t>Lower product quality to lower price reduces trust in brand</a:t>
            </a:r>
          </a:p>
          <a:p>
            <a:pPr lvl="4">
              <a:spcBef>
                <a:spcPts val="0"/>
              </a:spcBef>
              <a:spcAft>
                <a:spcPts val="0"/>
              </a:spcAft>
              <a:buClr>
                <a:srgbClr val="0077E3"/>
              </a:buClr>
              <a:buFont typeface="Arial" panose="020B0604020202020204" pitchFamily="34" charset="0"/>
              <a:buChar char="•"/>
            </a:pPr>
            <a:endParaRPr lang="en-US" sz="2000" dirty="0"/>
          </a:p>
          <a:p>
            <a:pPr marL="215900" lvl="4" indent="0">
              <a:spcBef>
                <a:spcPts val="0"/>
              </a:spcBef>
              <a:spcAft>
                <a:spcPts val="0"/>
              </a:spcAft>
              <a:buNone/>
            </a:pPr>
            <a:endParaRPr lang="en-US" sz="2000" dirty="0"/>
          </a:p>
          <a:p>
            <a:pPr marL="0" lvl="1" indent="0">
              <a:spcBef>
                <a:spcPts val="0"/>
              </a:spcBef>
              <a:spcAft>
                <a:spcPts val="0"/>
              </a:spcAft>
              <a:buNone/>
            </a:pPr>
            <a:r>
              <a:rPr lang="en-US" dirty="0">
                <a:ea typeface="ＭＳ Ｐゴシック" pitchFamily="-105" charset="-128"/>
                <a:cs typeface="ＭＳ Ｐゴシック" pitchFamily="-105" charset="-128"/>
              </a:rPr>
              <a:t>Negative reviews on social media and word-of-mouth can spread quickly and damage the business’s reputation.</a:t>
            </a:r>
          </a:p>
          <a:p>
            <a:pPr marL="0" lvl="1" indent="0">
              <a:spcBef>
                <a:spcPts val="0"/>
              </a:spcBef>
              <a:spcAft>
                <a:spcPts val="0"/>
              </a:spcAft>
              <a:buNone/>
            </a:pPr>
            <a:endParaRPr lang="en-US" sz="1700"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person holding a phone with a five star rating&#10;&#10;Description automatically generated">
            <a:extLst>
              <a:ext uri="{FF2B5EF4-FFF2-40B4-BE49-F238E27FC236}">
                <a16:creationId xmlns:a16="http://schemas.microsoft.com/office/drawing/2014/main" id="{91BDF0C4-9623-FF16-2B39-0436554164E5}"/>
              </a:ext>
            </a:extLst>
          </p:cNvPr>
          <p:cNvPicPr>
            <a:picLocks noChangeAspect="1"/>
          </p:cNvPicPr>
          <p:nvPr/>
        </p:nvPicPr>
        <p:blipFill rotWithShape="1">
          <a:blip r:embed="rId3"/>
          <a:srcRect l="23858" r="23656"/>
          <a:stretch/>
        </p:blipFill>
        <p:spPr>
          <a:xfrm>
            <a:off x="7448925" y="2060848"/>
            <a:ext cx="1244709" cy="1584176"/>
          </a:xfrm>
          <a:prstGeom prst="rect">
            <a:avLst/>
          </a:prstGeom>
        </p:spPr>
      </p:pic>
    </p:spTree>
    <p:extLst>
      <p:ext uri="{BB962C8B-B14F-4D97-AF65-F5344CB8AC3E}">
        <p14:creationId xmlns:p14="http://schemas.microsoft.com/office/powerpoint/2010/main" val="3615303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472" y="1027504"/>
            <a:ext cx="8409004" cy="382588"/>
          </a:xfrm>
        </p:spPr>
        <p:txBody>
          <a:bodyPr/>
          <a:lstStyle/>
          <a:p>
            <a:r>
              <a:rPr lang="en-US" dirty="0"/>
              <a:t>Implications of maximising revenues - quality</a:t>
            </a:r>
          </a:p>
        </p:txBody>
      </p:sp>
      <p:sp>
        <p:nvSpPr>
          <p:cNvPr id="3" name="Content Placeholder 2"/>
          <p:cNvSpPr>
            <a:spLocks noGrp="1"/>
          </p:cNvSpPr>
          <p:nvPr>
            <p:ph sz="quarter" idx="10"/>
          </p:nvPr>
        </p:nvSpPr>
        <p:spPr>
          <a:xfrm>
            <a:off x="447472" y="1490250"/>
            <a:ext cx="8470975"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Potential implications of maximising revenues on </a:t>
            </a:r>
            <a:r>
              <a:rPr lang="en-US" b="1" dirty="0">
                <a:ea typeface="ＭＳ Ｐゴシック" pitchFamily="-105" charset="-128"/>
                <a:cs typeface="ＭＳ Ｐゴシック" pitchFamily="-105" charset="-128"/>
              </a:rPr>
              <a:t>QUALITY</a:t>
            </a:r>
          </a:p>
          <a:p>
            <a:pPr marL="0" lvl="1" indent="0">
              <a:spcBef>
                <a:spcPts val="0"/>
              </a:spcBef>
              <a:spcAft>
                <a:spcPts val="0"/>
              </a:spcAft>
              <a:buNone/>
            </a:pPr>
            <a:endParaRPr lang="en-US" b="1" dirty="0"/>
          </a:p>
          <a:p>
            <a:pPr lvl="1">
              <a:spcBef>
                <a:spcPts val="0"/>
              </a:spcBef>
              <a:spcAft>
                <a:spcPts val="0"/>
              </a:spcAft>
            </a:pPr>
            <a:r>
              <a:rPr lang="en-US" b="1" dirty="0"/>
              <a:t>Positive impacts</a:t>
            </a:r>
          </a:p>
          <a:p>
            <a:pPr marL="558800" lvl="3" indent="-342900">
              <a:spcBef>
                <a:spcPts val="0"/>
              </a:spcBef>
              <a:spcAft>
                <a:spcPts val="0"/>
              </a:spcAft>
              <a:buFont typeface="Arial" panose="020B0604020202020204" pitchFamily="34" charset="0"/>
              <a:buChar char="•"/>
            </a:pPr>
            <a:r>
              <a:rPr lang="en-US" sz="2000" dirty="0"/>
              <a:t>Increase revenues used for investing in production </a:t>
            </a:r>
          </a:p>
          <a:p>
            <a:pPr marL="558800" lvl="3" indent="-342900">
              <a:spcBef>
                <a:spcPts val="0"/>
              </a:spcBef>
              <a:spcAft>
                <a:spcPts val="0"/>
              </a:spcAft>
              <a:buFont typeface="Arial" panose="020B0604020202020204" pitchFamily="34" charset="0"/>
              <a:buChar char="•"/>
            </a:pPr>
            <a:r>
              <a:rPr lang="en-US" sz="2000" dirty="0"/>
              <a:t>Better equipment / higher quality inputs from revenue</a:t>
            </a:r>
          </a:p>
          <a:p>
            <a:pPr marL="558800" lvl="3" indent="-342900">
              <a:spcBef>
                <a:spcPts val="0"/>
              </a:spcBef>
              <a:spcAft>
                <a:spcPts val="0"/>
              </a:spcAft>
              <a:buFont typeface="Arial" panose="020B0604020202020204" pitchFamily="34" charset="0"/>
              <a:buChar char="•"/>
            </a:pPr>
            <a:r>
              <a:rPr lang="en-US" sz="2000" dirty="0"/>
              <a:t>Discerning customers attracted / premium pricing possible</a:t>
            </a:r>
          </a:p>
          <a:p>
            <a:pPr marL="558800" lvl="3" indent="-342900">
              <a:spcBef>
                <a:spcPts val="0"/>
              </a:spcBef>
              <a:spcAft>
                <a:spcPts val="0"/>
              </a:spcAft>
              <a:buFont typeface="Arial" panose="020B0604020202020204" pitchFamily="34" charset="0"/>
              <a:buChar char="•"/>
            </a:pPr>
            <a:endParaRPr lang="en-US" sz="2000" dirty="0"/>
          </a:p>
          <a:p>
            <a:pPr lvl="1">
              <a:spcBef>
                <a:spcPts val="0"/>
              </a:spcBef>
              <a:spcAft>
                <a:spcPts val="0"/>
              </a:spcAft>
            </a:pPr>
            <a:r>
              <a:rPr lang="en-US" b="1" dirty="0"/>
              <a:t>Negative impacts</a:t>
            </a:r>
          </a:p>
          <a:p>
            <a:pPr lvl="4">
              <a:spcBef>
                <a:spcPts val="0"/>
              </a:spcBef>
              <a:spcAft>
                <a:spcPts val="0"/>
              </a:spcAft>
              <a:buClr>
                <a:srgbClr val="0077E3"/>
              </a:buClr>
              <a:buFont typeface="Arial" panose="020B0604020202020204" pitchFamily="34" charset="0"/>
              <a:buChar char="•"/>
            </a:pPr>
            <a:r>
              <a:rPr lang="en-US" sz="2000" dirty="0"/>
              <a:t>Cut costs to compromise on quality for revenue</a:t>
            </a:r>
          </a:p>
          <a:p>
            <a:pPr lvl="4">
              <a:spcBef>
                <a:spcPts val="0"/>
              </a:spcBef>
              <a:spcAft>
                <a:spcPts val="0"/>
              </a:spcAft>
              <a:buClr>
                <a:srgbClr val="0077E3"/>
              </a:buClr>
              <a:buFont typeface="Arial" panose="020B0604020202020204" pitchFamily="34" charset="0"/>
              <a:buChar char="•"/>
            </a:pPr>
            <a:r>
              <a:rPr lang="en-US" sz="2000" dirty="0"/>
              <a:t>Dissatisfied customers, no repeat purchases</a:t>
            </a:r>
          </a:p>
          <a:p>
            <a:pPr lvl="4">
              <a:spcBef>
                <a:spcPts val="0"/>
              </a:spcBef>
              <a:spcAft>
                <a:spcPts val="0"/>
              </a:spcAft>
              <a:buClr>
                <a:srgbClr val="0077E3"/>
              </a:buClr>
              <a:buFont typeface="Arial" panose="020B0604020202020204" pitchFamily="34" charset="0"/>
              <a:buChar char="•"/>
            </a:pPr>
            <a:r>
              <a:rPr lang="en-US" sz="2000" dirty="0"/>
              <a:t>Potential legal issues if standards not met</a:t>
            </a:r>
          </a:p>
          <a:p>
            <a:pPr lvl="4">
              <a:spcBef>
                <a:spcPts val="0"/>
              </a:spcBef>
              <a:spcAft>
                <a:spcPts val="0"/>
              </a:spcAft>
              <a:buClr>
                <a:srgbClr val="0077E3"/>
              </a:buClr>
              <a:buFont typeface="Arial" panose="020B0604020202020204" pitchFamily="34" charset="0"/>
              <a:buChar char="•"/>
            </a:pPr>
            <a:endParaRPr lang="en-US" sz="2000" dirty="0"/>
          </a:p>
          <a:p>
            <a:pPr marL="215900" lvl="4" indent="0">
              <a:spcBef>
                <a:spcPts val="0"/>
              </a:spcBef>
              <a:spcAft>
                <a:spcPts val="0"/>
              </a:spcAft>
              <a:buNone/>
            </a:pPr>
            <a:endParaRPr lang="en-US" sz="2000" dirty="0"/>
          </a:p>
          <a:p>
            <a:pPr marL="0" lvl="1" indent="0">
              <a:spcBef>
                <a:spcPts val="0"/>
              </a:spcBef>
              <a:spcAft>
                <a:spcPts val="0"/>
              </a:spcAft>
              <a:buNone/>
            </a:pPr>
            <a:r>
              <a:rPr lang="en-US" dirty="0">
                <a:ea typeface="ＭＳ Ｐゴシック" pitchFamily="-105" charset="-128"/>
                <a:cs typeface="ＭＳ Ｐゴシック" pitchFamily="-105" charset="-128"/>
              </a:rPr>
              <a:t>Poor quality products or services can quickly tarnish a business’s image. Once tarnished it is difficult to recover the trust and loyalty of customers.</a:t>
            </a:r>
          </a:p>
          <a:p>
            <a:pPr marL="0" lvl="1" indent="0">
              <a:spcBef>
                <a:spcPts val="0"/>
              </a:spcBef>
              <a:spcAft>
                <a:spcPts val="0"/>
              </a:spcAft>
              <a:buNone/>
            </a:pPr>
            <a:endParaRPr lang="en-US" sz="1700"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hand holding a ball with text on it&#10;&#10;Description automatically generated">
            <a:extLst>
              <a:ext uri="{FF2B5EF4-FFF2-40B4-BE49-F238E27FC236}">
                <a16:creationId xmlns:a16="http://schemas.microsoft.com/office/drawing/2014/main" id="{6B478107-2C9B-02C3-2389-3298FDF15210}"/>
              </a:ext>
            </a:extLst>
          </p:cNvPr>
          <p:cNvPicPr>
            <a:picLocks noChangeAspect="1"/>
          </p:cNvPicPr>
          <p:nvPr/>
        </p:nvPicPr>
        <p:blipFill>
          <a:blip r:embed="rId3"/>
          <a:stretch>
            <a:fillRect/>
          </a:stretch>
        </p:blipFill>
        <p:spPr>
          <a:xfrm>
            <a:off x="7172528" y="3212976"/>
            <a:ext cx="1524000" cy="1524000"/>
          </a:xfrm>
          <a:prstGeom prst="rect">
            <a:avLst/>
          </a:prstGeom>
        </p:spPr>
      </p:pic>
    </p:spTree>
    <p:extLst>
      <p:ext uri="{BB962C8B-B14F-4D97-AF65-F5344CB8AC3E}">
        <p14:creationId xmlns:p14="http://schemas.microsoft.com/office/powerpoint/2010/main" val="3306277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a:xfrm>
            <a:off x="457200" y="2060848"/>
            <a:ext cx="8229600" cy="3096344"/>
          </a:xfrm>
        </p:spPr>
        <p:txBody>
          <a:bodyPr/>
          <a:lstStyle/>
          <a:p>
            <a:pPr>
              <a:lnSpc>
                <a:spcPts val="1600"/>
              </a:lnSpc>
              <a:spcBef>
                <a:spcPts val="600"/>
              </a:spcBef>
              <a:spcAft>
                <a:spcPts val="600"/>
              </a:spcAft>
            </a:pPr>
            <a:r>
              <a:rPr lang="en-US" b="1" dirty="0">
                <a:ea typeface="ＭＳ Ｐゴシック" pitchFamily="-105" charset="-128"/>
                <a:cs typeface="ＭＳ Ｐゴシック" pitchFamily="-105" charset="-128"/>
              </a:rPr>
              <a:t>By the end of this session learners should be able to:</a:t>
            </a:r>
          </a:p>
          <a:p>
            <a:pPr>
              <a:lnSpc>
                <a:spcPts val="1600"/>
              </a:lnSpc>
              <a:spcBef>
                <a:spcPts val="600"/>
              </a:spcBef>
              <a:spcAft>
                <a:spcPts val="600"/>
              </a:spcAft>
            </a:pPr>
            <a:endParaRPr lang="en-US" dirty="0">
              <a:ea typeface="ＭＳ Ｐゴシック" pitchFamily="-105" charset="-128"/>
              <a:cs typeface="ＭＳ Ｐゴシック" pitchFamily="-105" charset="-128"/>
            </a:endParaRPr>
          </a:p>
          <a:p>
            <a:pPr lvl="1"/>
            <a:r>
              <a:rPr lang="en-US" dirty="0"/>
              <a:t>Consider the reasons for adopting a revenue maximising strategy.</a:t>
            </a:r>
          </a:p>
          <a:p>
            <a:pPr lvl="1"/>
            <a:r>
              <a:rPr lang="en-US" dirty="0"/>
              <a:t>Discuss the different types of revenue generating activities an agricultural and land-based business could undertake.</a:t>
            </a:r>
          </a:p>
          <a:p>
            <a:pPr lvl="1"/>
            <a:r>
              <a:rPr lang="en-US" sz="2000" dirty="0"/>
              <a:t>Consider the business activities </a:t>
            </a:r>
            <a:r>
              <a:rPr lang="en-US" dirty="0"/>
              <a:t>requir</a:t>
            </a:r>
            <a:r>
              <a:rPr lang="en-US" sz="2000" dirty="0"/>
              <a:t>ed to maximise the revenue generated.</a:t>
            </a:r>
          </a:p>
          <a:p>
            <a:pPr lvl="1"/>
            <a:r>
              <a:rPr lang="en-US" dirty="0"/>
              <a:t>Review the potential implications of using revenue maximising actions for the business.</a:t>
            </a:r>
            <a:endParaRPr lang="en-US" sz="2000" dirty="0"/>
          </a:p>
          <a:p>
            <a:pPr lvl="1"/>
            <a:endParaRPr lang="en-US" sz="2000" dirty="0"/>
          </a:p>
          <a:p>
            <a:pPr marL="0" lvl="1" indent="0">
              <a:buNone/>
            </a:pPr>
            <a:endParaRPr lang="en-US" sz="2000" dirty="0"/>
          </a:p>
          <a:p>
            <a:pPr lvl="1"/>
            <a:endParaRPr lang="en-US" dirty="0"/>
          </a:p>
          <a:p>
            <a:pPr marL="0" lvl="1" indent="0">
              <a:lnSpc>
                <a:spcPts val="1600"/>
              </a:lnSpc>
              <a:spcBef>
                <a:spcPts val="600"/>
              </a:spcBef>
              <a:spcAft>
                <a:spcPts val="600"/>
              </a:spcAft>
              <a:buNone/>
            </a:pPr>
            <a:endParaRPr lang="en-US" dirty="0"/>
          </a:p>
          <a:p>
            <a:pPr marL="0" lvl="1" indent="0">
              <a:lnSpc>
                <a:spcPts val="1600"/>
              </a:lnSpc>
              <a:spcBef>
                <a:spcPts val="600"/>
              </a:spcBef>
              <a:spcAft>
                <a:spcPts val="600"/>
              </a:spcAft>
              <a:buNone/>
            </a:pPr>
            <a:endParaRPr lang="en-US" dirty="0"/>
          </a:p>
          <a:p>
            <a:pPr>
              <a:lnSpc>
                <a:spcPts val="1600"/>
              </a:lnSpc>
              <a:spcBef>
                <a:spcPts val="600"/>
              </a:spcBef>
              <a:spcAft>
                <a:spcPts val="600"/>
              </a:spcAft>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Maximising sales revenue</a:t>
            </a:r>
          </a:p>
        </p:txBody>
      </p:sp>
      <p:sp>
        <p:nvSpPr>
          <p:cNvPr id="3" name="Content Placeholder 2"/>
          <p:cNvSpPr>
            <a:spLocks noGrp="1"/>
          </p:cNvSpPr>
          <p:nvPr>
            <p:ph sz="quarter" idx="10"/>
          </p:nvPr>
        </p:nvSpPr>
        <p:spPr>
          <a:xfrm>
            <a:off x="395536" y="1582496"/>
            <a:ext cx="8352928"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Usually, businesses aim to make a profit. Another strategy may be to </a:t>
            </a:r>
            <a:r>
              <a:rPr lang="en-US" dirty="0" err="1">
                <a:ea typeface="ＭＳ Ｐゴシック" pitchFamily="-105" charset="-128"/>
                <a:cs typeface="ＭＳ Ｐゴシック" pitchFamily="-105" charset="-128"/>
              </a:rPr>
              <a:t>maximise</a:t>
            </a:r>
            <a:r>
              <a:rPr lang="en-US" dirty="0">
                <a:ea typeface="ＭＳ Ｐゴシック" pitchFamily="-105" charset="-128"/>
                <a:cs typeface="ＭＳ Ｐゴシック" pitchFamily="-105" charset="-128"/>
              </a:rPr>
              <a:t> revenue. That means to generate higher value or as many sales as possible. </a:t>
            </a:r>
          </a:p>
          <a:p>
            <a:pPr marL="0" lvl="1" indent="0">
              <a:spcBef>
                <a:spcPts val="0"/>
              </a:spcBef>
              <a:spcAft>
                <a:spcPts val="0"/>
              </a:spcAft>
              <a:buNone/>
            </a:pPr>
            <a:endParaRPr lang="en-US" b="1" dirty="0"/>
          </a:p>
          <a:p>
            <a:pPr marL="0" lvl="1" indent="0">
              <a:spcBef>
                <a:spcPts val="0"/>
              </a:spcBef>
              <a:spcAft>
                <a:spcPts val="0"/>
              </a:spcAft>
              <a:buNone/>
            </a:pPr>
            <a:r>
              <a:rPr lang="en-US" b="1" dirty="0"/>
              <a:t>Why </a:t>
            </a:r>
            <a:r>
              <a:rPr lang="en-US" b="1" dirty="0" err="1"/>
              <a:t>maximise</a:t>
            </a:r>
            <a:r>
              <a:rPr lang="en-US" b="1" dirty="0"/>
              <a:t> revenue:</a:t>
            </a:r>
          </a:p>
          <a:p>
            <a:pPr lvl="1">
              <a:spcBef>
                <a:spcPts val="600"/>
              </a:spcBef>
              <a:spcAft>
                <a:spcPts val="600"/>
              </a:spcAft>
            </a:pPr>
            <a:r>
              <a:rPr lang="en-US" dirty="0"/>
              <a:t>Increase business income / cash flow</a:t>
            </a:r>
          </a:p>
          <a:p>
            <a:pPr lvl="1">
              <a:spcBef>
                <a:spcPts val="600"/>
              </a:spcBef>
              <a:spcAft>
                <a:spcPts val="600"/>
              </a:spcAft>
            </a:pPr>
            <a:r>
              <a:rPr lang="en-US" dirty="0"/>
              <a:t>Attract more customers</a:t>
            </a:r>
          </a:p>
          <a:p>
            <a:pPr lvl="1">
              <a:spcBef>
                <a:spcPts val="600"/>
              </a:spcBef>
              <a:spcAft>
                <a:spcPts val="600"/>
              </a:spcAft>
            </a:pPr>
            <a:r>
              <a:rPr lang="en-US" dirty="0"/>
              <a:t>Increase market share</a:t>
            </a: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r>
              <a:rPr lang="en-US" b="1" dirty="0">
                <a:ea typeface="ＭＳ Ｐゴシック" pitchFamily="-105" charset="-128"/>
                <a:cs typeface="ＭＳ Ｐゴシック" pitchFamily="-105" charset="-128"/>
              </a:rPr>
              <a:t>More sales do not always mean higher profit</a:t>
            </a:r>
            <a:r>
              <a:rPr lang="en-US" dirty="0">
                <a:ea typeface="ＭＳ Ｐゴシック" pitchFamily="-105" charset="-128"/>
                <a:cs typeface="ＭＳ Ｐゴシック" pitchFamily="-105" charset="-128"/>
              </a:rPr>
              <a:t>. Maximising sales may require smaller profit margins or even no profit. This is not a profit maximising strategy.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descr="A person holding a basket of strawberries&#10;&#10;Description automatically generated">
            <a:extLst>
              <a:ext uri="{FF2B5EF4-FFF2-40B4-BE49-F238E27FC236}">
                <a16:creationId xmlns:a16="http://schemas.microsoft.com/office/drawing/2014/main" id="{22501F63-C71F-0A98-ADB7-45E6B8DB129D}"/>
              </a:ext>
            </a:extLst>
          </p:cNvPr>
          <p:cNvPicPr>
            <a:picLocks noChangeAspect="1"/>
          </p:cNvPicPr>
          <p:nvPr/>
        </p:nvPicPr>
        <p:blipFill>
          <a:blip r:embed="rId3"/>
          <a:stretch>
            <a:fillRect/>
          </a:stretch>
        </p:blipFill>
        <p:spPr>
          <a:xfrm>
            <a:off x="5796136" y="2432049"/>
            <a:ext cx="2808312" cy="1993902"/>
          </a:xfrm>
          <a:prstGeom prst="rect">
            <a:avLst/>
          </a:prstGeom>
        </p:spPr>
      </p:pic>
    </p:spTree>
    <p:extLst>
      <p:ext uri="{BB962C8B-B14F-4D97-AF65-F5344CB8AC3E}">
        <p14:creationId xmlns:p14="http://schemas.microsoft.com/office/powerpoint/2010/main" val="2305775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Maximising sales revenue</a:t>
            </a:r>
          </a:p>
        </p:txBody>
      </p:sp>
      <p:sp>
        <p:nvSpPr>
          <p:cNvPr id="3" name="Content Placeholder 2"/>
          <p:cNvSpPr>
            <a:spLocks noGrp="1"/>
          </p:cNvSpPr>
          <p:nvPr>
            <p:ph sz="quarter" idx="10"/>
          </p:nvPr>
        </p:nvSpPr>
        <p:spPr>
          <a:xfrm>
            <a:off x="395535" y="1582496"/>
            <a:ext cx="5760641"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Several measure can be used to </a:t>
            </a:r>
            <a:r>
              <a:rPr lang="en-US" dirty="0" err="1">
                <a:ea typeface="ＭＳ Ｐゴシック" pitchFamily="-105" charset="-128"/>
                <a:cs typeface="ＭＳ Ｐゴシック" pitchFamily="-105" charset="-128"/>
              </a:rPr>
              <a:t>maximise</a:t>
            </a:r>
            <a:r>
              <a:rPr lang="en-US" dirty="0">
                <a:ea typeface="ＭＳ Ｐゴシック" pitchFamily="-105" charset="-128"/>
                <a:cs typeface="ＭＳ Ｐゴシック" pitchFamily="-105" charset="-128"/>
              </a:rPr>
              <a:t> revenue to enable the business to generate as much income from its core operations as possible.</a:t>
            </a:r>
          </a:p>
          <a:p>
            <a:pPr marL="0" lvl="1" indent="0">
              <a:spcBef>
                <a:spcPts val="0"/>
              </a:spcBef>
              <a:spcAft>
                <a:spcPts val="0"/>
              </a:spcAft>
              <a:buNone/>
            </a:pPr>
            <a:endParaRPr lang="en-US" b="1" dirty="0"/>
          </a:p>
          <a:p>
            <a:pPr marL="0" lvl="1" indent="0">
              <a:spcBef>
                <a:spcPts val="0"/>
              </a:spcBef>
              <a:spcAft>
                <a:spcPts val="0"/>
              </a:spcAft>
              <a:buNone/>
            </a:pPr>
            <a:r>
              <a:rPr lang="en-US" b="1" dirty="0"/>
              <a:t>Optimising business activities:</a:t>
            </a:r>
          </a:p>
          <a:p>
            <a:pPr lvl="1">
              <a:spcBef>
                <a:spcPts val="600"/>
              </a:spcBef>
              <a:spcAft>
                <a:spcPts val="600"/>
              </a:spcAft>
            </a:pPr>
            <a:r>
              <a:rPr lang="en-US" dirty="0"/>
              <a:t>Increasing marketing activities</a:t>
            </a:r>
          </a:p>
          <a:p>
            <a:pPr lvl="1">
              <a:spcBef>
                <a:spcPts val="600"/>
              </a:spcBef>
              <a:spcAft>
                <a:spcPts val="600"/>
              </a:spcAft>
            </a:pPr>
            <a:r>
              <a:rPr lang="en-US" dirty="0"/>
              <a:t>Diversifying revenue streams</a:t>
            </a:r>
          </a:p>
          <a:p>
            <a:pPr lvl="1">
              <a:spcBef>
                <a:spcPts val="600"/>
              </a:spcBef>
              <a:spcAft>
                <a:spcPts val="600"/>
              </a:spcAft>
            </a:pPr>
            <a:r>
              <a:rPr lang="en-US" dirty="0"/>
              <a:t>Managing business processes</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Specific measures are chosen in line with what the business does (farming, animal care, floristry, horticulture etc.) its market, target audience and longer-term goals</a:t>
            </a:r>
            <a:r>
              <a:rPr lang="en-US" sz="1700" dirty="0">
                <a:ea typeface="ＭＳ Ｐゴシック" pitchFamily="-105" charset="-128"/>
                <a:cs typeface="ＭＳ Ｐゴシック" pitchFamily="-105" charset="-128"/>
              </a:rPr>
              <a:t>. </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dog standing next to a person&#10;&#10;Description automatically generated">
            <a:extLst>
              <a:ext uri="{FF2B5EF4-FFF2-40B4-BE49-F238E27FC236}">
                <a16:creationId xmlns:a16="http://schemas.microsoft.com/office/drawing/2014/main" id="{C77C12A8-CD22-01B0-E584-96EE10AF0AB2}"/>
              </a:ext>
            </a:extLst>
          </p:cNvPr>
          <p:cNvPicPr>
            <a:picLocks noChangeAspect="1"/>
          </p:cNvPicPr>
          <p:nvPr/>
        </p:nvPicPr>
        <p:blipFill>
          <a:blip r:embed="rId3"/>
          <a:stretch>
            <a:fillRect/>
          </a:stretch>
        </p:blipFill>
        <p:spPr>
          <a:xfrm>
            <a:off x="6372199" y="1268760"/>
            <a:ext cx="2304254" cy="1539241"/>
          </a:xfrm>
          <a:prstGeom prst="rect">
            <a:avLst/>
          </a:prstGeom>
        </p:spPr>
      </p:pic>
      <p:sp>
        <p:nvSpPr>
          <p:cNvPr id="7" name="TextBox 6">
            <a:extLst>
              <a:ext uri="{FF2B5EF4-FFF2-40B4-BE49-F238E27FC236}">
                <a16:creationId xmlns:a16="http://schemas.microsoft.com/office/drawing/2014/main" id="{6EA7D2C9-134E-0849-D76C-7F5344721E03}"/>
              </a:ext>
            </a:extLst>
          </p:cNvPr>
          <p:cNvSpPr txBox="1"/>
          <p:nvPr/>
        </p:nvSpPr>
        <p:spPr>
          <a:xfrm>
            <a:off x="6372199" y="2907870"/>
            <a:ext cx="2304255" cy="224676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a:ea typeface="ＭＳ Ｐゴシック" pitchFamily="-105" charset="-128"/>
                <a:cs typeface="ＭＳ Ｐゴシック" pitchFamily="-105" charset="-128"/>
              </a:rPr>
              <a:t>Not for profit </a:t>
            </a:r>
            <a:r>
              <a:rPr lang="en-US" dirty="0" err="1">
                <a:ea typeface="ＭＳ Ｐゴシック" pitchFamily="-105" charset="-128"/>
                <a:cs typeface="ＭＳ Ｐゴシック" pitchFamily="-105" charset="-128"/>
              </a:rPr>
              <a:t>organisations</a:t>
            </a:r>
            <a:r>
              <a:rPr lang="en-US" dirty="0">
                <a:ea typeface="ＭＳ Ｐゴシック" pitchFamily="-105" charset="-128"/>
                <a:cs typeface="ＭＳ Ｐゴシック" pitchFamily="-105" charset="-128"/>
              </a:rPr>
              <a:t> and charities require income to fund their activities (</a:t>
            </a:r>
            <a:r>
              <a:rPr lang="en-US" dirty="0" err="1">
                <a:ea typeface="ＭＳ Ｐゴシック" pitchFamily="-105" charset="-128"/>
                <a:cs typeface="ＭＳ Ｐゴシック" pitchFamily="-105" charset="-128"/>
              </a:rPr>
              <a:t>eg</a:t>
            </a:r>
            <a:r>
              <a:rPr lang="en-US" dirty="0">
                <a:ea typeface="ＭＳ Ｐゴシック" pitchFamily="-105" charset="-128"/>
                <a:cs typeface="ＭＳ Ｐゴシック" pitchFamily="-105" charset="-128"/>
              </a:rPr>
              <a:t> training assistance dogs).</a:t>
            </a:r>
          </a:p>
        </p:txBody>
      </p:sp>
    </p:spTree>
    <p:extLst>
      <p:ext uri="{BB962C8B-B14F-4D97-AF65-F5344CB8AC3E}">
        <p14:creationId xmlns:p14="http://schemas.microsoft.com/office/powerpoint/2010/main" val="3491061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AF8DB-1FB6-9228-E21A-BD6F51F41702}"/>
              </a:ext>
            </a:extLst>
          </p:cNvPr>
          <p:cNvSpPr>
            <a:spLocks noGrp="1"/>
          </p:cNvSpPr>
          <p:nvPr>
            <p:ph type="title"/>
          </p:nvPr>
        </p:nvSpPr>
        <p:spPr/>
        <p:txBody>
          <a:bodyPr/>
          <a:lstStyle/>
          <a:p>
            <a:r>
              <a:rPr lang="en-US" dirty="0"/>
              <a:t>Generating sales requires increased marketing activity </a:t>
            </a:r>
            <a:endParaRPr lang="en-GB" dirty="0"/>
          </a:p>
        </p:txBody>
      </p:sp>
      <p:graphicFrame>
        <p:nvGraphicFramePr>
          <p:cNvPr id="4" name="Content Placeholder 3">
            <a:extLst>
              <a:ext uri="{FF2B5EF4-FFF2-40B4-BE49-F238E27FC236}">
                <a16:creationId xmlns:a16="http://schemas.microsoft.com/office/drawing/2014/main" id="{DDB5943C-F0FC-38B4-0ED9-DC891A5891FA}"/>
              </a:ext>
            </a:extLst>
          </p:cNvPr>
          <p:cNvGraphicFramePr>
            <a:graphicFrameLocks noGrp="1"/>
          </p:cNvGraphicFramePr>
          <p:nvPr>
            <p:ph sz="quarter" idx="10"/>
            <p:extLst>
              <p:ext uri="{D42A27DB-BD31-4B8C-83A1-F6EECF244321}">
                <p14:modId xmlns:p14="http://schemas.microsoft.com/office/powerpoint/2010/main" val="2437690916"/>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76974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935" y="1061230"/>
            <a:ext cx="8488341" cy="341313"/>
          </a:xfrm>
        </p:spPr>
        <p:txBody>
          <a:bodyPr/>
          <a:lstStyle/>
          <a:p>
            <a:r>
              <a:rPr lang="en-US" dirty="0"/>
              <a:t>Diversifying revenue streams</a:t>
            </a:r>
          </a:p>
        </p:txBody>
      </p:sp>
      <p:sp>
        <p:nvSpPr>
          <p:cNvPr id="3" name="Content Placeholder 2"/>
          <p:cNvSpPr>
            <a:spLocks noGrp="1"/>
          </p:cNvSpPr>
          <p:nvPr>
            <p:ph sz="quarter" idx="10"/>
          </p:nvPr>
        </p:nvSpPr>
        <p:spPr>
          <a:xfrm>
            <a:off x="395535"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One of the most successful strategies to increase sales revenue in agricultural and land-based businesses is to diversify into selling complementary products or services.</a:t>
            </a:r>
          </a:p>
          <a:p>
            <a:pPr marL="0" lvl="1" indent="0">
              <a:spcBef>
                <a:spcPts val="0"/>
              </a:spcBef>
              <a:spcAft>
                <a:spcPts val="0"/>
              </a:spcAft>
              <a:buNone/>
            </a:pPr>
            <a:endParaRPr lang="en-US" b="1" dirty="0"/>
          </a:p>
          <a:p>
            <a:pPr lvl="1">
              <a:spcBef>
                <a:spcPts val="600"/>
              </a:spcBef>
              <a:spcAft>
                <a:spcPts val="600"/>
              </a:spcAft>
            </a:pPr>
            <a:r>
              <a:rPr lang="en-US" dirty="0"/>
              <a:t>Direct marketing and sales</a:t>
            </a:r>
          </a:p>
          <a:p>
            <a:pPr lvl="1">
              <a:spcBef>
                <a:spcPts val="600"/>
              </a:spcBef>
              <a:spcAft>
                <a:spcPts val="600"/>
              </a:spcAft>
            </a:pPr>
            <a:r>
              <a:rPr lang="en-US" dirty="0"/>
              <a:t>Contract supply agreements</a:t>
            </a:r>
          </a:p>
          <a:p>
            <a:pPr lvl="1">
              <a:spcBef>
                <a:spcPts val="600"/>
              </a:spcBef>
              <a:spcAft>
                <a:spcPts val="600"/>
              </a:spcAft>
            </a:pPr>
            <a:r>
              <a:rPr lang="en-US" dirty="0"/>
              <a:t>Agritourism and education</a:t>
            </a:r>
          </a:p>
          <a:p>
            <a:pPr lvl="1">
              <a:spcBef>
                <a:spcPts val="600"/>
              </a:spcBef>
              <a:spcAft>
                <a:spcPts val="600"/>
              </a:spcAft>
            </a:pPr>
            <a:r>
              <a:rPr lang="en-US" dirty="0"/>
              <a:t>Value added products</a:t>
            </a:r>
          </a:p>
          <a:p>
            <a:pPr lvl="1">
              <a:spcBef>
                <a:spcPts val="600"/>
              </a:spcBef>
              <a:spcAft>
                <a:spcPts val="600"/>
              </a:spcAft>
            </a:pPr>
            <a:r>
              <a:rPr lang="en-US" dirty="0"/>
              <a:t>Open day events</a:t>
            </a:r>
          </a:p>
          <a:p>
            <a:pPr lvl="1">
              <a:spcBef>
                <a:spcPts val="600"/>
              </a:spcBef>
              <a:spcAft>
                <a:spcPts val="600"/>
              </a:spcAft>
            </a:pPr>
            <a:r>
              <a:rPr lang="en-US" dirty="0"/>
              <a:t>Seasonal activities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
        <p:nvSpPr>
          <p:cNvPr id="4" name="TextBox 3">
            <a:extLst>
              <a:ext uri="{FF2B5EF4-FFF2-40B4-BE49-F238E27FC236}">
                <a16:creationId xmlns:a16="http://schemas.microsoft.com/office/drawing/2014/main" id="{CDFD6AE3-51E9-92D7-E000-AB8ABBAA732D}"/>
              </a:ext>
            </a:extLst>
          </p:cNvPr>
          <p:cNvSpPr txBox="1"/>
          <p:nvPr/>
        </p:nvSpPr>
        <p:spPr>
          <a:xfrm>
            <a:off x="4211960" y="2708920"/>
            <a:ext cx="4392488" cy="286232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b="1" dirty="0"/>
              <a:t>Case Study</a:t>
            </a:r>
          </a:p>
          <a:p>
            <a:r>
              <a:rPr lang="en-US" sz="1800" dirty="0"/>
              <a:t>Fernhill Farm, a livestock farm in the Mendip Hills in Somerset, has diversified with a farm shop, an eco events and wedding venue, accommodation and conservation activities. The team are passionate about wool as a natural fibre and run blade shearing tournaments as well as partnering with local artisan craftspeople on wool products.</a:t>
            </a:r>
            <a:endParaRPr lang="en-GB" sz="1800" dirty="0"/>
          </a:p>
        </p:txBody>
      </p:sp>
    </p:spTree>
    <p:extLst>
      <p:ext uri="{BB962C8B-B14F-4D97-AF65-F5344CB8AC3E}">
        <p14:creationId xmlns:p14="http://schemas.microsoft.com/office/powerpoint/2010/main" val="2070341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AAD28-5E45-5092-4822-0C34FD94038B}"/>
              </a:ext>
            </a:extLst>
          </p:cNvPr>
          <p:cNvSpPr>
            <a:spLocks noGrp="1"/>
          </p:cNvSpPr>
          <p:nvPr>
            <p:ph type="title"/>
          </p:nvPr>
        </p:nvSpPr>
        <p:spPr/>
        <p:txBody>
          <a:bodyPr/>
          <a:lstStyle/>
          <a:p>
            <a:r>
              <a:rPr lang="en-US" dirty="0"/>
              <a:t>Sales methods to </a:t>
            </a:r>
            <a:r>
              <a:rPr lang="en-US" dirty="0" err="1"/>
              <a:t>maximise</a:t>
            </a:r>
            <a:r>
              <a:rPr lang="en-US" dirty="0"/>
              <a:t> revenue</a:t>
            </a:r>
            <a:endParaRPr lang="en-GB" dirty="0"/>
          </a:p>
        </p:txBody>
      </p:sp>
      <p:sp>
        <p:nvSpPr>
          <p:cNvPr id="3" name="Content Placeholder 2">
            <a:extLst>
              <a:ext uri="{FF2B5EF4-FFF2-40B4-BE49-F238E27FC236}">
                <a16:creationId xmlns:a16="http://schemas.microsoft.com/office/drawing/2014/main" id="{DF9B454E-F9D8-8BD2-FACA-F29A052B1291}"/>
              </a:ext>
            </a:extLst>
          </p:cNvPr>
          <p:cNvSpPr>
            <a:spLocks noGrp="1"/>
          </p:cNvSpPr>
          <p:nvPr>
            <p:ph sz="quarter" idx="10"/>
          </p:nvPr>
        </p:nvSpPr>
        <p:spPr>
          <a:xfrm>
            <a:off x="457200" y="1512000"/>
            <a:ext cx="8229600" cy="4248000"/>
          </a:xfrm>
        </p:spPr>
        <p:txBody>
          <a:bodyPr/>
          <a:lstStyle/>
          <a:p>
            <a:r>
              <a:rPr lang="en-US" b="1" dirty="0"/>
              <a:t>Direct marketing and sales </a:t>
            </a:r>
            <a:r>
              <a:rPr lang="en-US" sz="2000" dirty="0"/>
              <a:t>–</a:t>
            </a:r>
            <a:r>
              <a:rPr lang="en-US" b="1" dirty="0"/>
              <a:t> </a:t>
            </a:r>
            <a:r>
              <a:rPr lang="en-US" dirty="0"/>
              <a:t>cutting out the middleman to sell directly to consumers e.g. through online platforms and can allow a business to </a:t>
            </a:r>
            <a:r>
              <a:rPr lang="en-US" dirty="0" err="1"/>
              <a:t>maximise</a:t>
            </a:r>
            <a:r>
              <a:rPr lang="en-US" dirty="0"/>
              <a:t> sales value. A florist may set up an online business via e-commerce for direct orders.</a:t>
            </a:r>
          </a:p>
          <a:p>
            <a:r>
              <a:rPr lang="en-US" b="1" dirty="0"/>
              <a:t>Contract supply agreements </a:t>
            </a:r>
            <a:r>
              <a:rPr lang="en-US" sz="2000" dirty="0"/>
              <a:t>–</a:t>
            </a:r>
            <a:r>
              <a:rPr lang="en-US" b="1" dirty="0"/>
              <a:t> </a:t>
            </a:r>
            <a:r>
              <a:rPr lang="en-US" dirty="0"/>
              <a:t>B2B contracts with retailers, restaurants, hotels and food processors may mean lower profit margins but once in place don’t require marketing spend. A gardening business may be contracted to tend to hotel grounds.</a:t>
            </a:r>
          </a:p>
          <a:p>
            <a:r>
              <a:rPr lang="en-US" b="1" dirty="0"/>
              <a:t>Value added products </a:t>
            </a:r>
            <a:r>
              <a:rPr lang="en-US" sz="2000" dirty="0"/>
              <a:t>–</a:t>
            </a:r>
            <a:r>
              <a:rPr lang="en-US" b="1" dirty="0"/>
              <a:t> </a:t>
            </a:r>
            <a:r>
              <a:rPr lang="en-US" dirty="0"/>
              <a:t>taking raw products and processing into a finished product can increase sales value. Sales revenue from value added products can be 3</a:t>
            </a:r>
            <a:r>
              <a:rPr lang="en-US" sz="2000" dirty="0"/>
              <a:t>–</a:t>
            </a:r>
            <a:r>
              <a:rPr lang="en-US" dirty="0"/>
              <a:t>4 times that of the raw products. Examples include essential oils, jams and preserves and dairy products.</a:t>
            </a:r>
          </a:p>
          <a:p>
            <a:endParaRPr lang="en-US" dirty="0"/>
          </a:p>
          <a:p>
            <a:endParaRPr lang="en-GB" dirty="0"/>
          </a:p>
        </p:txBody>
      </p:sp>
    </p:spTree>
    <p:extLst>
      <p:ext uri="{BB962C8B-B14F-4D97-AF65-F5344CB8AC3E}">
        <p14:creationId xmlns:p14="http://schemas.microsoft.com/office/powerpoint/2010/main" val="1074435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1D0AF-0026-7FA1-3A0B-193B28843ABD}"/>
              </a:ext>
            </a:extLst>
          </p:cNvPr>
          <p:cNvSpPr>
            <a:spLocks noGrp="1"/>
          </p:cNvSpPr>
          <p:nvPr>
            <p:ph type="title"/>
          </p:nvPr>
        </p:nvSpPr>
        <p:spPr/>
        <p:txBody>
          <a:bodyPr/>
          <a:lstStyle/>
          <a:p>
            <a:r>
              <a:rPr lang="en-US" dirty="0"/>
              <a:t>Services to </a:t>
            </a:r>
            <a:r>
              <a:rPr lang="en-US" dirty="0" err="1"/>
              <a:t>maximise</a:t>
            </a:r>
            <a:r>
              <a:rPr lang="en-US" dirty="0"/>
              <a:t> revenue</a:t>
            </a:r>
            <a:endParaRPr lang="en-GB" dirty="0"/>
          </a:p>
        </p:txBody>
      </p:sp>
      <p:sp>
        <p:nvSpPr>
          <p:cNvPr id="3" name="Content Placeholder 2">
            <a:extLst>
              <a:ext uri="{FF2B5EF4-FFF2-40B4-BE49-F238E27FC236}">
                <a16:creationId xmlns:a16="http://schemas.microsoft.com/office/drawing/2014/main" id="{79B26DBD-9D7A-B790-410C-6DD3F8427C3C}"/>
              </a:ext>
            </a:extLst>
          </p:cNvPr>
          <p:cNvSpPr>
            <a:spLocks noGrp="1"/>
          </p:cNvSpPr>
          <p:nvPr>
            <p:ph sz="quarter" idx="10"/>
          </p:nvPr>
        </p:nvSpPr>
        <p:spPr>
          <a:xfrm>
            <a:off x="457200" y="1512000"/>
            <a:ext cx="5987008" cy="4248000"/>
          </a:xfrm>
        </p:spPr>
        <p:txBody>
          <a:bodyPr/>
          <a:lstStyle/>
          <a:p>
            <a:r>
              <a:rPr lang="en-GB" b="1" dirty="0">
                <a:ea typeface="ＭＳ Ｐゴシック" pitchFamily="-105" charset="-128"/>
                <a:cs typeface="ＭＳ Ｐゴシック" pitchFamily="-105" charset="-128"/>
              </a:rPr>
              <a:t>Agrotourism </a:t>
            </a:r>
            <a:r>
              <a:rPr lang="en-US" sz="2000" dirty="0"/>
              <a:t>–</a:t>
            </a:r>
            <a:r>
              <a:rPr lang="en-GB" b="1" dirty="0">
                <a:ea typeface="ＭＳ Ｐゴシック" pitchFamily="-105" charset="-128"/>
                <a:cs typeface="ＭＳ Ｐゴシック" pitchFamily="-105" charset="-128"/>
              </a:rPr>
              <a:t> </a:t>
            </a:r>
            <a:r>
              <a:rPr lang="en-GB" dirty="0">
                <a:ea typeface="ＭＳ Ｐゴシック" pitchFamily="-105" charset="-128"/>
                <a:cs typeface="ＭＳ Ｐゴシック" pitchFamily="-105" charset="-128"/>
              </a:rPr>
              <a:t>Setting up accommodation opportunities such as ‘glamping’ for short breaks can be a cost-effective way to maximise revenue. </a:t>
            </a:r>
            <a:r>
              <a:rPr lang="en-GB" sz="2000" dirty="0">
                <a:ea typeface="ＭＳ Ｐゴシック" pitchFamily="-105" charset="-128"/>
                <a:cs typeface="ＭＳ Ｐゴシック" pitchFamily="-105" charset="-128"/>
              </a:rPr>
              <a:t>There are extra opportunities to sell milk, eggs, bread or provide breakfast to maximise revenue.</a:t>
            </a:r>
          </a:p>
          <a:p>
            <a:r>
              <a:rPr lang="en-GB" b="1" dirty="0">
                <a:ea typeface="ＭＳ Ｐゴシック" pitchFamily="-105" charset="-128"/>
                <a:cs typeface="ＭＳ Ｐゴシック" pitchFamily="-105" charset="-128"/>
              </a:rPr>
              <a:t>Educational and leisure activities </a:t>
            </a:r>
            <a:r>
              <a:rPr lang="en-US" sz="2000" dirty="0"/>
              <a:t>–</a:t>
            </a:r>
            <a:r>
              <a:rPr lang="en-GB" b="1" dirty="0">
                <a:ea typeface="ＭＳ Ｐゴシック" pitchFamily="-105" charset="-128"/>
                <a:cs typeface="ＭＳ Ｐゴシック" pitchFamily="-105" charset="-128"/>
              </a:rPr>
              <a:t> </a:t>
            </a:r>
            <a:r>
              <a:rPr lang="en-GB" dirty="0">
                <a:ea typeface="ＭＳ Ｐゴシック" pitchFamily="-105" charset="-128"/>
                <a:cs typeface="ＭＳ Ｐゴシック" pitchFamily="-105" charset="-128"/>
              </a:rPr>
              <a:t>Education can maximise revenue and encourage people to consider life as a land-based entrepreneur. Activities include harvesting, conservation and animal care, g</a:t>
            </a:r>
            <a:r>
              <a:rPr lang="en-GB" sz="2000" dirty="0">
                <a:ea typeface="ＭＳ Ｐゴシック" pitchFamily="-105" charset="-128"/>
                <a:cs typeface="ＭＳ Ｐゴシック" pitchFamily="-105" charset="-128"/>
              </a:rPr>
              <a:t>uided tours, interactive workshops and hands-on activities for schools and families.</a:t>
            </a:r>
          </a:p>
          <a:p>
            <a:endParaRPr lang="en-GB" dirty="0">
              <a:ea typeface="ＭＳ Ｐゴシック" pitchFamily="-105" charset="-128"/>
              <a:cs typeface="ＭＳ Ｐゴシック" pitchFamily="-105" charset="-128"/>
            </a:endParaRPr>
          </a:p>
          <a:p>
            <a:endParaRPr lang="en-GB" sz="2000" dirty="0">
              <a:ea typeface="ＭＳ Ｐゴシック" pitchFamily="-105" charset="-128"/>
              <a:cs typeface="ＭＳ Ｐゴシック" pitchFamily="-105" charset="-128"/>
            </a:endParaRPr>
          </a:p>
          <a:p>
            <a:endParaRPr lang="en-GB" dirty="0">
              <a:ea typeface="ＭＳ Ｐゴシック" pitchFamily="-105" charset="-128"/>
              <a:cs typeface="ＭＳ Ｐゴシック" pitchFamily="-105" charset="-128"/>
            </a:endParaRPr>
          </a:p>
          <a:p>
            <a:endParaRPr lang="en-GB" sz="2000" dirty="0">
              <a:ea typeface="ＭＳ Ｐゴシック" pitchFamily="-105" charset="-128"/>
              <a:cs typeface="ＭＳ Ｐゴシック" pitchFamily="-105" charset="-128"/>
            </a:endParaRPr>
          </a:p>
          <a:p>
            <a:endParaRPr lang="en-GB" dirty="0">
              <a:ea typeface="ＭＳ Ｐゴシック" pitchFamily="-105" charset="-128"/>
              <a:cs typeface="ＭＳ Ｐゴシック" pitchFamily="-105" charset="-128"/>
            </a:endParaRPr>
          </a:p>
          <a:p>
            <a:endParaRPr lang="en-GB" dirty="0"/>
          </a:p>
        </p:txBody>
      </p:sp>
      <p:pic>
        <p:nvPicPr>
          <p:cNvPr id="5" name="Picture 4" descr="A child feeding a cow&#10;&#10;Description automatically generated">
            <a:extLst>
              <a:ext uri="{FF2B5EF4-FFF2-40B4-BE49-F238E27FC236}">
                <a16:creationId xmlns:a16="http://schemas.microsoft.com/office/drawing/2014/main" id="{9A946349-231D-2602-6B4C-360E32AC68DA}"/>
              </a:ext>
            </a:extLst>
          </p:cNvPr>
          <p:cNvPicPr>
            <a:picLocks noChangeAspect="1"/>
          </p:cNvPicPr>
          <p:nvPr/>
        </p:nvPicPr>
        <p:blipFill>
          <a:blip r:embed="rId2"/>
          <a:stretch>
            <a:fillRect/>
          </a:stretch>
        </p:blipFill>
        <p:spPr>
          <a:xfrm>
            <a:off x="6621380" y="3573016"/>
            <a:ext cx="2041464" cy="1584176"/>
          </a:xfrm>
          <a:prstGeom prst="rect">
            <a:avLst/>
          </a:prstGeom>
        </p:spPr>
      </p:pic>
      <p:pic>
        <p:nvPicPr>
          <p:cNvPr id="7" name="Picture 6" descr="Several white tents in a field&#10;&#10;Description automatically generated">
            <a:extLst>
              <a:ext uri="{FF2B5EF4-FFF2-40B4-BE49-F238E27FC236}">
                <a16:creationId xmlns:a16="http://schemas.microsoft.com/office/drawing/2014/main" id="{458A4F69-3F94-6707-7E08-95C8D093D76C}"/>
              </a:ext>
            </a:extLst>
          </p:cNvPr>
          <p:cNvPicPr>
            <a:picLocks noChangeAspect="1"/>
          </p:cNvPicPr>
          <p:nvPr/>
        </p:nvPicPr>
        <p:blipFill>
          <a:blip r:embed="rId3"/>
          <a:stretch>
            <a:fillRect/>
          </a:stretch>
        </p:blipFill>
        <p:spPr>
          <a:xfrm>
            <a:off x="6645336" y="1380145"/>
            <a:ext cx="1989184" cy="1328775"/>
          </a:xfrm>
          <a:prstGeom prst="rect">
            <a:avLst/>
          </a:prstGeom>
        </p:spPr>
      </p:pic>
    </p:spTree>
    <p:extLst>
      <p:ext uri="{BB962C8B-B14F-4D97-AF65-F5344CB8AC3E}">
        <p14:creationId xmlns:p14="http://schemas.microsoft.com/office/powerpoint/2010/main" val="4037442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7A1FD-CB9D-CE55-1ED4-35EBEB620D41}"/>
              </a:ext>
            </a:extLst>
          </p:cNvPr>
          <p:cNvSpPr>
            <a:spLocks noGrp="1"/>
          </p:cNvSpPr>
          <p:nvPr>
            <p:ph type="title"/>
          </p:nvPr>
        </p:nvSpPr>
        <p:spPr/>
        <p:txBody>
          <a:bodyPr/>
          <a:lstStyle/>
          <a:p>
            <a:r>
              <a:rPr lang="en-US" dirty="0"/>
              <a:t>Events to </a:t>
            </a:r>
            <a:r>
              <a:rPr lang="en-US" dirty="0" err="1"/>
              <a:t>maximise</a:t>
            </a:r>
            <a:r>
              <a:rPr lang="en-US" dirty="0"/>
              <a:t> revenue</a:t>
            </a:r>
            <a:endParaRPr lang="en-GB" dirty="0"/>
          </a:p>
        </p:txBody>
      </p:sp>
      <p:sp>
        <p:nvSpPr>
          <p:cNvPr id="3" name="Content Placeholder 2">
            <a:extLst>
              <a:ext uri="{FF2B5EF4-FFF2-40B4-BE49-F238E27FC236}">
                <a16:creationId xmlns:a16="http://schemas.microsoft.com/office/drawing/2014/main" id="{B0448A05-884C-76FC-6CDA-45CE8FF776EC}"/>
              </a:ext>
            </a:extLst>
          </p:cNvPr>
          <p:cNvSpPr>
            <a:spLocks noGrp="1"/>
          </p:cNvSpPr>
          <p:nvPr>
            <p:ph sz="quarter" idx="10"/>
          </p:nvPr>
        </p:nvSpPr>
        <p:spPr>
          <a:xfrm>
            <a:off x="457200" y="1557827"/>
            <a:ext cx="5915000" cy="4248000"/>
          </a:xfrm>
        </p:spPr>
        <p:txBody>
          <a:bodyPr/>
          <a:lstStyle/>
          <a:p>
            <a:r>
              <a:rPr lang="en-GB" b="1" dirty="0">
                <a:ea typeface="ＭＳ Ｐゴシック" pitchFamily="-105" charset="-128"/>
                <a:cs typeface="ＭＳ Ｐゴシック" pitchFamily="-105" charset="-128"/>
              </a:rPr>
              <a:t>Open day events: </a:t>
            </a:r>
            <a:r>
              <a:rPr lang="en-GB" dirty="0">
                <a:ea typeface="ＭＳ Ｐゴシック" pitchFamily="-105" charset="-128"/>
                <a:cs typeface="ＭＳ Ｐゴシック" pitchFamily="-105" charset="-128"/>
              </a:rPr>
              <a:t>For land-based businesses to showcase their products or services. Farm businesses can demonstrate their produce’s journey from “farm to table”. Animal care businesses can offer tours of their facilities to attract new customers.</a:t>
            </a:r>
            <a:endParaRPr lang="en-GB" sz="2000" dirty="0">
              <a:ea typeface="ＭＳ Ｐゴシック" pitchFamily="-105" charset="-128"/>
              <a:cs typeface="ＭＳ Ｐゴシック" pitchFamily="-105" charset="-128"/>
            </a:endParaRPr>
          </a:p>
          <a:p>
            <a:r>
              <a:rPr lang="en-GB" b="1" dirty="0">
                <a:ea typeface="ＭＳ Ｐゴシック" pitchFamily="-105" charset="-128"/>
                <a:cs typeface="ＭＳ Ｐゴシック" pitchFamily="-105" charset="-128"/>
              </a:rPr>
              <a:t>Seasonal events: </a:t>
            </a:r>
            <a:r>
              <a:rPr lang="en-GB" dirty="0">
                <a:ea typeface="ＭＳ Ｐゴシック" pitchFamily="-105" charset="-128"/>
                <a:cs typeface="ＭＳ Ｐゴシック" pitchFamily="-105" charset="-128"/>
              </a:rPr>
              <a:t>Farm businesses may offer fruit picking in summer, pumpkin picking in autumn and dark skies stargazing in winter.  Other land businesses can maximise revenue with seasonal activities at different times in the calendar. </a:t>
            </a:r>
            <a:endParaRPr lang="en-GB" dirty="0"/>
          </a:p>
        </p:txBody>
      </p:sp>
      <p:pic>
        <p:nvPicPr>
          <p:cNvPr id="5" name="Picture 4" descr="A person and child walking in a pumpkin patch&#10;&#10;Description automatically generated">
            <a:extLst>
              <a:ext uri="{FF2B5EF4-FFF2-40B4-BE49-F238E27FC236}">
                <a16:creationId xmlns:a16="http://schemas.microsoft.com/office/drawing/2014/main" id="{235ACF27-A604-519B-0789-19BF2474F008}"/>
              </a:ext>
            </a:extLst>
          </p:cNvPr>
          <p:cNvPicPr>
            <a:picLocks noChangeAspect="1"/>
          </p:cNvPicPr>
          <p:nvPr/>
        </p:nvPicPr>
        <p:blipFill>
          <a:blip r:embed="rId3"/>
          <a:stretch>
            <a:fillRect/>
          </a:stretch>
        </p:blipFill>
        <p:spPr>
          <a:xfrm>
            <a:off x="6498109" y="3690064"/>
            <a:ext cx="2169437" cy="1449184"/>
          </a:xfrm>
          <a:prstGeom prst="rect">
            <a:avLst/>
          </a:prstGeom>
        </p:spPr>
      </p:pic>
      <p:pic>
        <p:nvPicPr>
          <p:cNvPr id="7" name="Picture 6" descr="A person holding a pile of peppers&#10;&#10;Description automatically generated">
            <a:extLst>
              <a:ext uri="{FF2B5EF4-FFF2-40B4-BE49-F238E27FC236}">
                <a16:creationId xmlns:a16="http://schemas.microsoft.com/office/drawing/2014/main" id="{CC4C1204-0DE8-3A13-87B7-985D0D2F17B9}"/>
              </a:ext>
            </a:extLst>
          </p:cNvPr>
          <p:cNvPicPr>
            <a:picLocks noChangeAspect="1"/>
          </p:cNvPicPr>
          <p:nvPr/>
        </p:nvPicPr>
        <p:blipFill>
          <a:blip r:embed="rId4"/>
          <a:stretch>
            <a:fillRect/>
          </a:stretch>
        </p:blipFill>
        <p:spPr>
          <a:xfrm>
            <a:off x="6517363" y="1844824"/>
            <a:ext cx="2169436" cy="1449183"/>
          </a:xfrm>
          <a:prstGeom prst="rect">
            <a:avLst/>
          </a:prstGeom>
        </p:spPr>
      </p:pic>
      <p:sp>
        <p:nvSpPr>
          <p:cNvPr id="4" name="TextBox 3">
            <a:extLst>
              <a:ext uri="{FF2B5EF4-FFF2-40B4-BE49-F238E27FC236}">
                <a16:creationId xmlns:a16="http://schemas.microsoft.com/office/drawing/2014/main" id="{E801B46E-A645-681E-A114-CCFC655AD460}"/>
              </a:ext>
            </a:extLst>
          </p:cNvPr>
          <p:cNvSpPr txBox="1"/>
          <p:nvPr/>
        </p:nvSpPr>
        <p:spPr>
          <a:xfrm>
            <a:off x="457200" y="5304083"/>
            <a:ext cx="8210346" cy="40011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a:t>Can you think of seasonal opportunities for other types of business?</a:t>
            </a:r>
            <a:endParaRPr lang="en-GB" dirty="0"/>
          </a:p>
        </p:txBody>
      </p:sp>
    </p:spTree>
    <p:extLst>
      <p:ext uri="{BB962C8B-B14F-4D97-AF65-F5344CB8AC3E}">
        <p14:creationId xmlns:p14="http://schemas.microsoft.com/office/powerpoint/2010/main" val="1458057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4E58C88-2AA8-4851-92D0-8B1020577ABA}"/>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1447</Words>
  <Application>Microsoft Office PowerPoint</Application>
  <PresentationFormat>On-screen Show (4:3)</PresentationFormat>
  <Paragraphs>207</Paragraphs>
  <Slides>18</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ＭＳ Ｐゴシック</vt:lpstr>
      <vt:lpstr>Arial</vt:lpstr>
      <vt:lpstr>Courier New</vt:lpstr>
      <vt:lpstr>Lucida Grande</vt:lpstr>
      <vt:lpstr>Times New Roman</vt:lpstr>
      <vt:lpstr>Default Design</vt:lpstr>
      <vt:lpstr>9.1 The principles of finance  PowerPoint 4: Maximising sales revenue and the potential implications for a business</vt:lpstr>
      <vt:lpstr>Objectives</vt:lpstr>
      <vt:lpstr>Maximising sales revenue</vt:lpstr>
      <vt:lpstr>Maximising sales revenue</vt:lpstr>
      <vt:lpstr>Generating sales requires increased marketing activity </vt:lpstr>
      <vt:lpstr>Diversifying revenue streams</vt:lpstr>
      <vt:lpstr>Sales methods to maximise revenue</vt:lpstr>
      <vt:lpstr>Services to maximise revenue</vt:lpstr>
      <vt:lpstr>Events to maximise revenue</vt:lpstr>
      <vt:lpstr>Managing business processes</vt:lpstr>
      <vt:lpstr>Managing business processes</vt:lpstr>
      <vt:lpstr>Cost management methods</vt:lpstr>
      <vt:lpstr>Cost management methods</vt:lpstr>
      <vt:lpstr>Implications of maximising revenue</vt:lpstr>
      <vt:lpstr>Implications of maximising revenues – profitability</vt:lpstr>
      <vt:lpstr>Implications of maximising revenues – reputation</vt:lpstr>
      <vt:lpstr>Implications of maximising revenues - quality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410</cp:revision>
  <dcterms:created xsi:type="dcterms:W3CDTF">2013-05-28T00:38:54Z</dcterms:created>
  <dcterms:modified xsi:type="dcterms:W3CDTF">2024-01-16T18:04:54Z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