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1"/>
  </p:notesMasterIdLst>
  <p:handoutMasterIdLst>
    <p:handoutMasterId r:id="rId22"/>
  </p:handoutMasterIdLst>
  <p:sldIdLst>
    <p:sldId id="256" r:id="rId5"/>
    <p:sldId id="331" r:id="rId6"/>
    <p:sldId id="380" r:id="rId7"/>
    <p:sldId id="412" r:id="rId8"/>
    <p:sldId id="413" r:id="rId9"/>
    <p:sldId id="415" r:id="rId10"/>
    <p:sldId id="416" r:id="rId11"/>
    <p:sldId id="332" r:id="rId12"/>
    <p:sldId id="379" r:id="rId13"/>
    <p:sldId id="414" r:id="rId14"/>
    <p:sldId id="409" r:id="rId15"/>
    <p:sldId id="417" r:id="rId16"/>
    <p:sldId id="410" r:id="rId17"/>
    <p:sldId id="411" r:id="rId18"/>
    <p:sldId id="368" r:id="rId19"/>
    <p:sldId id="267" r:id="rId20"/>
  </p:sldIdLst>
  <p:sldSz cx="9144000" cy="6858000" type="screen4x3"/>
  <p:notesSz cx="6858000" cy="9144000"/>
  <p:custDataLst>
    <p:tags r:id="rId2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  <p188:author id="{209E9AE7-862C-045D-CE9D-137A64269AE5}" name="Krysia Winska" initials="KW" userId="d66092335bc0faec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FFFF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708E6F-CDB3-46AC-B1A7-8431D877960E}" v="5" dt="2024-01-16T15:21:03.0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4"/>
    <p:restoredTop sz="86395"/>
  </p:normalViewPr>
  <p:slideViewPr>
    <p:cSldViewPr showGuides="1">
      <p:cViewPr varScale="1">
        <p:scale>
          <a:sx n="71" d="100"/>
          <a:sy n="71" d="100"/>
        </p:scale>
        <p:origin x="120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89D09C7F-CFA2-4F8E-9043-6C3400285F93}"/>
    <pc:docChg chg="modSld">
      <pc:chgData name="Caroline Prodger" userId="e4ef2e75-b60b-401b-8ebe-291bdcf405f4" providerId="ADAL" clId="{89D09C7F-CFA2-4F8E-9043-6C3400285F93}" dt="2023-10-09T17:19:47.641" v="9" actId="20577"/>
      <pc:docMkLst>
        <pc:docMk/>
      </pc:docMkLst>
      <pc:sldChg chg="modSp mod">
        <pc:chgData name="Caroline Prodger" userId="e4ef2e75-b60b-401b-8ebe-291bdcf405f4" providerId="ADAL" clId="{89D09C7F-CFA2-4F8E-9043-6C3400285F93}" dt="2023-10-09T17:19:47.641" v="9" actId="20577"/>
        <pc:sldMkLst>
          <pc:docMk/>
          <pc:sldMk cId="0" sldId="331"/>
        </pc:sldMkLst>
        <pc:spChg chg="mod">
          <ac:chgData name="Caroline Prodger" userId="e4ef2e75-b60b-401b-8ebe-291bdcf405f4" providerId="ADAL" clId="{89D09C7F-CFA2-4F8E-9043-6C3400285F93}" dt="2023-10-09T17:19:47.641" v="9" actId="20577"/>
          <ac:spMkLst>
            <pc:docMk/>
            <pc:sldMk cId="0" sldId="331"/>
            <ac:spMk id="2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D9708E6F-CDB3-46AC-B1A7-8431D877960E}"/>
    <pc:docChg chg="undo custSel modSld">
      <pc:chgData name="Caroline Prodger" userId="e4ef2e75-b60b-401b-8ebe-291bdcf405f4" providerId="ADAL" clId="{D9708E6F-CDB3-46AC-B1A7-8431D877960E}" dt="2024-01-16T15:25:02.235" v="741" actId="20577"/>
      <pc:docMkLst>
        <pc:docMk/>
      </pc:docMkLst>
      <pc:sldChg chg="modSp mod">
        <pc:chgData name="Caroline Prodger" userId="e4ef2e75-b60b-401b-8ebe-291bdcf405f4" providerId="ADAL" clId="{D9708E6F-CDB3-46AC-B1A7-8431D877960E}" dt="2024-01-16T15:25:02.235" v="741" actId="20577"/>
        <pc:sldMkLst>
          <pc:docMk/>
          <pc:sldMk cId="3408070394" sldId="368"/>
        </pc:sldMkLst>
        <pc:spChg chg="mod">
          <ac:chgData name="Caroline Prodger" userId="e4ef2e75-b60b-401b-8ebe-291bdcf405f4" providerId="ADAL" clId="{D9708E6F-CDB3-46AC-B1A7-8431D877960E}" dt="2024-01-16T15:25:02.235" v="741" actId="20577"/>
          <ac:spMkLst>
            <pc:docMk/>
            <pc:sldMk cId="3408070394" sldId="368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D9708E6F-CDB3-46AC-B1A7-8431D877960E}" dt="2024-01-16T15:04:51.210" v="340" actId="20577"/>
        <pc:sldMkLst>
          <pc:docMk/>
          <pc:sldMk cId="3299976292" sldId="379"/>
        </pc:sldMkLst>
        <pc:spChg chg="mod">
          <ac:chgData name="Caroline Prodger" userId="e4ef2e75-b60b-401b-8ebe-291bdcf405f4" providerId="ADAL" clId="{D9708E6F-CDB3-46AC-B1A7-8431D877960E}" dt="2024-01-16T15:04:51.210" v="340" actId="20577"/>
          <ac:spMkLst>
            <pc:docMk/>
            <pc:sldMk cId="3299976292" sldId="379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D9708E6F-CDB3-46AC-B1A7-8431D877960E}" dt="2024-01-16T15:10:42.786" v="544" actId="20577"/>
        <pc:sldMkLst>
          <pc:docMk/>
          <pc:sldMk cId="3563693068" sldId="409"/>
        </pc:sldMkLst>
        <pc:spChg chg="mod">
          <ac:chgData name="Caroline Prodger" userId="e4ef2e75-b60b-401b-8ebe-291bdcf405f4" providerId="ADAL" clId="{D9708E6F-CDB3-46AC-B1A7-8431D877960E}" dt="2024-01-16T15:10:42.786" v="544" actId="20577"/>
          <ac:spMkLst>
            <pc:docMk/>
            <pc:sldMk cId="3563693068" sldId="409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D9708E6F-CDB3-46AC-B1A7-8431D877960E}" dt="2024-01-16T15:16:00.042" v="632" actId="20577"/>
        <pc:sldMkLst>
          <pc:docMk/>
          <pc:sldMk cId="245815490" sldId="411"/>
        </pc:sldMkLst>
        <pc:spChg chg="mod">
          <ac:chgData name="Caroline Prodger" userId="e4ef2e75-b60b-401b-8ebe-291bdcf405f4" providerId="ADAL" clId="{D9708E6F-CDB3-46AC-B1A7-8431D877960E}" dt="2024-01-16T15:16:00.042" v="632" actId="20577"/>
          <ac:spMkLst>
            <pc:docMk/>
            <pc:sldMk cId="245815490" sldId="411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D9708E6F-CDB3-46AC-B1A7-8431D877960E}" dt="2024-01-16T14:55:10.685" v="208" actId="948"/>
        <pc:sldMkLst>
          <pc:docMk/>
          <pc:sldMk cId="3491061870" sldId="412"/>
        </pc:sldMkLst>
        <pc:spChg chg="mod">
          <ac:chgData name="Caroline Prodger" userId="e4ef2e75-b60b-401b-8ebe-291bdcf405f4" providerId="ADAL" clId="{D9708E6F-CDB3-46AC-B1A7-8431D877960E}" dt="2024-01-16T14:55:10.685" v="208" actId="948"/>
          <ac:spMkLst>
            <pc:docMk/>
            <pc:sldMk cId="3491061870" sldId="412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D9708E6F-CDB3-46AC-B1A7-8431D877960E}" dt="2024-01-16T15:02:36.238" v="245" actId="20577"/>
        <pc:sldMkLst>
          <pc:docMk/>
          <pc:sldMk cId="669216590" sldId="413"/>
        </pc:sldMkLst>
        <pc:spChg chg="mod">
          <ac:chgData name="Caroline Prodger" userId="e4ef2e75-b60b-401b-8ebe-291bdcf405f4" providerId="ADAL" clId="{D9708E6F-CDB3-46AC-B1A7-8431D877960E}" dt="2024-01-16T15:02:36.238" v="245" actId="20577"/>
          <ac:spMkLst>
            <pc:docMk/>
            <pc:sldMk cId="669216590" sldId="413"/>
            <ac:spMk id="3" creationId="{00000000-0000-0000-0000-000000000000}"/>
          </ac:spMkLst>
        </pc:spChg>
        <pc:picChg chg="mod">
          <ac:chgData name="Caroline Prodger" userId="e4ef2e75-b60b-401b-8ebe-291bdcf405f4" providerId="ADAL" clId="{D9708E6F-CDB3-46AC-B1A7-8431D877960E}" dt="2024-01-16T14:59:46.706" v="217" actId="1076"/>
          <ac:picMkLst>
            <pc:docMk/>
            <pc:sldMk cId="669216590" sldId="413"/>
            <ac:picMk id="5" creationId="{8A496609-69CB-25FD-BF40-5FBF8BF32810}"/>
          </ac:picMkLst>
        </pc:picChg>
      </pc:sldChg>
      <pc:sldChg chg="modSp mod">
        <pc:chgData name="Caroline Prodger" userId="e4ef2e75-b60b-401b-8ebe-291bdcf405f4" providerId="ADAL" clId="{D9708E6F-CDB3-46AC-B1A7-8431D877960E}" dt="2024-01-16T15:13:42.987" v="624" actId="20577"/>
        <pc:sldMkLst>
          <pc:docMk/>
          <pc:sldMk cId="3460149191" sldId="417"/>
        </pc:sldMkLst>
        <pc:spChg chg="mod">
          <ac:chgData name="Caroline Prodger" userId="e4ef2e75-b60b-401b-8ebe-291bdcf405f4" providerId="ADAL" clId="{D9708E6F-CDB3-46AC-B1A7-8431D877960E}" dt="2024-01-16T15:13:42.987" v="624" actId="20577"/>
          <ac:spMkLst>
            <pc:docMk/>
            <pc:sldMk cId="3460149191" sldId="417"/>
            <ac:spMk id="7" creationId="{FF0889FD-8096-D322-984B-1B3ECC7EA775}"/>
          </ac:spMkLst>
        </pc:spChg>
      </pc:sldChg>
    </pc:docChg>
  </pc:docChgLst>
  <pc:docChgLst>
    <pc:chgData name="Caroline Prodger" userId="e4ef2e75-b60b-401b-8ebe-291bdcf405f4" providerId="ADAL" clId="{C3D180B5-768B-42C4-9288-B8089E291C01}"/>
    <pc:docChg chg="custSel modSld modMainMaster">
      <pc:chgData name="Caroline Prodger" userId="e4ef2e75-b60b-401b-8ebe-291bdcf405f4" providerId="ADAL" clId="{C3D180B5-768B-42C4-9288-B8089E291C01}" dt="2023-10-20T13:14:30.326" v="386" actId="113"/>
      <pc:docMkLst>
        <pc:docMk/>
      </pc:docMkLst>
      <pc:sldChg chg="delCm">
        <pc:chgData name="Caroline Prodger" userId="e4ef2e75-b60b-401b-8ebe-291bdcf405f4" providerId="ADAL" clId="{C3D180B5-768B-42C4-9288-B8089E291C01}" dt="2023-10-20T12:00:59.571" v="8"/>
        <pc:sldMkLst>
          <pc:docMk/>
          <pc:sldMk cId="0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C3D180B5-768B-42C4-9288-B8089E291C01}" dt="2023-10-20T12:00:59.571" v="8"/>
              <pc2:cmMkLst xmlns:pc2="http://schemas.microsoft.com/office/powerpoint/2019/9/main/command">
                <pc:docMk/>
                <pc:sldMk cId="0" sldId="256"/>
                <pc2:cmMk id="{6AFCF0F9-D579-4562-B0C0-D19551C1CAC0}"/>
              </pc2:cmMkLst>
            </pc226:cmChg>
          </p:ext>
        </pc:extLst>
      </pc:sldChg>
      <pc:sldChg chg="delCm">
        <pc:chgData name="Caroline Prodger" userId="e4ef2e75-b60b-401b-8ebe-291bdcf405f4" providerId="ADAL" clId="{C3D180B5-768B-42C4-9288-B8089E291C01}" dt="2023-10-19T13:43:56.559" v="7"/>
        <pc:sldMkLst>
          <pc:docMk/>
          <pc:sldMk cId="0" sldId="26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C3D180B5-768B-42C4-9288-B8089E291C01}" dt="2023-10-19T13:43:56.559" v="7"/>
              <pc2:cmMkLst xmlns:pc2="http://schemas.microsoft.com/office/powerpoint/2019/9/main/command">
                <pc:docMk/>
                <pc:sldMk cId="0" sldId="267"/>
                <pc2:cmMk id="{DC242B0E-4C86-46F4-A697-CBED99DFEA50}"/>
              </pc2:cmMkLst>
            </pc226:cmChg>
          </p:ext>
        </pc:extLst>
      </pc:sldChg>
      <pc:sldChg chg="modSp mod">
        <pc:chgData name="Caroline Prodger" userId="e4ef2e75-b60b-401b-8ebe-291bdcf405f4" providerId="ADAL" clId="{C3D180B5-768B-42C4-9288-B8089E291C01}" dt="2023-10-20T12:05:15.119" v="41" actId="14100"/>
        <pc:sldMkLst>
          <pc:docMk/>
          <pc:sldMk cId="0" sldId="332"/>
        </pc:sldMkLst>
        <pc:spChg chg="mod">
          <ac:chgData name="Caroline Prodger" userId="e4ef2e75-b60b-401b-8ebe-291bdcf405f4" providerId="ADAL" clId="{C3D180B5-768B-42C4-9288-B8089E291C01}" dt="2023-10-20T12:05:06.158" v="40" actId="114"/>
          <ac:spMkLst>
            <pc:docMk/>
            <pc:sldMk cId="0" sldId="332"/>
            <ac:spMk id="3" creationId="{00000000-0000-0000-0000-000000000000}"/>
          </ac:spMkLst>
        </pc:spChg>
        <pc:graphicFrameChg chg="mod">
          <ac:chgData name="Caroline Prodger" userId="e4ef2e75-b60b-401b-8ebe-291bdcf405f4" providerId="ADAL" clId="{C3D180B5-768B-42C4-9288-B8089E291C01}" dt="2023-10-20T12:05:15.119" v="41" actId="14100"/>
          <ac:graphicFrameMkLst>
            <pc:docMk/>
            <pc:sldMk cId="0" sldId="332"/>
            <ac:graphicFrameMk id="4" creationId="{FBE9EA76-1B24-9AB6-0DAD-CF57E84D586E}"/>
          </ac:graphicFrameMkLst>
        </pc:graphicFrameChg>
      </pc:sldChg>
      <pc:sldChg chg="modSp mod">
        <pc:chgData name="Caroline Prodger" userId="e4ef2e75-b60b-401b-8ebe-291bdcf405f4" providerId="ADAL" clId="{C3D180B5-768B-42C4-9288-B8089E291C01}" dt="2023-10-20T12:10:28.260" v="385" actId="255"/>
        <pc:sldMkLst>
          <pc:docMk/>
          <pc:sldMk cId="3408070394" sldId="368"/>
        </pc:sldMkLst>
        <pc:spChg chg="mod">
          <ac:chgData name="Caroline Prodger" userId="e4ef2e75-b60b-401b-8ebe-291bdcf405f4" providerId="ADAL" clId="{C3D180B5-768B-42C4-9288-B8089E291C01}" dt="2023-10-20T12:10:28.260" v="385" actId="255"/>
          <ac:spMkLst>
            <pc:docMk/>
            <pc:sldMk cId="3408070394" sldId="368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C3D180B5-768B-42C4-9288-B8089E291C01}" dt="2023-10-19T13:41:23.855" v="2" actId="20577"/>
        <pc:sldMkLst>
          <pc:docMk/>
          <pc:sldMk cId="2305775613" sldId="380"/>
        </pc:sldMkLst>
        <pc:spChg chg="mod">
          <ac:chgData name="Caroline Prodger" userId="e4ef2e75-b60b-401b-8ebe-291bdcf405f4" providerId="ADAL" clId="{C3D180B5-768B-42C4-9288-B8089E291C01}" dt="2023-10-19T13:41:23.855" v="2" actId="20577"/>
          <ac:spMkLst>
            <pc:docMk/>
            <pc:sldMk cId="2305775613" sldId="380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C3D180B5-768B-42C4-9288-B8089E291C01}" dt="2023-10-20T13:14:30.326" v="386" actId="113"/>
        <pc:sldMkLst>
          <pc:docMk/>
          <pc:sldMk cId="394204649" sldId="410"/>
        </pc:sldMkLst>
        <pc:spChg chg="mod">
          <ac:chgData name="Caroline Prodger" userId="e4ef2e75-b60b-401b-8ebe-291bdcf405f4" providerId="ADAL" clId="{C3D180B5-768B-42C4-9288-B8089E291C01}" dt="2023-10-20T13:14:30.326" v="386" actId="113"/>
          <ac:spMkLst>
            <pc:docMk/>
            <pc:sldMk cId="394204649" sldId="410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C3D180B5-768B-42C4-9288-B8089E291C01}" dt="2023-10-20T12:01:44.673" v="9" actId="20577"/>
        <pc:sldMkLst>
          <pc:docMk/>
          <pc:sldMk cId="3491061870" sldId="412"/>
        </pc:sldMkLst>
        <pc:spChg chg="mod">
          <ac:chgData name="Caroline Prodger" userId="e4ef2e75-b60b-401b-8ebe-291bdcf405f4" providerId="ADAL" clId="{C3D180B5-768B-42C4-9288-B8089E291C01}" dt="2023-10-20T12:01:44.673" v="9" actId="20577"/>
          <ac:spMkLst>
            <pc:docMk/>
            <pc:sldMk cId="3491061870" sldId="412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C3D180B5-768B-42C4-9288-B8089E291C01}" dt="2023-10-20T12:02:57.253" v="15" actId="1076"/>
        <pc:sldMkLst>
          <pc:docMk/>
          <pc:sldMk cId="669216590" sldId="413"/>
        </pc:sldMkLst>
        <pc:spChg chg="mod">
          <ac:chgData name="Caroline Prodger" userId="e4ef2e75-b60b-401b-8ebe-291bdcf405f4" providerId="ADAL" clId="{C3D180B5-768B-42C4-9288-B8089E291C01}" dt="2023-10-20T12:02:39.651" v="10" actId="255"/>
          <ac:spMkLst>
            <pc:docMk/>
            <pc:sldMk cId="669216590" sldId="413"/>
            <ac:spMk id="3" creationId="{00000000-0000-0000-0000-000000000000}"/>
          </ac:spMkLst>
        </pc:spChg>
        <pc:picChg chg="mod">
          <ac:chgData name="Caroline Prodger" userId="e4ef2e75-b60b-401b-8ebe-291bdcf405f4" providerId="ADAL" clId="{C3D180B5-768B-42C4-9288-B8089E291C01}" dt="2023-10-20T12:02:57.253" v="15" actId="1076"/>
          <ac:picMkLst>
            <pc:docMk/>
            <pc:sldMk cId="669216590" sldId="413"/>
            <ac:picMk id="5" creationId="{8A496609-69CB-25FD-BF40-5FBF8BF32810}"/>
          </ac:picMkLst>
        </pc:picChg>
      </pc:sldChg>
      <pc:sldChg chg="modSp mod delCm">
        <pc:chgData name="Caroline Prodger" userId="e4ef2e75-b60b-401b-8ebe-291bdcf405f4" providerId="ADAL" clId="{C3D180B5-768B-42C4-9288-B8089E291C01}" dt="2023-10-20T12:05:33.369" v="42" actId="255"/>
        <pc:sldMkLst>
          <pc:docMk/>
          <pc:sldMk cId="2053535160" sldId="414"/>
        </pc:sldMkLst>
        <pc:spChg chg="mod">
          <ac:chgData name="Caroline Prodger" userId="e4ef2e75-b60b-401b-8ebe-291bdcf405f4" providerId="ADAL" clId="{C3D180B5-768B-42C4-9288-B8089E291C01}" dt="2023-10-20T12:05:33.369" v="42" actId="255"/>
          <ac:spMkLst>
            <pc:docMk/>
            <pc:sldMk cId="2053535160" sldId="414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C3D180B5-768B-42C4-9288-B8089E291C01}" dt="2023-10-19T13:42:41.454" v="6"/>
              <pc2:cmMkLst xmlns:pc2="http://schemas.microsoft.com/office/powerpoint/2019/9/main/command">
                <pc:docMk/>
                <pc:sldMk cId="2053535160" sldId="414"/>
                <pc2:cmMk id="{2328B021-F887-49FC-BB7E-4E04A2295929}"/>
              </pc2:cmMkLst>
            </pc226:cmChg>
          </p:ext>
        </pc:extLst>
      </pc:sldChg>
      <pc:sldChg chg="modSp mod">
        <pc:chgData name="Caroline Prodger" userId="e4ef2e75-b60b-401b-8ebe-291bdcf405f4" providerId="ADAL" clId="{C3D180B5-768B-42C4-9288-B8089E291C01}" dt="2023-10-20T12:03:24.316" v="29" actId="1076"/>
        <pc:sldMkLst>
          <pc:docMk/>
          <pc:sldMk cId="3174711949" sldId="415"/>
        </pc:sldMkLst>
        <pc:spChg chg="mod">
          <ac:chgData name="Caroline Prodger" userId="e4ef2e75-b60b-401b-8ebe-291bdcf405f4" providerId="ADAL" clId="{C3D180B5-768B-42C4-9288-B8089E291C01}" dt="2023-10-20T12:03:19.703" v="28" actId="20577"/>
          <ac:spMkLst>
            <pc:docMk/>
            <pc:sldMk cId="3174711949" sldId="415"/>
            <ac:spMk id="3" creationId="{00000000-0000-0000-0000-000000000000}"/>
          </ac:spMkLst>
        </pc:spChg>
        <pc:picChg chg="mod">
          <ac:chgData name="Caroline Prodger" userId="e4ef2e75-b60b-401b-8ebe-291bdcf405f4" providerId="ADAL" clId="{C3D180B5-768B-42C4-9288-B8089E291C01}" dt="2023-10-20T12:03:24.316" v="29" actId="1076"/>
          <ac:picMkLst>
            <pc:docMk/>
            <pc:sldMk cId="3174711949" sldId="415"/>
            <ac:picMk id="5" creationId="{3F8B58D6-6741-1AC3-E499-3AC0301553E3}"/>
          </ac:picMkLst>
        </pc:picChg>
      </pc:sldChg>
      <pc:sldChg chg="modSp mod">
        <pc:chgData name="Caroline Prodger" userId="e4ef2e75-b60b-401b-8ebe-291bdcf405f4" providerId="ADAL" clId="{C3D180B5-768B-42C4-9288-B8089E291C01}" dt="2023-10-20T12:04:28.330" v="35" actId="14100"/>
        <pc:sldMkLst>
          <pc:docMk/>
          <pc:sldMk cId="2634028088" sldId="416"/>
        </pc:sldMkLst>
        <pc:spChg chg="mod">
          <ac:chgData name="Caroline Prodger" userId="e4ef2e75-b60b-401b-8ebe-291bdcf405f4" providerId="ADAL" clId="{C3D180B5-768B-42C4-9288-B8089E291C01}" dt="2023-10-20T12:04:19.426" v="34" actId="14100"/>
          <ac:spMkLst>
            <pc:docMk/>
            <pc:sldMk cId="2634028088" sldId="416"/>
            <ac:spMk id="3" creationId="{00000000-0000-0000-0000-000000000000}"/>
          </ac:spMkLst>
        </pc:spChg>
        <pc:picChg chg="mod">
          <ac:chgData name="Caroline Prodger" userId="e4ef2e75-b60b-401b-8ebe-291bdcf405f4" providerId="ADAL" clId="{C3D180B5-768B-42C4-9288-B8089E291C01}" dt="2023-10-20T12:04:28.330" v="35" actId="14100"/>
          <ac:picMkLst>
            <pc:docMk/>
            <pc:sldMk cId="2634028088" sldId="416"/>
            <ac:picMk id="5" creationId="{F73D59B2-D2F3-79B7-2237-40EE3BB93932}"/>
          </ac:picMkLst>
        </pc:picChg>
      </pc:sldChg>
      <pc:sldMasterChg chg="modSp mod">
        <pc:chgData name="Caroline Prodger" userId="e4ef2e75-b60b-401b-8ebe-291bdcf405f4" providerId="ADAL" clId="{C3D180B5-768B-42C4-9288-B8089E291C01}" dt="2023-10-19T13:40:59.898" v="1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C3D180B5-768B-42C4-9288-B8089E291C01}" dt="2023-10-19T13:40:59.898" v="1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880C5295-47F7-4AFD-9195-1B0D3D3973AC}"/>
    <pc:docChg chg="undo custSel addSld modSld">
      <pc:chgData name="Caroline Prodger" userId="e4ef2e75-b60b-401b-8ebe-291bdcf405f4" providerId="ADAL" clId="{880C5295-47F7-4AFD-9195-1B0D3D3973AC}" dt="2023-09-27T12:07:45.990" v="1285" actId="20577"/>
      <pc:docMkLst>
        <pc:docMk/>
      </pc:docMkLst>
      <pc:sldChg chg="modSp mod">
        <pc:chgData name="Caroline Prodger" userId="e4ef2e75-b60b-401b-8ebe-291bdcf405f4" providerId="ADAL" clId="{880C5295-47F7-4AFD-9195-1B0D3D3973AC}" dt="2023-09-27T12:07:45.990" v="1285" actId="20577"/>
        <pc:sldMkLst>
          <pc:docMk/>
          <pc:sldMk cId="0" sldId="256"/>
        </pc:sldMkLst>
        <pc:spChg chg="mod">
          <ac:chgData name="Caroline Prodger" userId="e4ef2e75-b60b-401b-8ebe-291bdcf405f4" providerId="ADAL" clId="{880C5295-47F7-4AFD-9195-1B0D3D3973AC}" dt="2023-09-27T12:07:45.990" v="1285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880C5295-47F7-4AFD-9195-1B0D3D3973AC}" dt="2023-09-21T17:01:04.258" v="592" actId="113"/>
        <pc:sldMkLst>
          <pc:docMk/>
          <pc:sldMk cId="0" sldId="332"/>
        </pc:sldMkLst>
        <pc:spChg chg="mod">
          <ac:chgData name="Caroline Prodger" userId="e4ef2e75-b60b-401b-8ebe-291bdcf405f4" providerId="ADAL" clId="{880C5295-47F7-4AFD-9195-1B0D3D3973AC}" dt="2023-09-21T16:51:16.397" v="485" actId="113"/>
          <ac:spMkLst>
            <pc:docMk/>
            <pc:sldMk cId="0" sldId="332"/>
            <ac:spMk id="2" creationId="{00000000-0000-0000-0000-000000000000}"/>
          </ac:spMkLst>
        </pc:spChg>
        <pc:spChg chg="mod">
          <ac:chgData name="Caroline Prodger" userId="e4ef2e75-b60b-401b-8ebe-291bdcf405f4" providerId="ADAL" clId="{880C5295-47F7-4AFD-9195-1B0D3D3973AC}" dt="2023-09-21T17:01:04.258" v="592" actId="113"/>
          <ac:spMkLst>
            <pc:docMk/>
            <pc:sldMk cId="0" sldId="332"/>
            <ac:spMk id="3" creationId="{00000000-0000-0000-0000-000000000000}"/>
          </ac:spMkLst>
        </pc:spChg>
        <pc:graphicFrameChg chg="add mod modGraphic">
          <ac:chgData name="Caroline Prodger" userId="e4ef2e75-b60b-401b-8ebe-291bdcf405f4" providerId="ADAL" clId="{880C5295-47F7-4AFD-9195-1B0D3D3973AC}" dt="2023-09-21T17:00:41.943" v="587" actId="1076"/>
          <ac:graphicFrameMkLst>
            <pc:docMk/>
            <pc:sldMk cId="0" sldId="332"/>
            <ac:graphicFrameMk id="4" creationId="{FBE9EA76-1B24-9AB6-0DAD-CF57E84D586E}"/>
          </ac:graphicFrameMkLst>
        </pc:graphicFrameChg>
        <pc:picChg chg="del">
          <ac:chgData name="Caroline Prodger" userId="e4ef2e75-b60b-401b-8ebe-291bdcf405f4" providerId="ADAL" clId="{880C5295-47F7-4AFD-9195-1B0D3D3973AC}" dt="2023-09-21T16:51:20.306" v="486" actId="478"/>
          <ac:picMkLst>
            <pc:docMk/>
            <pc:sldMk cId="0" sldId="332"/>
            <ac:picMk id="8" creationId="{5763966B-3B14-498F-AD9B-8FD9E567ADF0}"/>
          </ac:picMkLst>
        </pc:picChg>
      </pc:sldChg>
      <pc:sldChg chg="delSp modSp mod">
        <pc:chgData name="Caroline Prodger" userId="e4ef2e75-b60b-401b-8ebe-291bdcf405f4" providerId="ADAL" clId="{880C5295-47F7-4AFD-9195-1B0D3D3973AC}" dt="2023-09-21T17:36:20.648" v="1284" actId="20577"/>
        <pc:sldMkLst>
          <pc:docMk/>
          <pc:sldMk cId="3408070394" sldId="368"/>
        </pc:sldMkLst>
        <pc:spChg chg="mod">
          <ac:chgData name="Caroline Prodger" userId="e4ef2e75-b60b-401b-8ebe-291bdcf405f4" providerId="ADAL" clId="{880C5295-47F7-4AFD-9195-1B0D3D3973AC}" dt="2023-09-21T17:36:20.648" v="1284" actId="20577"/>
          <ac:spMkLst>
            <pc:docMk/>
            <pc:sldMk cId="3408070394" sldId="368"/>
            <ac:spMk id="3" creationId="{00000000-0000-0000-0000-000000000000}"/>
          </ac:spMkLst>
        </pc:spChg>
        <pc:picChg chg="del mod">
          <ac:chgData name="Caroline Prodger" userId="e4ef2e75-b60b-401b-8ebe-291bdcf405f4" providerId="ADAL" clId="{880C5295-47F7-4AFD-9195-1B0D3D3973AC}" dt="2023-09-21T17:35:29.410" v="1251" actId="478"/>
          <ac:picMkLst>
            <pc:docMk/>
            <pc:sldMk cId="3408070394" sldId="368"/>
            <ac:picMk id="8" creationId="{F0AD045C-08BD-429E-815C-28CAB76C7F6A}"/>
          </ac:picMkLst>
        </pc:picChg>
      </pc:sldChg>
      <pc:sldChg chg="addSp delSp modSp mod">
        <pc:chgData name="Caroline Prodger" userId="e4ef2e75-b60b-401b-8ebe-291bdcf405f4" providerId="ADAL" clId="{880C5295-47F7-4AFD-9195-1B0D3D3973AC}" dt="2023-09-21T17:07:24.909" v="643" actId="20577"/>
        <pc:sldMkLst>
          <pc:docMk/>
          <pc:sldMk cId="3299976292" sldId="379"/>
        </pc:sldMkLst>
        <pc:spChg chg="mod">
          <ac:chgData name="Caroline Prodger" userId="e4ef2e75-b60b-401b-8ebe-291bdcf405f4" providerId="ADAL" clId="{880C5295-47F7-4AFD-9195-1B0D3D3973AC}" dt="2023-09-21T17:01:20.941" v="593" actId="20577"/>
          <ac:spMkLst>
            <pc:docMk/>
            <pc:sldMk cId="3299976292" sldId="379"/>
            <ac:spMk id="3074" creationId="{00000000-0000-0000-0000-000000000000}"/>
          </ac:spMkLst>
        </pc:spChg>
        <pc:spChg chg="mod">
          <ac:chgData name="Caroline Prodger" userId="e4ef2e75-b60b-401b-8ebe-291bdcf405f4" providerId="ADAL" clId="{880C5295-47F7-4AFD-9195-1B0D3D3973AC}" dt="2023-09-21T17:07:24.909" v="643" actId="20577"/>
          <ac:spMkLst>
            <pc:docMk/>
            <pc:sldMk cId="3299976292" sldId="379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880C5295-47F7-4AFD-9195-1B0D3D3973AC}" dt="2023-09-21T17:06:24.700" v="621" actId="1076"/>
          <ac:picMkLst>
            <pc:docMk/>
            <pc:sldMk cId="3299976292" sldId="379"/>
            <ac:picMk id="3" creationId="{3919745B-A667-5BB2-301D-CD6C1F0C9AAD}"/>
          </ac:picMkLst>
        </pc:picChg>
        <pc:picChg chg="del">
          <ac:chgData name="Caroline Prodger" userId="e4ef2e75-b60b-401b-8ebe-291bdcf405f4" providerId="ADAL" clId="{880C5295-47F7-4AFD-9195-1B0D3D3973AC}" dt="2023-09-21T17:01:44.829" v="595" actId="478"/>
          <ac:picMkLst>
            <pc:docMk/>
            <pc:sldMk cId="3299976292" sldId="379"/>
            <ac:picMk id="5" creationId="{023676D1-C92E-430A-9BD2-56D782A39F5F}"/>
          </ac:picMkLst>
        </pc:picChg>
        <pc:picChg chg="add mod">
          <ac:chgData name="Caroline Prodger" userId="e4ef2e75-b60b-401b-8ebe-291bdcf405f4" providerId="ADAL" clId="{880C5295-47F7-4AFD-9195-1B0D3D3973AC}" dt="2023-09-21T17:06:35.182" v="624" actId="1076"/>
          <ac:picMkLst>
            <pc:docMk/>
            <pc:sldMk cId="3299976292" sldId="379"/>
            <ac:picMk id="6" creationId="{DD746AC5-8645-5436-231C-379A3A771B69}"/>
          </ac:picMkLst>
        </pc:picChg>
        <pc:picChg chg="del">
          <ac:chgData name="Caroline Prodger" userId="e4ef2e75-b60b-401b-8ebe-291bdcf405f4" providerId="ADAL" clId="{880C5295-47F7-4AFD-9195-1B0D3D3973AC}" dt="2023-09-21T17:01:47.040" v="596" actId="478"/>
          <ac:picMkLst>
            <pc:docMk/>
            <pc:sldMk cId="3299976292" sldId="379"/>
            <ac:picMk id="8" creationId="{88C37E2B-5BD3-4C84-9D31-E760B7FF602A}"/>
          </ac:picMkLst>
        </pc:picChg>
        <pc:picChg chg="add mod">
          <ac:chgData name="Caroline Prodger" userId="e4ef2e75-b60b-401b-8ebe-291bdcf405f4" providerId="ADAL" clId="{880C5295-47F7-4AFD-9195-1B0D3D3973AC}" dt="2023-09-21T17:06:31.417" v="623" actId="1076"/>
          <ac:picMkLst>
            <pc:docMk/>
            <pc:sldMk cId="3299976292" sldId="379"/>
            <ac:picMk id="9" creationId="{2E4C2967-CCDF-253B-7CCC-A8869C981B75}"/>
          </ac:picMkLst>
        </pc:picChg>
        <pc:picChg chg="del">
          <ac:chgData name="Caroline Prodger" userId="e4ef2e75-b60b-401b-8ebe-291bdcf405f4" providerId="ADAL" clId="{880C5295-47F7-4AFD-9195-1B0D3D3973AC}" dt="2023-09-21T17:01:42.960" v="594" actId="478"/>
          <ac:picMkLst>
            <pc:docMk/>
            <pc:sldMk cId="3299976292" sldId="379"/>
            <ac:picMk id="11" creationId="{32BB93B2-7EE4-40C1-A1CD-6486AB2C2A1C}"/>
          </ac:picMkLst>
        </pc:picChg>
      </pc:sldChg>
      <pc:sldChg chg="addSp delSp modSp mod">
        <pc:chgData name="Caroline Prodger" userId="e4ef2e75-b60b-401b-8ebe-291bdcf405f4" providerId="ADAL" clId="{880C5295-47F7-4AFD-9195-1B0D3D3973AC}" dt="2023-09-21T16:12:50.805" v="15" actId="20577"/>
        <pc:sldMkLst>
          <pc:docMk/>
          <pc:sldMk cId="2305775613" sldId="380"/>
        </pc:sldMkLst>
        <pc:spChg chg="mod">
          <ac:chgData name="Caroline Prodger" userId="e4ef2e75-b60b-401b-8ebe-291bdcf405f4" providerId="ADAL" clId="{880C5295-47F7-4AFD-9195-1B0D3D3973AC}" dt="2023-09-21T16:12:50.805" v="15" actId="20577"/>
          <ac:spMkLst>
            <pc:docMk/>
            <pc:sldMk cId="2305775613" sldId="380"/>
            <ac:spMk id="2" creationId="{00000000-0000-0000-0000-000000000000}"/>
          </ac:spMkLst>
        </pc:spChg>
        <pc:spChg chg="mod">
          <ac:chgData name="Caroline Prodger" userId="e4ef2e75-b60b-401b-8ebe-291bdcf405f4" providerId="ADAL" clId="{880C5295-47F7-4AFD-9195-1B0D3D3973AC}" dt="2023-09-21T16:11:54.848" v="9" actId="255"/>
          <ac:spMkLst>
            <pc:docMk/>
            <pc:sldMk cId="2305775613" sldId="380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880C5295-47F7-4AFD-9195-1B0D3D3973AC}" dt="2023-09-21T16:11:43.209" v="5" actId="14100"/>
          <ac:picMkLst>
            <pc:docMk/>
            <pc:sldMk cId="2305775613" sldId="380"/>
            <ac:picMk id="5" creationId="{6B276774-2F5E-EC01-0F02-C27E1B2EA7BA}"/>
          </ac:picMkLst>
        </pc:picChg>
        <pc:picChg chg="del">
          <ac:chgData name="Caroline Prodger" userId="e4ef2e75-b60b-401b-8ebe-291bdcf405f4" providerId="ADAL" clId="{880C5295-47F7-4AFD-9195-1B0D3D3973AC}" dt="2023-09-21T15:39:18.955" v="1" actId="478"/>
          <ac:picMkLst>
            <pc:docMk/>
            <pc:sldMk cId="2305775613" sldId="380"/>
            <ac:picMk id="9" creationId="{435DA53D-4913-48DC-9526-3A83915B1845}"/>
          </ac:picMkLst>
        </pc:picChg>
      </pc:sldChg>
      <pc:sldChg chg="addSp delSp modSp mod">
        <pc:chgData name="Caroline Prodger" userId="e4ef2e75-b60b-401b-8ebe-291bdcf405f4" providerId="ADAL" clId="{880C5295-47F7-4AFD-9195-1B0D3D3973AC}" dt="2023-09-21T17:19:20.178" v="902" actId="20577"/>
        <pc:sldMkLst>
          <pc:docMk/>
          <pc:sldMk cId="3563693068" sldId="409"/>
        </pc:sldMkLst>
        <pc:spChg chg="mod">
          <ac:chgData name="Caroline Prodger" userId="e4ef2e75-b60b-401b-8ebe-291bdcf405f4" providerId="ADAL" clId="{880C5295-47F7-4AFD-9195-1B0D3D3973AC}" dt="2023-09-21T17:09:10.636" v="650" actId="20577"/>
          <ac:spMkLst>
            <pc:docMk/>
            <pc:sldMk cId="3563693068" sldId="409"/>
            <ac:spMk id="3074" creationId="{00000000-0000-0000-0000-000000000000}"/>
          </ac:spMkLst>
        </pc:spChg>
        <pc:spChg chg="mod">
          <ac:chgData name="Caroline Prodger" userId="e4ef2e75-b60b-401b-8ebe-291bdcf405f4" providerId="ADAL" clId="{880C5295-47F7-4AFD-9195-1B0D3D3973AC}" dt="2023-09-21T17:19:20.178" v="902" actId="20577"/>
          <ac:spMkLst>
            <pc:docMk/>
            <pc:sldMk cId="3563693068" sldId="409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880C5295-47F7-4AFD-9195-1B0D3D3973AC}" dt="2023-09-21T17:19:04.246" v="898" actId="14100"/>
          <ac:picMkLst>
            <pc:docMk/>
            <pc:sldMk cId="3563693068" sldId="409"/>
            <ac:picMk id="3" creationId="{99C18107-8574-E3B3-DBC5-87180D9D895C}"/>
          </ac:picMkLst>
        </pc:picChg>
        <pc:picChg chg="del">
          <ac:chgData name="Caroline Prodger" userId="e4ef2e75-b60b-401b-8ebe-291bdcf405f4" providerId="ADAL" clId="{880C5295-47F7-4AFD-9195-1B0D3D3973AC}" dt="2023-09-21T17:17:41.361" v="884" actId="478"/>
          <ac:picMkLst>
            <pc:docMk/>
            <pc:sldMk cId="3563693068" sldId="409"/>
            <ac:picMk id="5" creationId="{023676D1-C92E-430A-9BD2-56D782A39F5F}"/>
          </ac:picMkLst>
        </pc:picChg>
        <pc:picChg chg="add mod">
          <ac:chgData name="Caroline Prodger" userId="e4ef2e75-b60b-401b-8ebe-291bdcf405f4" providerId="ADAL" clId="{880C5295-47F7-4AFD-9195-1B0D3D3973AC}" dt="2023-09-21T17:19:08.553" v="899" actId="14100"/>
          <ac:picMkLst>
            <pc:docMk/>
            <pc:sldMk cId="3563693068" sldId="409"/>
            <ac:picMk id="6" creationId="{661899BA-56EE-2DE9-69E8-5D9A4FADC482}"/>
          </ac:picMkLst>
        </pc:picChg>
        <pc:picChg chg="del">
          <ac:chgData name="Caroline Prodger" userId="e4ef2e75-b60b-401b-8ebe-291bdcf405f4" providerId="ADAL" clId="{880C5295-47F7-4AFD-9195-1B0D3D3973AC}" dt="2023-09-21T17:17:42.820" v="885" actId="478"/>
          <ac:picMkLst>
            <pc:docMk/>
            <pc:sldMk cId="3563693068" sldId="409"/>
            <ac:picMk id="8" creationId="{88C37E2B-5BD3-4C84-9D31-E760B7FF602A}"/>
          </ac:picMkLst>
        </pc:picChg>
        <pc:picChg chg="add mod">
          <ac:chgData name="Caroline Prodger" userId="e4ef2e75-b60b-401b-8ebe-291bdcf405f4" providerId="ADAL" clId="{880C5295-47F7-4AFD-9195-1B0D3D3973AC}" dt="2023-09-21T17:19:17.709" v="901" actId="14100"/>
          <ac:picMkLst>
            <pc:docMk/>
            <pc:sldMk cId="3563693068" sldId="409"/>
            <ac:picMk id="9" creationId="{1B754190-76EE-8565-EEF6-CF5AC410F9BD}"/>
          </ac:picMkLst>
        </pc:picChg>
        <pc:picChg chg="del">
          <ac:chgData name="Caroline Prodger" userId="e4ef2e75-b60b-401b-8ebe-291bdcf405f4" providerId="ADAL" clId="{880C5295-47F7-4AFD-9195-1B0D3D3973AC}" dt="2023-09-21T17:17:39.856" v="883" actId="478"/>
          <ac:picMkLst>
            <pc:docMk/>
            <pc:sldMk cId="3563693068" sldId="409"/>
            <ac:picMk id="11" creationId="{32BB93B2-7EE4-40C1-A1CD-6486AB2C2A1C}"/>
          </ac:picMkLst>
        </pc:picChg>
      </pc:sldChg>
      <pc:sldChg chg="addSp delSp modSp mod">
        <pc:chgData name="Caroline Prodger" userId="e4ef2e75-b60b-401b-8ebe-291bdcf405f4" providerId="ADAL" clId="{880C5295-47F7-4AFD-9195-1B0D3D3973AC}" dt="2023-09-21T17:24:51.561" v="1043" actId="1076"/>
        <pc:sldMkLst>
          <pc:docMk/>
          <pc:sldMk cId="394204649" sldId="410"/>
        </pc:sldMkLst>
        <pc:spChg chg="mod">
          <ac:chgData name="Caroline Prodger" userId="e4ef2e75-b60b-401b-8ebe-291bdcf405f4" providerId="ADAL" clId="{880C5295-47F7-4AFD-9195-1B0D3D3973AC}" dt="2023-09-21T17:19:42.811" v="905" actId="20577"/>
          <ac:spMkLst>
            <pc:docMk/>
            <pc:sldMk cId="394204649" sldId="410"/>
            <ac:spMk id="3074" creationId="{00000000-0000-0000-0000-000000000000}"/>
          </ac:spMkLst>
        </pc:spChg>
        <pc:spChg chg="mod">
          <ac:chgData name="Caroline Prodger" userId="e4ef2e75-b60b-401b-8ebe-291bdcf405f4" providerId="ADAL" clId="{880C5295-47F7-4AFD-9195-1B0D3D3973AC}" dt="2023-09-21T17:24:33.678" v="1039" actId="20577"/>
          <ac:spMkLst>
            <pc:docMk/>
            <pc:sldMk cId="394204649" sldId="410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880C5295-47F7-4AFD-9195-1B0D3D3973AC}" dt="2023-09-21T17:24:51.561" v="1043" actId="1076"/>
          <ac:picMkLst>
            <pc:docMk/>
            <pc:sldMk cId="394204649" sldId="410"/>
            <ac:picMk id="3" creationId="{16657B91-6362-EC1A-BA70-1B065AF8A495}"/>
          </ac:picMkLst>
        </pc:picChg>
        <pc:picChg chg="del">
          <ac:chgData name="Caroline Prodger" userId="e4ef2e75-b60b-401b-8ebe-291bdcf405f4" providerId="ADAL" clId="{880C5295-47F7-4AFD-9195-1B0D3D3973AC}" dt="2023-09-21T17:19:55.293" v="908" actId="478"/>
          <ac:picMkLst>
            <pc:docMk/>
            <pc:sldMk cId="394204649" sldId="410"/>
            <ac:picMk id="5" creationId="{023676D1-C92E-430A-9BD2-56D782A39F5F}"/>
          </ac:picMkLst>
        </pc:picChg>
        <pc:picChg chg="del">
          <ac:chgData name="Caroline Prodger" userId="e4ef2e75-b60b-401b-8ebe-291bdcf405f4" providerId="ADAL" clId="{880C5295-47F7-4AFD-9195-1B0D3D3973AC}" dt="2023-09-21T17:19:56.573" v="909" actId="478"/>
          <ac:picMkLst>
            <pc:docMk/>
            <pc:sldMk cId="394204649" sldId="410"/>
            <ac:picMk id="8" creationId="{88C37E2B-5BD3-4C84-9D31-E760B7FF602A}"/>
          </ac:picMkLst>
        </pc:picChg>
        <pc:picChg chg="del">
          <ac:chgData name="Caroline Prodger" userId="e4ef2e75-b60b-401b-8ebe-291bdcf405f4" providerId="ADAL" clId="{880C5295-47F7-4AFD-9195-1B0D3D3973AC}" dt="2023-09-21T17:19:53.948" v="907" actId="478"/>
          <ac:picMkLst>
            <pc:docMk/>
            <pc:sldMk cId="394204649" sldId="410"/>
            <ac:picMk id="11" creationId="{32BB93B2-7EE4-40C1-A1CD-6486AB2C2A1C}"/>
          </ac:picMkLst>
        </pc:picChg>
      </pc:sldChg>
      <pc:sldChg chg="addSp delSp modSp mod">
        <pc:chgData name="Caroline Prodger" userId="e4ef2e75-b60b-401b-8ebe-291bdcf405f4" providerId="ADAL" clId="{880C5295-47F7-4AFD-9195-1B0D3D3973AC}" dt="2023-09-21T17:35:02.105" v="1245" actId="113"/>
        <pc:sldMkLst>
          <pc:docMk/>
          <pc:sldMk cId="245815490" sldId="411"/>
        </pc:sldMkLst>
        <pc:spChg chg="add mod">
          <ac:chgData name="Caroline Prodger" userId="e4ef2e75-b60b-401b-8ebe-291bdcf405f4" providerId="ADAL" clId="{880C5295-47F7-4AFD-9195-1B0D3D3973AC}" dt="2023-09-21T17:34:02.263" v="1203" actId="122"/>
          <ac:spMkLst>
            <pc:docMk/>
            <pc:sldMk cId="245815490" sldId="411"/>
            <ac:spMk id="4" creationId="{0EAC1085-BEA6-4CAF-19EA-B10B4DC78633}"/>
          </ac:spMkLst>
        </pc:spChg>
        <pc:spChg chg="add del mod">
          <ac:chgData name="Caroline Prodger" userId="e4ef2e75-b60b-401b-8ebe-291bdcf405f4" providerId="ADAL" clId="{880C5295-47F7-4AFD-9195-1B0D3D3973AC}" dt="2023-09-21T17:34:08.067" v="1205" actId="21"/>
          <ac:spMkLst>
            <pc:docMk/>
            <pc:sldMk cId="245815490" sldId="411"/>
            <ac:spMk id="9" creationId="{DA59333B-38CB-D06A-240F-AC8888B9FB2D}"/>
          </ac:spMkLst>
        </pc:spChg>
        <pc:spChg chg="add mod">
          <ac:chgData name="Caroline Prodger" userId="e4ef2e75-b60b-401b-8ebe-291bdcf405f4" providerId="ADAL" clId="{880C5295-47F7-4AFD-9195-1B0D3D3973AC}" dt="2023-09-21T17:34:24.040" v="1238" actId="20577"/>
          <ac:spMkLst>
            <pc:docMk/>
            <pc:sldMk cId="245815490" sldId="411"/>
            <ac:spMk id="10" creationId="{CA9447AB-3587-6EE1-DA0C-B2006AF9E53A}"/>
          </ac:spMkLst>
        </pc:spChg>
        <pc:spChg chg="mod">
          <ac:chgData name="Caroline Prodger" userId="e4ef2e75-b60b-401b-8ebe-291bdcf405f4" providerId="ADAL" clId="{880C5295-47F7-4AFD-9195-1B0D3D3973AC}" dt="2023-09-21T17:25:02.304" v="1044" actId="20577"/>
          <ac:spMkLst>
            <pc:docMk/>
            <pc:sldMk cId="245815490" sldId="411"/>
            <ac:spMk id="3074" creationId="{00000000-0000-0000-0000-000000000000}"/>
          </ac:spMkLst>
        </pc:spChg>
        <pc:spChg chg="mod">
          <ac:chgData name="Caroline Prodger" userId="e4ef2e75-b60b-401b-8ebe-291bdcf405f4" providerId="ADAL" clId="{880C5295-47F7-4AFD-9195-1B0D3D3973AC}" dt="2023-09-21T17:35:02.105" v="1245" actId="113"/>
          <ac:spMkLst>
            <pc:docMk/>
            <pc:sldMk cId="245815490" sldId="411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880C5295-47F7-4AFD-9195-1B0D3D3973AC}" dt="2023-09-21T17:32:50.125" v="1161" actId="1076"/>
          <ac:picMkLst>
            <pc:docMk/>
            <pc:sldMk cId="245815490" sldId="411"/>
            <ac:picMk id="3" creationId="{F0CB8078-0D32-7A7B-D267-B898AB0104F1}"/>
          </ac:picMkLst>
        </pc:picChg>
        <pc:picChg chg="del">
          <ac:chgData name="Caroline Prodger" userId="e4ef2e75-b60b-401b-8ebe-291bdcf405f4" providerId="ADAL" clId="{880C5295-47F7-4AFD-9195-1B0D3D3973AC}" dt="2023-09-21T17:27:14.157" v="1100" actId="478"/>
          <ac:picMkLst>
            <pc:docMk/>
            <pc:sldMk cId="245815490" sldId="411"/>
            <ac:picMk id="5" creationId="{023676D1-C92E-430A-9BD2-56D782A39F5F}"/>
          </ac:picMkLst>
        </pc:picChg>
        <pc:picChg chg="add mod">
          <ac:chgData name="Caroline Prodger" userId="e4ef2e75-b60b-401b-8ebe-291bdcf405f4" providerId="ADAL" clId="{880C5295-47F7-4AFD-9195-1B0D3D3973AC}" dt="2023-09-21T17:34:48.352" v="1243" actId="1076"/>
          <ac:picMkLst>
            <pc:docMk/>
            <pc:sldMk cId="245815490" sldId="411"/>
            <ac:picMk id="7" creationId="{90ECB8D9-36DE-B555-9D1D-829C4EDB85C8}"/>
          </ac:picMkLst>
        </pc:picChg>
        <pc:picChg chg="del">
          <ac:chgData name="Caroline Prodger" userId="e4ef2e75-b60b-401b-8ebe-291bdcf405f4" providerId="ADAL" clId="{880C5295-47F7-4AFD-9195-1B0D3D3973AC}" dt="2023-09-21T17:27:16.061" v="1101" actId="478"/>
          <ac:picMkLst>
            <pc:docMk/>
            <pc:sldMk cId="245815490" sldId="411"/>
            <ac:picMk id="8" creationId="{88C37E2B-5BD3-4C84-9D31-E760B7FF602A}"/>
          </ac:picMkLst>
        </pc:picChg>
        <pc:picChg chg="del mod">
          <ac:chgData name="Caroline Prodger" userId="e4ef2e75-b60b-401b-8ebe-291bdcf405f4" providerId="ADAL" clId="{880C5295-47F7-4AFD-9195-1B0D3D3973AC}" dt="2023-09-21T17:27:12.369" v="1099" actId="478"/>
          <ac:picMkLst>
            <pc:docMk/>
            <pc:sldMk cId="245815490" sldId="411"/>
            <ac:picMk id="11" creationId="{32BB93B2-7EE4-40C1-A1CD-6486AB2C2A1C}"/>
          </ac:picMkLst>
        </pc:picChg>
        <pc:picChg chg="add mod">
          <ac:chgData name="Caroline Prodger" userId="e4ef2e75-b60b-401b-8ebe-291bdcf405f4" providerId="ADAL" clId="{880C5295-47F7-4AFD-9195-1B0D3D3973AC}" dt="2023-09-21T17:34:46.066" v="1242" actId="1076"/>
          <ac:picMkLst>
            <pc:docMk/>
            <pc:sldMk cId="245815490" sldId="411"/>
            <ac:picMk id="13" creationId="{791D9618-4089-CCAE-4765-288C5901DF07}"/>
          </ac:picMkLst>
        </pc:picChg>
      </pc:sldChg>
      <pc:sldChg chg="addSp delSp modSp mod">
        <pc:chgData name="Caroline Prodger" userId="e4ef2e75-b60b-401b-8ebe-291bdcf405f4" providerId="ADAL" clId="{880C5295-47F7-4AFD-9195-1B0D3D3973AC}" dt="2023-09-21T16:18:36.168" v="125" actId="20577"/>
        <pc:sldMkLst>
          <pc:docMk/>
          <pc:sldMk cId="3491061870" sldId="412"/>
        </pc:sldMkLst>
        <pc:spChg chg="mod">
          <ac:chgData name="Caroline Prodger" userId="e4ef2e75-b60b-401b-8ebe-291bdcf405f4" providerId="ADAL" clId="{880C5295-47F7-4AFD-9195-1B0D3D3973AC}" dt="2023-09-21T16:18:36.168" v="125" actId="20577"/>
          <ac:spMkLst>
            <pc:docMk/>
            <pc:sldMk cId="3491061870" sldId="412"/>
            <ac:spMk id="2" creationId="{00000000-0000-0000-0000-000000000000}"/>
          </ac:spMkLst>
        </pc:spChg>
        <pc:spChg chg="mod">
          <ac:chgData name="Caroline Prodger" userId="e4ef2e75-b60b-401b-8ebe-291bdcf405f4" providerId="ADAL" clId="{880C5295-47F7-4AFD-9195-1B0D3D3973AC}" dt="2023-09-21T16:15:37.312" v="115" actId="20577"/>
          <ac:spMkLst>
            <pc:docMk/>
            <pc:sldMk cId="3491061870" sldId="412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880C5295-47F7-4AFD-9195-1B0D3D3973AC}" dt="2023-09-21T16:18:21.579" v="119" actId="1076"/>
          <ac:picMkLst>
            <pc:docMk/>
            <pc:sldMk cId="3491061870" sldId="412"/>
            <ac:picMk id="5" creationId="{378D0DDA-88A6-FA15-140A-90627BD981A8}"/>
          </ac:picMkLst>
        </pc:picChg>
        <pc:picChg chg="del mod">
          <ac:chgData name="Caroline Prodger" userId="e4ef2e75-b60b-401b-8ebe-291bdcf405f4" providerId="ADAL" clId="{880C5295-47F7-4AFD-9195-1B0D3D3973AC}" dt="2023-09-21T16:14:07.912" v="24" actId="478"/>
          <ac:picMkLst>
            <pc:docMk/>
            <pc:sldMk cId="3491061870" sldId="412"/>
            <ac:picMk id="9" creationId="{435DA53D-4913-48DC-9526-3A83915B1845}"/>
          </ac:picMkLst>
        </pc:picChg>
      </pc:sldChg>
      <pc:sldChg chg="addSp delSp modSp mod">
        <pc:chgData name="Caroline Prodger" userId="e4ef2e75-b60b-401b-8ebe-291bdcf405f4" providerId="ADAL" clId="{880C5295-47F7-4AFD-9195-1B0D3D3973AC}" dt="2023-09-21T16:42:39.209" v="243" actId="1076"/>
        <pc:sldMkLst>
          <pc:docMk/>
          <pc:sldMk cId="669216590" sldId="413"/>
        </pc:sldMkLst>
        <pc:spChg chg="mod">
          <ac:chgData name="Caroline Prodger" userId="e4ef2e75-b60b-401b-8ebe-291bdcf405f4" providerId="ADAL" clId="{880C5295-47F7-4AFD-9195-1B0D3D3973AC}" dt="2023-09-21T16:18:46.868" v="134" actId="20577"/>
          <ac:spMkLst>
            <pc:docMk/>
            <pc:sldMk cId="669216590" sldId="413"/>
            <ac:spMk id="2" creationId="{00000000-0000-0000-0000-000000000000}"/>
          </ac:spMkLst>
        </pc:spChg>
        <pc:spChg chg="mod">
          <ac:chgData name="Caroline Prodger" userId="e4ef2e75-b60b-401b-8ebe-291bdcf405f4" providerId="ADAL" clId="{880C5295-47F7-4AFD-9195-1B0D3D3973AC}" dt="2023-09-21T16:40:19.622" v="239" actId="20577"/>
          <ac:spMkLst>
            <pc:docMk/>
            <pc:sldMk cId="669216590" sldId="413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880C5295-47F7-4AFD-9195-1B0D3D3973AC}" dt="2023-09-21T16:42:39.209" v="243" actId="1076"/>
          <ac:picMkLst>
            <pc:docMk/>
            <pc:sldMk cId="669216590" sldId="413"/>
            <ac:picMk id="5" creationId="{8A496609-69CB-25FD-BF40-5FBF8BF32810}"/>
          </ac:picMkLst>
        </pc:picChg>
        <pc:picChg chg="del mod">
          <ac:chgData name="Caroline Prodger" userId="e4ef2e75-b60b-401b-8ebe-291bdcf405f4" providerId="ADAL" clId="{880C5295-47F7-4AFD-9195-1B0D3D3973AC}" dt="2023-09-21T16:13:34.536" v="22" actId="478"/>
          <ac:picMkLst>
            <pc:docMk/>
            <pc:sldMk cId="669216590" sldId="413"/>
            <ac:picMk id="9" creationId="{435DA53D-4913-48DC-9526-3A83915B1845}"/>
          </ac:picMkLst>
        </pc:picChg>
      </pc:sldChg>
      <pc:sldChg chg="delSp modSp mod addCm">
        <pc:chgData name="Caroline Prodger" userId="e4ef2e75-b60b-401b-8ebe-291bdcf405f4" providerId="ADAL" clId="{880C5295-47F7-4AFD-9195-1B0D3D3973AC}" dt="2023-09-21T17:08:49.382" v="649"/>
        <pc:sldMkLst>
          <pc:docMk/>
          <pc:sldMk cId="2053535160" sldId="414"/>
        </pc:sldMkLst>
        <pc:spChg chg="mod">
          <ac:chgData name="Caroline Prodger" userId="e4ef2e75-b60b-401b-8ebe-291bdcf405f4" providerId="ADAL" clId="{880C5295-47F7-4AFD-9195-1B0D3D3973AC}" dt="2023-09-21T17:07:40.103" v="644" actId="113"/>
          <ac:spMkLst>
            <pc:docMk/>
            <pc:sldMk cId="2053535160" sldId="414"/>
            <ac:spMk id="2" creationId="{00000000-0000-0000-0000-000000000000}"/>
          </ac:spMkLst>
        </pc:spChg>
        <pc:spChg chg="mod">
          <ac:chgData name="Caroline Prodger" userId="e4ef2e75-b60b-401b-8ebe-291bdcf405f4" providerId="ADAL" clId="{880C5295-47F7-4AFD-9195-1B0D3D3973AC}" dt="2023-09-21T17:08:11.548" v="648" actId="255"/>
          <ac:spMkLst>
            <pc:docMk/>
            <pc:sldMk cId="2053535160" sldId="414"/>
            <ac:spMk id="3" creationId="{00000000-0000-0000-0000-000000000000}"/>
          </ac:spMkLst>
        </pc:spChg>
        <pc:picChg chg="del">
          <ac:chgData name="Caroline Prodger" userId="e4ef2e75-b60b-401b-8ebe-291bdcf405f4" providerId="ADAL" clId="{880C5295-47F7-4AFD-9195-1B0D3D3973AC}" dt="2023-09-21T17:07:46.201" v="645" actId="478"/>
          <ac:picMkLst>
            <pc:docMk/>
            <pc:sldMk cId="2053535160" sldId="414"/>
            <ac:picMk id="8" creationId="{5763966B-3B14-498F-AD9B-8FD9E567ADF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880C5295-47F7-4AFD-9195-1B0D3D3973AC}" dt="2023-09-21T17:08:49.382" v="649"/>
              <pc2:cmMkLst xmlns:pc2="http://schemas.microsoft.com/office/powerpoint/2019/9/main/command">
                <pc:docMk/>
                <pc:sldMk cId="2053535160" sldId="414"/>
                <pc2:cmMk id="{2328B021-F887-49FC-BB7E-4E04A2295929}"/>
              </pc2:cmMkLst>
            </pc226:cmChg>
          </p:ext>
        </pc:extLst>
      </pc:sldChg>
      <pc:sldChg chg="addSp delSp modSp mod">
        <pc:chgData name="Caroline Prodger" userId="e4ef2e75-b60b-401b-8ebe-291bdcf405f4" providerId="ADAL" clId="{880C5295-47F7-4AFD-9195-1B0D3D3973AC}" dt="2023-09-21T16:47:40.216" v="297" actId="5793"/>
        <pc:sldMkLst>
          <pc:docMk/>
          <pc:sldMk cId="3174711949" sldId="415"/>
        </pc:sldMkLst>
        <pc:spChg chg="mod">
          <ac:chgData name="Caroline Prodger" userId="e4ef2e75-b60b-401b-8ebe-291bdcf405f4" providerId="ADAL" clId="{880C5295-47F7-4AFD-9195-1B0D3D3973AC}" dt="2023-09-21T16:42:51.849" v="252" actId="20577"/>
          <ac:spMkLst>
            <pc:docMk/>
            <pc:sldMk cId="3174711949" sldId="415"/>
            <ac:spMk id="2" creationId="{00000000-0000-0000-0000-000000000000}"/>
          </ac:spMkLst>
        </pc:spChg>
        <pc:spChg chg="mod">
          <ac:chgData name="Caroline Prodger" userId="e4ef2e75-b60b-401b-8ebe-291bdcf405f4" providerId="ADAL" clId="{880C5295-47F7-4AFD-9195-1B0D3D3973AC}" dt="2023-09-21T16:47:40.216" v="297" actId="5793"/>
          <ac:spMkLst>
            <pc:docMk/>
            <pc:sldMk cId="3174711949" sldId="415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880C5295-47F7-4AFD-9195-1B0D3D3973AC}" dt="2023-09-21T16:47:28.481" v="283" actId="1076"/>
          <ac:picMkLst>
            <pc:docMk/>
            <pc:sldMk cId="3174711949" sldId="415"/>
            <ac:picMk id="5" creationId="{3F8B58D6-6741-1AC3-E499-3AC0301553E3}"/>
          </ac:picMkLst>
        </pc:picChg>
        <pc:picChg chg="del">
          <ac:chgData name="Caroline Prodger" userId="e4ef2e75-b60b-401b-8ebe-291bdcf405f4" providerId="ADAL" clId="{880C5295-47F7-4AFD-9195-1B0D3D3973AC}" dt="2023-09-21T16:42:58.449" v="254" actId="478"/>
          <ac:picMkLst>
            <pc:docMk/>
            <pc:sldMk cId="3174711949" sldId="415"/>
            <ac:picMk id="9" creationId="{435DA53D-4913-48DC-9526-3A83915B1845}"/>
          </ac:picMkLst>
        </pc:picChg>
      </pc:sldChg>
      <pc:sldChg chg="addSp delSp modSp mod">
        <pc:chgData name="Caroline Prodger" userId="e4ef2e75-b60b-401b-8ebe-291bdcf405f4" providerId="ADAL" clId="{880C5295-47F7-4AFD-9195-1B0D3D3973AC}" dt="2023-09-21T16:51:07.497" v="484" actId="20577"/>
        <pc:sldMkLst>
          <pc:docMk/>
          <pc:sldMk cId="2634028088" sldId="416"/>
        </pc:sldMkLst>
        <pc:spChg chg="mod">
          <ac:chgData name="Caroline Prodger" userId="e4ef2e75-b60b-401b-8ebe-291bdcf405f4" providerId="ADAL" clId="{880C5295-47F7-4AFD-9195-1B0D3D3973AC}" dt="2023-09-21T16:47:59.813" v="308" actId="20577"/>
          <ac:spMkLst>
            <pc:docMk/>
            <pc:sldMk cId="2634028088" sldId="416"/>
            <ac:spMk id="2" creationId="{00000000-0000-0000-0000-000000000000}"/>
          </ac:spMkLst>
        </pc:spChg>
        <pc:spChg chg="mod">
          <ac:chgData name="Caroline Prodger" userId="e4ef2e75-b60b-401b-8ebe-291bdcf405f4" providerId="ADAL" clId="{880C5295-47F7-4AFD-9195-1B0D3D3973AC}" dt="2023-09-21T16:51:07.497" v="484" actId="20577"/>
          <ac:spMkLst>
            <pc:docMk/>
            <pc:sldMk cId="2634028088" sldId="416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880C5295-47F7-4AFD-9195-1B0D3D3973AC}" dt="2023-09-21T16:50:22.270" v="441" actId="1076"/>
          <ac:picMkLst>
            <pc:docMk/>
            <pc:sldMk cId="2634028088" sldId="416"/>
            <ac:picMk id="5" creationId="{F73D59B2-D2F3-79B7-2237-40EE3BB93932}"/>
          </ac:picMkLst>
        </pc:picChg>
        <pc:picChg chg="del">
          <ac:chgData name="Caroline Prodger" userId="e4ef2e75-b60b-401b-8ebe-291bdcf405f4" providerId="ADAL" clId="{880C5295-47F7-4AFD-9195-1B0D3D3973AC}" dt="2023-09-21T16:48:02.141" v="309" actId="478"/>
          <ac:picMkLst>
            <pc:docMk/>
            <pc:sldMk cId="2634028088" sldId="416"/>
            <ac:picMk id="9" creationId="{435DA53D-4913-48DC-9526-3A83915B1845}"/>
          </ac:picMkLst>
        </pc:picChg>
      </pc:sldChg>
      <pc:sldChg chg="addSp delSp modSp new mod">
        <pc:chgData name="Caroline Prodger" userId="e4ef2e75-b60b-401b-8ebe-291bdcf405f4" providerId="ADAL" clId="{880C5295-47F7-4AFD-9195-1B0D3D3973AC}" dt="2023-09-21T17:19:35.122" v="904" actId="20577"/>
        <pc:sldMkLst>
          <pc:docMk/>
          <pc:sldMk cId="3460149191" sldId="417"/>
        </pc:sldMkLst>
        <pc:spChg chg="mod">
          <ac:chgData name="Caroline Prodger" userId="e4ef2e75-b60b-401b-8ebe-291bdcf405f4" providerId="ADAL" clId="{880C5295-47F7-4AFD-9195-1B0D3D3973AC}" dt="2023-09-21T17:10:09.330" v="685" actId="20577"/>
          <ac:spMkLst>
            <pc:docMk/>
            <pc:sldMk cId="3460149191" sldId="417"/>
            <ac:spMk id="2" creationId="{05BB1D15-6F2F-917E-3E31-D6F2D2B9B192}"/>
          </ac:spMkLst>
        </pc:spChg>
        <pc:spChg chg="del">
          <ac:chgData name="Caroline Prodger" userId="e4ef2e75-b60b-401b-8ebe-291bdcf405f4" providerId="ADAL" clId="{880C5295-47F7-4AFD-9195-1B0D3D3973AC}" dt="2023-09-21T17:10:00.233" v="658" actId="931"/>
          <ac:spMkLst>
            <pc:docMk/>
            <pc:sldMk cId="3460149191" sldId="417"/>
            <ac:spMk id="3" creationId="{C3C9C7D8-3560-6EBF-E331-729360271FF9}"/>
          </ac:spMkLst>
        </pc:spChg>
        <pc:spChg chg="add mod">
          <ac:chgData name="Caroline Prodger" userId="e4ef2e75-b60b-401b-8ebe-291bdcf405f4" providerId="ADAL" clId="{880C5295-47F7-4AFD-9195-1B0D3D3973AC}" dt="2023-09-21T17:19:35.122" v="904" actId="20577"/>
          <ac:spMkLst>
            <pc:docMk/>
            <pc:sldMk cId="3460149191" sldId="417"/>
            <ac:spMk id="7" creationId="{FF0889FD-8096-D322-984B-1B3ECC7EA775}"/>
          </ac:spMkLst>
        </pc:spChg>
        <pc:picChg chg="add mod">
          <ac:chgData name="Caroline Prodger" userId="e4ef2e75-b60b-401b-8ebe-291bdcf405f4" providerId="ADAL" clId="{880C5295-47F7-4AFD-9195-1B0D3D3973AC}" dt="2023-09-21T17:14:11.269" v="866" actId="14100"/>
          <ac:picMkLst>
            <pc:docMk/>
            <pc:sldMk cId="3460149191" sldId="417"/>
            <ac:picMk id="5" creationId="{404DE884-3787-7B3F-C382-BC037046466B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D62681-BA06-4A89-9010-FF0B1FF30145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GB"/>
        </a:p>
      </dgm:t>
    </dgm:pt>
    <dgm:pt modelId="{CBA17772-2816-4CC6-B6FF-76CE46F8B86E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Fixed costs</a:t>
          </a:r>
        </a:p>
      </dgm:t>
    </dgm:pt>
    <dgm:pt modelId="{A8EFA251-62CB-4718-815C-D509D891E00E}" type="parTrans" cxnId="{79F383B4-676E-4DF9-B4FF-0433090A703C}">
      <dgm:prSet/>
      <dgm:spPr/>
      <dgm:t>
        <a:bodyPr/>
        <a:lstStyle/>
        <a:p>
          <a:endParaRPr lang="en-GB"/>
        </a:p>
      </dgm:t>
    </dgm:pt>
    <dgm:pt modelId="{5F281DDA-0409-4292-AE86-55F896A0DCAE}" type="sibTrans" cxnId="{79F383B4-676E-4DF9-B4FF-0433090A703C}">
      <dgm:prSet/>
      <dgm:spPr/>
      <dgm:t>
        <a:bodyPr/>
        <a:lstStyle/>
        <a:p>
          <a:endParaRPr lang="en-GB"/>
        </a:p>
      </dgm:t>
    </dgm:pt>
    <dgm:pt modelId="{5FD3E79A-34E9-4C87-8E42-FAEB0CC823A7}">
      <dgm:prSet phldrT="[Text]"/>
      <dgm:spPr/>
      <dgm:t>
        <a:bodyPr/>
        <a:lstStyle/>
        <a:p>
          <a:endParaRPr lang="en-US" dirty="0"/>
        </a:p>
        <a:p>
          <a:r>
            <a:rPr lang="en-US" dirty="0"/>
            <a:t>Variable costs</a:t>
          </a:r>
        </a:p>
        <a:p>
          <a:endParaRPr lang="en-GB" dirty="0"/>
        </a:p>
      </dgm:t>
    </dgm:pt>
    <dgm:pt modelId="{690842BA-6B48-45C0-A6C4-D56D0AC6C22B}" type="parTrans" cxnId="{F2AD88C7-4C95-4096-8FEE-A88D3FB633C0}">
      <dgm:prSet/>
      <dgm:spPr/>
      <dgm:t>
        <a:bodyPr/>
        <a:lstStyle/>
        <a:p>
          <a:endParaRPr lang="en-GB"/>
        </a:p>
      </dgm:t>
    </dgm:pt>
    <dgm:pt modelId="{997EE627-6DCD-4DA1-8A41-A841F7FDEF0D}" type="sibTrans" cxnId="{F2AD88C7-4C95-4096-8FEE-A88D3FB633C0}">
      <dgm:prSet/>
      <dgm:spPr/>
      <dgm:t>
        <a:bodyPr/>
        <a:lstStyle/>
        <a:p>
          <a:endParaRPr lang="en-GB"/>
        </a:p>
      </dgm:t>
    </dgm:pt>
    <dgm:pt modelId="{ADDC2DC3-76A0-477E-8D95-3636F77C69AD}">
      <dgm:prSet phldrT="[Text]"/>
      <dgm:spPr/>
      <dgm:t>
        <a:bodyPr/>
        <a:lstStyle/>
        <a:p>
          <a:endParaRPr lang="en-US" dirty="0"/>
        </a:p>
        <a:p>
          <a:r>
            <a:rPr lang="en-US" dirty="0"/>
            <a:t>Direct costs</a:t>
          </a:r>
        </a:p>
        <a:p>
          <a:endParaRPr lang="en-GB" dirty="0"/>
        </a:p>
      </dgm:t>
    </dgm:pt>
    <dgm:pt modelId="{27FBA079-55EB-44C4-9BEF-812AFE141B6F}" type="parTrans" cxnId="{D9D56BF6-377C-4C01-BC14-3D112AF87F81}">
      <dgm:prSet/>
      <dgm:spPr/>
      <dgm:t>
        <a:bodyPr/>
        <a:lstStyle/>
        <a:p>
          <a:endParaRPr lang="en-GB"/>
        </a:p>
      </dgm:t>
    </dgm:pt>
    <dgm:pt modelId="{A585D507-4987-4033-B797-1BE0ACB9AD3F}" type="sibTrans" cxnId="{D9D56BF6-377C-4C01-BC14-3D112AF87F81}">
      <dgm:prSet/>
      <dgm:spPr/>
      <dgm:t>
        <a:bodyPr/>
        <a:lstStyle/>
        <a:p>
          <a:endParaRPr lang="en-GB"/>
        </a:p>
      </dgm:t>
    </dgm:pt>
    <dgm:pt modelId="{18E2E8E2-6B01-4B2C-884F-AC79EFC96F27}">
      <dgm:prSet phldrT="[Text]"/>
      <dgm:spPr/>
      <dgm:t>
        <a:bodyPr/>
        <a:lstStyle/>
        <a:p>
          <a:r>
            <a:rPr lang="en-US" dirty="0"/>
            <a:t>Indirect costs</a:t>
          </a:r>
          <a:endParaRPr lang="en-GB" dirty="0"/>
        </a:p>
      </dgm:t>
    </dgm:pt>
    <dgm:pt modelId="{BE1958CD-ACE4-4EE0-846F-38BA5A717E0E}" type="parTrans" cxnId="{035D8FBB-4274-4865-9137-4D212598E2CF}">
      <dgm:prSet/>
      <dgm:spPr/>
      <dgm:t>
        <a:bodyPr/>
        <a:lstStyle/>
        <a:p>
          <a:endParaRPr lang="en-GB"/>
        </a:p>
      </dgm:t>
    </dgm:pt>
    <dgm:pt modelId="{229C4D8F-0436-445F-A4BC-947266D00DBC}" type="sibTrans" cxnId="{035D8FBB-4274-4865-9137-4D212598E2CF}">
      <dgm:prSet/>
      <dgm:spPr/>
      <dgm:t>
        <a:bodyPr/>
        <a:lstStyle/>
        <a:p>
          <a:endParaRPr lang="en-GB"/>
        </a:p>
      </dgm:t>
    </dgm:pt>
    <dgm:pt modelId="{27FAF654-CC4E-403B-A76B-C92FA80163A5}" type="pres">
      <dgm:prSet presAssocID="{D7D62681-BA06-4A89-9010-FF0B1FF30145}" presName="diagram" presStyleCnt="0">
        <dgm:presLayoutVars>
          <dgm:dir/>
          <dgm:resizeHandles val="exact"/>
        </dgm:presLayoutVars>
      </dgm:prSet>
      <dgm:spPr/>
    </dgm:pt>
    <dgm:pt modelId="{F18F2F95-73F9-4793-BEC4-D15E942C2541}" type="pres">
      <dgm:prSet presAssocID="{CBA17772-2816-4CC6-B6FF-76CE46F8B86E}" presName="node" presStyleLbl="node1" presStyleIdx="0" presStyleCnt="4">
        <dgm:presLayoutVars>
          <dgm:bulletEnabled val="1"/>
        </dgm:presLayoutVars>
      </dgm:prSet>
      <dgm:spPr/>
    </dgm:pt>
    <dgm:pt modelId="{4EAD5AEF-EA93-47A5-AA51-9D663BE1CEA4}" type="pres">
      <dgm:prSet presAssocID="{5F281DDA-0409-4292-AE86-55F896A0DCAE}" presName="sibTrans" presStyleCnt="0"/>
      <dgm:spPr/>
    </dgm:pt>
    <dgm:pt modelId="{AAC6C61C-4C36-4EAC-AD45-6C5F6B9D89FC}" type="pres">
      <dgm:prSet presAssocID="{5FD3E79A-34E9-4C87-8E42-FAEB0CC823A7}" presName="node" presStyleLbl="node1" presStyleIdx="1" presStyleCnt="4" custLinFactNeighborX="-38" custLinFactNeighborY="-56">
        <dgm:presLayoutVars>
          <dgm:bulletEnabled val="1"/>
        </dgm:presLayoutVars>
      </dgm:prSet>
      <dgm:spPr/>
    </dgm:pt>
    <dgm:pt modelId="{AEB9C0C7-5559-4192-8F89-7E5DD021A93B}" type="pres">
      <dgm:prSet presAssocID="{997EE627-6DCD-4DA1-8A41-A841F7FDEF0D}" presName="sibTrans" presStyleCnt="0"/>
      <dgm:spPr/>
    </dgm:pt>
    <dgm:pt modelId="{2D4845D8-6C85-474C-89B2-F3271748C712}" type="pres">
      <dgm:prSet presAssocID="{ADDC2DC3-76A0-477E-8D95-3636F77C69AD}" presName="node" presStyleLbl="node1" presStyleIdx="2" presStyleCnt="4">
        <dgm:presLayoutVars>
          <dgm:bulletEnabled val="1"/>
        </dgm:presLayoutVars>
      </dgm:prSet>
      <dgm:spPr/>
    </dgm:pt>
    <dgm:pt modelId="{D4426B56-D6B2-4CC0-87EA-BDA7561D0ACE}" type="pres">
      <dgm:prSet presAssocID="{A585D507-4987-4033-B797-1BE0ACB9AD3F}" presName="sibTrans" presStyleCnt="0"/>
      <dgm:spPr/>
    </dgm:pt>
    <dgm:pt modelId="{8E379412-E51E-4D69-874A-7EFABC60B4B5}" type="pres">
      <dgm:prSet presAssocID="{18E2E8E2-6B01-4B2C-884F-AC79EFC96F27}" presName="node" presStyleLbl="node1" presStyleIdx="3" presStyleCnt="4">
        <dgm:presLayoutVars>
          <dgm:bulletEnabled val="1"/>
        </dgm:presLayoutVars>
      </dgm:prSet>
      <dgm:spPr/>
    </dgm:pt>
  </dgm:ptLst>
  <dgm:cxnLst>
    <dgm:cxn modelId="{BEB30B62-8941-4E36-AF84-790D3C556CB9}" type="presOf" srcId="{CBA17772-2816-4CC6-B6FF-76CE46F8B86E}" destId="{F18F2F95-73F9-4793-BEC4-D15E942C2541}" srcOrd="0" destOrd="0" presId="urn:microsoft.com/office/officeart/2005/8/layout/default"/>
    <dgm:cxn modelId="{F402F178-82FB-456C-87B7-EA5E7C3E3C02}" type="presOf" srcId="{5FD3E79A-34E9-4C87-8E42-FAEB0CC823A7}" destId="{AAC6C61C-4C36-4EAC-AD45-6C5F6B9D89FC}" srcOrd="0" destOrd="0" presId="urn:microsoft.com/office/officeart/2005/8/layout/default"/>
    <dgm:cxn modelId="{0D0B419C-12CE-4255-B054-D193CA9AAFEF}" type="presOf" srcId="{ADDC2DC3-76A0-477E-8D95-3636F77C69AD}" destId="{2D4845D8-6C85-474C-89B2-F3271748C712}" srcOrd="0" destOrd="0" presId="urn:microsoft.com/office/officeart/2005/8/layout/default"/>
    <dgm:cxn modelId="{552A2EAF-3E1F-4701-883B-34AA89536EFE}" type="presOf" srcId="{18E2E8E2-6B01-4B2C-884F-AC79EFC96F27}" destId="{8E379412-E51E-4D69-874A-7EFABC60B4B5}" srcOrd="0" destOrd="0" presId="urn:microsoft.com/office/officeart/2005/8/layout/default"/>
    <dgm:cxn modelId="{79F383B4-676E-4DF9-B4FF-0433090A703C}" srcId="{D7D62681-BA06-4A89-9010-FF0B1FF30145}" destId="{CBA17772-2816-4CC6-B6FF-76CE46F8B86E}" srcOrd="0" destOrd="0" parTransId="{A8EFA251-62CB-4718-815C-D509D891E00E}" sibTransId="{5F281DDA-0409-4292-AE86-55F896A0DCAE}"/>
    <dgm:cxn modelId="{035D8FBB-4274-4865-9137-4D212598E2CF}" srcId="{D7D62681-BA06-4A89-9010-FF0B1FF30145}" destId="{18E2E8E2-6B01-4B2C-884F-AC79EFC96F27}" srcOrd="3" destOrd="0" parTransId="{BE1958CD-ACE4-4EE0-846F-38BA5A717E0E}" sibTransId="{229C4D8F-0436-445F-A4BC-947266D00DBC}"/>
    <dgm:cxn modelId="{F2AD88C7-4C95-4096-8FEE-A88D3FB633C0}" srcId="{D7D62681-BA06-4A89-9010-FF0B1FF30145}" destId="{5FD3E79A-34E9-4C87-8E42-FAEB0CC823A7}" srcOrd="1" destOrd="0" parTransId="{690842BA-6B48-45C0-A6C4-D56D0AC6C22B}" sibTransId="{997EE627-6DCD-4DA1-8A41-A841F7FDEF0D}"/>
    <dgm:cxn modelId="{3BC925CA-6131-4FA6-8AFB-8A27F8D00301}" type="presOf" srcId="{D7D62681-BA06-4A89-9010-FF0B1FF30145}" destId="{27FAF654-CC4E-403B-A76B-C92FA80163A5}" srcOrd="0" destOrd="0" presId="urn:microsoft.com/office/officeart/2005/8/layout/default"/>
    <dgm:cxn modelId="{D9D56BF6-377C-4C01-BC14-3D112AF87F81}" srcId="{D7D62681-BA06-4A89-9010-FF0B1FF30145}" destId="{ADDC2DC3-76A0-477E-8D95-3636F77C69AD}" srcOrd="2" destOrd="0" parTransId="{27FBA079-55EB-44C4-9BEF-812AFE141B6F}" sibTransId="{A585D507-4987-4033-B797-1BE0ACB9AD3F}"/>
    <dgm:cxn modelId="{5E00C19F-4000-400E-9E0F-6590D584C264}" type="presParOf" srcId="{27FAF654-CC4E-403B-A76B-C92FA80163A5}" destId="{F18F2F95-73F9-4793-BEC4-D15E942C2541}" srcOrd="0" destOrd="0" presId="urn:microsoft.com/office/officeart/2005/8/layout/default"/>
    <dgm:cxn modelId="{E934FF92-C010-4D72-B315-2AB790DE5BD1}" type="presParOf" srcId="{27FAF654-CC4E-403B-A76B-C92FA80163A5}" destId="{4EAD5AEF-EA93-47A5-AA51-9D663BE1CEA4}" srcOrd="1" destOrd="0" presId="urn:microsoft.com/office/officeart/2005/8/layout/default"/>
    <dgm:cxn modelId="{BA02DC9F-8394-497B-B6A2-E83AEB40FE44}" type="presParOf" srcId="{27FAF654-CC4E-403B-A76B-C92FA80163A5}" destId="{AAC6C61C-4C36-4EAC-AD45-6C5F6B9D89FC}" srcOrd="2" destOrd="0" presId="urn:microsoft.com/office/officeart/2005/8/layout/default"/>
    <dgm:cxn modelId="{C2D10D4F-FCD0-4076-9653-CCA0F19771BC}" type="presParOf" srcId="{27FAF654-CC4E-403B-A76B-C92FA80163A5}" destId="{AEB9C0C7-5559-4192-8F89-7E5DD021A93B}" srcOrd="3" destOrd="0" presId="urn:microsoft.com/office/officeart/2005/8/layout/default"/>
    <dgm:cxn modelId="{3A0334C8-9B97-4FCB-912C-E17EF8EF680D}" type="presParOf" srcId="{27FAF654-CC4E-403B-A76B-C92FA80163A5}" destId="{2D4845D8-6C85-474C-89B2-F3271748C712}" srcOrd="4" destOrd="0" presId="urn:microsoft.com/office/officeart/2005/8/layout/default"/>
    <dgm:cxn modelId="{DBD3B4DA-F202-4EDD-92AA-04CCFF5CC9C2}" type="presParOf" srcId="{27FAF654-CC4E-403B-A76B-C92FA80163A5}" destId="{D4426B56-D6B2-4CC0-87EA-BDA7561D0ACE}" srcOrd="5" destOrd="0" presId="urn:microsoft.com/office/officeart/2005/8/layout/default"/>
    <dgm:cxn modelId="{F06F19EB-5DFC-4878-B5B2-7A8F114A19A2}" type="presParOf" srcId="{27FAF654-CC4E-403B-A76B-C92FA80163A5}" destId="{8E379412-E51E-4D69-874A-7EFABC60B4B5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8F2F95-73F9-4793-BEC4-D15E942C2541}">
      <dsp:nvSpPr>
        <dsp:cNvPr id="0" name=""/>
        <dsp:cNvSpPr/>
      </dsp:nvSpPr>
      <dsp:spPr>
        <a:xfrm>
          <a:off x="156999" y="370"/>
          <a:ext cx="2193432" cy="131605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</a:rPr>
            <a:t>Fixed costs</a:t>
          </a:r>
        </a:p>
      </dsp:txBody>
      <dsp:txXfrm>
        <a:off x="156999" y="370"/>
        <a:ext cx="2193432" cy="1316059"/>
      </dsp:txXfrm>
    </dsp:sp>
    <dsp:sp modelId="{AAC6C61C-4C36-4EAC-AD45-6C5F6B9D89FC}">
      <dsp:nvSpPr>
        <dsp:cNvPr id="0" name=""/>
        <dsp:cNvSpPr/>
      </dsp:nvSpPr>
      <dsp:spPr>
        <a:xfrm>
          <a:off x="2568942" y="0"/>
          <a:ext cx="2193432" cy="1316059"/>
        </a:xfrm>
        <a:prstGeom prst="rect">
          <a:avLst/>
        </a:prstGeom>
        <a:solidFill>
          <a:schemeClr val="accent5">
            <a:hueOff val="1085675"/>
            <a:satOff val="3732"/>
            <a:lumOff val="-1790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Variable costs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200" kern="1200" dirty="0"/>
        </a:p>
      </dsp:txBody>
      <dsp:txXfrm>
        <a:off x="2568942" y="0"/>
        <a:ext cx="2193432" cy="1316059"/>
      </dsp:txXfrm>
    </dsp:sp>
    <dsp:sp modelId="{2D4845D8-6C85-474C-89B2-F3271748C712}">
      <dsp:nvSpPr>
        <dsp:cNvPr id="0" name=""/>
        <dsp:cNvSpPr/>
      </dsp:nvSpPr>
      <dsp:spPr>
        <a:xfrm>
          <a:off x="156999" y="1535773"/>
          <a:ext cx="2193432" cy="1316059"/>
        </a:xfrm>
        <a:prstGeom prst="rect">
          <a:avLst/>
        </a:prstGeom>
        <a:solidFill>
          <a:schemeClr val="accent5">
            <a:hueOff val="2171351"/>
            <a:satOff val="7464"/>
            <a:lumOff val="-3581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Direct costs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200" kern="1200" dirty="0"/>
        </a:p>
      </dsp:txBody>
      <dsp:txXfrm>
        <a:off x="156999" y="1535773"/>
        <a:ext cx="2193432" cy="1316059"/>
      </dsp:txXfrm>
    </dsp:sp>
    <dsp:sp modelId="{8E379412-E51E-4D69-874A-7EFABC60B4B5}">
      <dsp:nvSpPr>
        <dsp:cNvPr id="0" name=""/>
        <dsp:cNvSpPr/>
      </dsp:nvSpPr>
      <dsp:spPr>
        <a:xfrm>
          <a:off x="2569775" y="1535773"/>
          <a:ext cx="2193432" cy="1316059"/>
        </a:xfrm>
        <a:prstGeom prst="rect">
          <a:avLst/>
        </a:prstGeom>
        <a:solidFill>
          <a:schemeClr val="accent5">
            <a:hueOff val="3257026"/>
            <a:satOff val="11196"/>
            <a:lumOff val="-537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Indirect costs</a:t>
          </a:r>
          <a:endParaRPr lang="en-GB" sz="2200" kern="1200" dirty="0"/>
        </a:p>
      </dsp:txBody>
      <dsp:txXfrm>
        <a:off x="2569775" y="1535773"/>
        <a:ext cx="2193432" cy="13160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7279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87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14940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18996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305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1979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8019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873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531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6527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 Finance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9.1 The principles of finance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Types of costs incurred by business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Fixed costs  –  exclusions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248000"/>
          </a:xfrm>
        </p:spPr>
        <p:txBody>
          <a:bodyPr/>
          <a:lstStyle/>
          <a:p>
            <a:pPr lvl="2">
              <a:defRPr/>
            </a:pPr>
            <a:r>
              <a:rPr lang="en-US" sz="2000" dirty="0"/>
              <a:t>Some costs are excluded from the fixed-cost section of the financial report but are not necessarily related to production.  </a:t>
            </a:r>
          </a:p>
          <a:p>
            <a:pPr lvl="2">
              <a:defRPr/>
            </a:pPr>
            <a:endParaRPr lang="en-US" sz="2000" b="1" dirty="0"/>
          </a:p>
          <a:p>
            <a:pPr lvl="2">
              <a:defRPr/>
            </a:pPr>
            <a:r>
              <a:rPr lang="en-US" sz="2000" b="1" dirty="0"/>
              <a:t>Fixed cost exclusions</a:t>
            </a:r>
          </a:p>
          <a:p>
            <a:pPr lvl="3">
              <a:defRPr/>
            </a:pPr>
            <a:r>
              <a:rPr lang="en-US" sz="2000" dirty="0"/>
              <a:t>Values of purchased stores (e.g. electricity)</a:t>
            </a:r>
          </a:p>
          <a:p>
            <a:pPr lvl="3">
              <a:defRPr/>
            </a:pPr>
            <a:r>
              <a:rPr lang="en-US" sz="2000" dirty="0"/>
              <a:t>Allowances for private use of farm vehicles</a:t>
            </a:r>
          </a:p>
          <a:p>
            <a:pPr lvl="3">
              <a:defRPr/>
            </a:pPr>
            <a:r>
              <a:rPr lang="en-US" sz="2000" dirty="0"/>
              <a:t>Rental value of the private share of the farmhouse</a:t>
            </a:r>
          </a:p>
          <a:p>
            <a:pPr lvl="3">
              <a:defRPr/>
            </a:pPr>
            <a:r>
              <a:rPr lang="en-US" sz="2000" dirty="0"/>
              <a:t>Any </a:t>
            </a:r>
            <a:r>
              <a:rPr lang="en-US" sz="2000" dirty="0" err="1"/>
              <a:t>labour</a:t>
            </a:r>
            <a:r>
              <a:rPr lang="en-US" sz="2000" dirty="0"/>
              <a:t> or materials used in capital projects</a:t>
            </a:r>
            <a:endParaRPr lang="en-US" sz="20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r>
              <a:rPr lang="en-US" sz="2000" dirty="0"/>
              <a:t>These costs will be allocated to separate sections of the income statement as overheads (electricity and capital project costs) or the balance sheet (rental value and allowances).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535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Variable costs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/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Variable costs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are directly tied to the level of production. For example, if you want to increase crop or animal yields in a farm business, variable costs may include:</a:t>
            </a:r>
          </a:p>
          <a:p>
            <a:pPr marL="0" lvl="1" indent="0">
              <a:lnSpc>
                <a:spcPts val="1000"/>
              </a:lnSpc>
              <a:buNone/>
            </a:pPr>
            <a:endParaRPr lang="en-US" dirty="0"/>
          </a:p>
          <a:p>
            <a:pPr marL="0" lvl="1" indent="0">
              <a:lnSpc>
                <a:spcPts val="1000"/>
              </a:lnSpc>
              <a:buNone/>
            </a:pPr>
            <a:r>
              <a:rPr lang="en-US" dirty="0"/>
              <a:t>          </a:t>
            </a:r>
            <a:r>
              <a:rPr lang="en-US" b="1" dirty="0"/>
              <a:t>Fertilisers	               Seeds		             Fodder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In an animal care context, a variable cost would include cost of animal feed at a wildlife park, or fuel costs for a dog walker’s van.  </a:t>
            </a:r>
            <a:r>
              <a:rPr lang="en-US" b="1" dirty="0"/>
              <a:t>Variable costs </a:t>
            </a:r>
            <a:r>
              <a:rPr lang="en-US" dirty="0"/>
              <a:t>will change in proportion to the scale of the enterprise.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hand in gloves planting a plant&#10;&#10;Description automatically generated">
            <a:extLst>
              <a:ext uri="{FF2B5EF4-FFF2-40B4-BE49-F238E27FC236}">
                <a16:creationId xmlns:a16="http://schemas.microsoft.com/office/drawing/2014/main" id="{99C18107-8574-E3B3-DBC5-87180D9D89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068960"/>
            <a:ext cx="2414864" cy="1613129"/>
          </a:xfrm>
          <a:prstGeom prst="rect">
            <a:avLst/>
          </a:prstGeom>
        </p:spPr>
      </p:pic>
      <p:pic>
        <p:nvPicPr>
          <p:cNvPr id="6" name="Picture 5" descr="Several bags of seeds in dirt&#10;&#10;Description automatically generated">
            <a:extLst>
              <a:ext uri="{FF2B5EF4-FFF2-40B4-BE49-F238E27FC236}">
                <a16:creationId xmlns:a16="http://schemas.microsoft.com/office/drawing/2014/main" id="{661899BA-56EE-2DE9-69E8-5D9A4FADC4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5038" y="3068960"/>
            <a:ext cx="2658427" cy="1621640"/>
          </a:xfrm>
          <a:prstGeom prst="rect">
            <a:avLst/>
          </a:prstGeom>
        </p:spPr>
      </p:pic>
      <p:pic>
        <p:nvPicPr>
          <p:cNvPr id="9" name="Picture 8" descr="A person walking with a bucket of sheep&#10;&#10;Description automatically generated">
            <a:extLst>
              <a:ext uri="{FF2B5EF4-FFF2-40B4-BE49-F238E27FC236}">
                <a16:creationId xmlns:a16="http://schemas.microsoft.com/office/drawing/2014/main" id="{1B754190-76EE-8565-EEF6-CF5AC410F9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8512" y="3068960"/>
            <a:ext cx="2427604" cy="162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693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B1D15-6F2F-917E-3E31-D6F2D2B9B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 versus fixed costs</a:t>
            </a:r>
            <a:endParaRPr lang="en-GB" dirty="0"/>
          </a:p>
        </p:txBody>
      </p:sp>
      <p:pic>
        <p:nvPicPr>
          <p:cNvPr id="5" name="Content Placeholder 4" descr="A comparison of variable costs&#10;&#10;Description automatically generated">
            <a:extLst>
              <a:ext uri="{FF2B5EF4-FFF2-40B4-BE49-F238E27FC236}">
                <a16:creationId xmlns:a16="http://schemas.microsoft.com/office/drawing/2014/main" id="{404DE884-3787-7B3F-C382-BC037046466B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1916906" y="1484783"/>
            <a:ext cx="5771536" cy="4617229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F0889FD-8096-D322-984B-1B3ECC7EA775}"/>
              </a:ext>
            </a:extLst>
          </p:cNvPr>
          <p:cNvSpPr txBox="1"/>
          <p:nvPr/>
        </p:nvSpPr>
        <p:spPr>
          <a:xfrm>
            <a:off x="450484" y="1592794"/>
            <a:ext cx="82296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/>
              <a:t>An increase in production sees a rise in </a:t>
            </a:r>
            <a:r>
              <a:rPr lang="en-US" sz="2000" b="1" dirty="0"/>
              <a:t>variable costs</a:t>
            </a:r>
            <a:r>
              <a:rPr lang="en-US" sz="2000" dirty="0"/>
              <a:t>. Downsizing decreases them.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GB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GB" b="1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GB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Fixed costs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do not vary and remain constant whatever the amount of good produced or services offered.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60149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Direct costs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/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Direct costs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are the ingredients, raw materials or services you need for your business. Recognisable as the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cost of goods sold (COGS)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 the measure of profitability. Direct costs usually relate to variable costs. 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erson and person standing next to a diagram&#10;&#10;Description automatically generated">
            <a:extLst>
              <a:ext uri="{FF2B5EF4-FFF2-40B4-BE49-F238E27FC236}">
                <a16:creationId xmlns:a16="http://schemas.microsoft.com/office/drawing/2014/main" id="{16657B91-6362-EC1A-BA70-1B065AF8A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92" y="2650666"/>
            <a:ext cx="3427858" cy="319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046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Indirect costs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87980"/>
            <a:ext cx="8242525" cy="2810547"/>
          </a:xfrm>
        </p:spPr>
        <p:txBody>
          <a:bodyPr/>
          <a:lstStyle/>
          <a:p>
            <a:pPr marL="0" indent="0"/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Indirect costs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are expenses not directly linked to the product or service directly, but are still necessary for the business to operate: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Indirect (and fixed) costs </a:t>
            </a: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are also known as</a:t>
            </a: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 overheads </a:t>
            </a: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and must be paid even when nothing is being produced.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close-up of a tractor&#10;&#10;Description automatically generated">
            <a:extLst>
              <a:ext uri="{FF2B5EF4-FFF2-40B4-BE49-F238E27FC236}">
                <a16:creationId xmlns:a16="http://schemas.microsoft.com/office/drawing/2014/main" id="{F0CB8078-0D32-7A7B-D267-B898AB010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275" y="2631054"/>
            <a:ext cx="2389058" cy="15958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AC1085-BEA6-4CAF-19EA-B10B4DC78633}"/>
              </a:ext>
            </a:extLst>
          </p:cNvPr>
          <p:cNvSpPr txBox="1"/>
          <p:nvPr/>
        </p:nvSpPr>
        <p:spPr>
          <a:xfrm>
            <a:off x="462402" y="4398527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Maintenance of equipment</a:t>
            </a:r>
            <a:endParaRPr lang="en-GB" dirty="0"/>
          </a:p>
        </p:txBody>
      </p:sp>
      <p:pic>
        <p:nvPicPr>
          <p:cNvPr id="7" name="Picture 6" descr="Horses grazing in a field&#10;&#10;Description automatically generated">
            <a:extLst>
              <a:ext uri="{FF2B5EF4-FFF2-40B4-BE49-F238E27FC236}">
                <a16:creationId xmlns:a16="http://schemas.microsoft.com/office/drawing/2014/main" id="{90ECB8D9-36DE-B555-9D1D-829C4EDB85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1924" y="2631054"/>
            <a:ext cx="2380151" cy="158994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59333B-38CB-D06A-240F-AC8888B9FB2D}"/>
              </a:ext>
            </a:extLst>
          </p:cNvPr>
          <p:cNvSpPr txBox="1"/>
          <p:nvPr/>
        </p:nvSpPr>
        <p:spPr>
          <a:xfrm>
            <a:off x="3419872" y="4418674"/>
            <a:ext cx="23801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Land or premises rent costs</a:t>
            </a:r>
            <a:endParaRPr lang="en-GB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9447AB-3587-6EE1-DA0C-B2006AF9E53A}"/>
              </a:ext>
            </a:extLst>
          </p:cNvPr>
          <p:cNvSpPr txBox="1"/>
          <p:nvPr/>
        </p:nvSpPr>
        <p:spPr>
          <a:xfrm>
            <a:off x="6093197" y="4467307"/>
            <a:ext cx="23801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Mobile, Wi-Fi or landline costs</a:t>
            </a:r>
            <a:endParaRPr lang="en-GB" b="1" dirty="0"/>
          </a:p>
        </p:txBody>
      </p:sp>
      <p:pic>
        <p:nvPicPr>
          <p:cNvPr id="13" name="Picture 12" descr="A person talking on the phone&#10;&#10;Description automatically generated">
            <a:extLst>
              <a:ext uri="{FF2B5EF4-FFF2-40B4-BE49-F238E27FC236}">
                <a16:creationId xmlns:a16="http://schemas.microsoft.com/office/drawing/2014/main" id="{791D9618-4089-CCAE-4765-288C5901DF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4147" y="2631054"/>
            <a:ext cx="2380151" cy="1589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54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56895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Classifying costs – applying to reporting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41652"/>
            <a:ext cx="8075240" cy="4091604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Costs are recorded in precise ways in financial reports. For example:</a:t>
            </a:r>
          </a:p>
          <a:p>
            <a:r>
              <a:rPr lang="en-US" sz="1800" b="1" dirty="0"/>
              <a:t>Income and expenses statement</a:t>
            </a:r>
            <a:endParaRPr lang="en-US" sz="1800" dirty="0"/>
          </a:p>
          <a:p>
            <a:pPr marL="501650" lvl="3" indent="-285750"/>
            <a:r>
              <a:rPr lang="en-US" sz="1800" b="1" dirty="0"/>
              <a:t>Direct costs- </a:t>
            </a:r>
            <a:r>
              <a:rPr lang="en-US" sz="1800" dirty="0" err="1"/>
              <a:t>eg</a:t>
            </a:r>
            <a:r>
              <a:rPr lang="en-US" sz="1800" b="1" dirty="0"/>
              <a:t> </a:t>
            </a:r>
            <a:r>
              <a:rPr lang="en-US" sz="1800" dirty="0"/>
              <a:t>buying seeds, </a:t>
            </a:r>
            <a:r>
              <a:rPr lang="en-US" sz="1800" dirty="0" err="1"/>
              <a:t>fertiliser</a:t>
            </a:r>
            <a:r>
              <a:rPr lang="en-US" sz="1800"/>
              <a:t>, </a:t>
            </a:r>
            <a:r>
              <a:rPr lang="en-US" sz="1800" dirty="0"/>
              <a:t>animal feed</a:t>
            </a:r>
          </a:p>
          <a:p>
            <a:pPr marL="501650" lvl="3" indent="-285750"/>
            <a:r>
              <a:rPr lang="en-US" sz="1800" b="1" dirty="0"/>
              <a:t>Indirect costs- </a:t>
            </a:r>
            <a:r>
              <a:rPr lang="en-US" sz="1800" dirty="0" err="1"/>
              <a:t>eg</a:t>
            </a:r>
            <a:r>
              <a:rPr lang="en-US" sz="1800" b="1" dirty="0"/>
              <a:t> </a:t>
            </a:r>
            <a:r>
              <a:rPr lang="en-US" sz="1800" dirty="0"/>
              <a:t>machinery repairs, admin and business expenses</a:t>
            </a:r>
          </a:p>
          <a:p>
            <a:pPr lvl="2"/>
            <a:r>
              <a:rPr lang="en-US" sz="1800" b="1" dirty="0"/>
              <a:t>Balance sheet</a:t>
            </a:r>
          </a:p>
          <a:p>
            <a:pPr marL="501650" lvl="3" indent="-285750">
              <a:buFont typeface="Arial" panose="020B0604020202020204" pitchFamily="34" charset="0"/>
              <a:buChar char="•"/>
            </a:pPr>
            <a:r>
              <a:rPr lang="en-US" sz="1800" dirty="0"/>
              <a:t>Regular mortgage, rent or loan payments for equipment are </a:t>
            </a:r>
            <a:r>
              <a:rPr lang="en-US" sz="1800" b="1" dirty="0"/>
              <a:t>fixed costs</a:t>
            </a:r>
          </a:p>
          <a:p>
            <a:pPr marL="501650" lvl="3" indent="-285750">
              <a:buFont typeface="Arial" panose="020B0604020202020204" pitchFamily="34" charset="0"/>
              <a:buChar char="•"/>
            </a:pPr>
            <a:r>
              <a:rPr lang="en-US" sz="1800" dirty="0"/>
              <a:t>Additional costs to increase production, such as </a:t>
            </a:r>
            <a:r>
              <a:rPr lang="en-US" sz="1800" dirty="0" err="1"/>
              <a:t>labour</a:t>
            </a:r>
            <a:r>
              <a:rPr lang="en-US" sz="1800" dirty="0"/>
              <a:t> cost increases, or increases in the costs of raw materials and supplies, are </a:t>
            </a:r>
            <a:r>
              <a:rPr lang="en-US" sz="1800" b="1" dirty="0"/>
              <a:t>variable costs</a:t>
            </a:r>
            <a:r>
              <a:rPr lang="en-US" sz="1800" dirty="0"/>
              <a:t>.</a:t>
            </a:r>
          </a:p>
          <a:p>
            <a:pPr marL="0" lvl="1" indent="0">
              <a:buNone/>
            </a:pPr>
            <a:r>
              <a:rPr lang="en-US" sz="1800" dirty="0"/>
              <a:t>Understanding these classifications help land-based business owners make decisions about what/how much to produce, or how many services to offer, and how to manage expenses effectively.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060848"/>
            <a:ext cx="8229600" cy="309634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By the end of this session learners should be able to:</a:t>
            </a: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dirty="0"/>
              <a:t>Consider the different types of costs incurred and where they are accounted for in the financial records of the business</a:t>
            </a:r>
          </a:p>
          <a:p>
            <a:pPr lvl="1"/>
            <a:r>
              <a:rPr lang="en-US" sz="2000" dirty="0"/>
              <a:t>Discuss the different classifications of business costs</a:t>
            </a:r>
          </a:p>
          <a:p>
            <a:pPr marL="0" lvl="1" indent="0">
              <a:buNone/>
            </a:pPr>
            <a:endParaRPr lang="en-US" sz="2000" dirty="0"/>
          </a:p>
          <a:p>
            <a:pPr lvl="1"/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449" y="1027504"/>
            <a:ext cx="8460940" cy="382588"/>
          </a:xfrm>
        </p:spPr>
        <p:txBody>
          <a:bodyPr/>
          <a:lstStyle/>
          <a:p>
            <a:r>
              <a:rPr lang="en-US" dirty="0"/>
              <a:t>Types of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352928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Land-based businesses have a range of different costs to be accounted for in financial reports.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Types of costs: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Product purchases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Ancillary products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Overheads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Labour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Costs will be allocated in different sections of the financial reporting documents, depending on the type of cost they are.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A group of tools and tape around each other&#10;&#10;Description automatically generated">
            <a:extLst>
              <a:ext uri="{FF2B5EF4-FFF2-40B4-BE49-F238E27FC236}">
                <a16:creationId xmlns:a16="http://schemas.microsoft.com/office/drawing/2014/main" id="{6B276774-2F5E-EC01-0F02-C27E1B2EA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2453560"/>
            <a:ext cx="3496541" cy="233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775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448" y="1036723"/>
            <a:ext cx="8460940" cy="382588"/>
          </a:xfrm>
        </p:spPr>
        <p:txBody>
          <a:bodyPr/>
          <a:lstStyle/>
          <a:p>
            <a:r>
              <a:rPr lang="en-US" dirty="0"/>
              <a:t>Products and services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5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Physical products support the operations of the business, adding value to the land-based business’s own products. </a:t>
            </a:r>
            <a:r>
              <a:rPr lang="en-US" sz="1800" b="1" dirty="0"/>
              <a:t>Direct product and services examples:</a:t>
            </a: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Seed for crops: cereal, fruit, vegetables, horticulture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Livestock herds: cattle, sheep, pigs, goats, chickens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Flowers and plants for a floristry business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Short-term hire/work (crop picking, sheep shearing)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Food for animals in an animal care setting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Adding value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refers to the additional features or increased economic value of a product which customers are prepared to pay more for and which make it easier for customers to consume for e.g. off-the-shelf dairy products rather than making own butter or cheese</a:t>
            </a:r>
            <a:r>
              <a:rPr lang="en-US" sz="1700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A group of cows in a field&#10;&#10;Description automatically generated">
            <a:extLst>
              <a:ext uri="{FF2B5EF4-FFF2-40B4-BE49-F238E27FC236}">
                <a16:creationId xmlns:a16="http://schemas.microsoft.com/office/drawing/2014/main" id="{378D0DDA-88A6-FA15-140A-90627BD981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2657997"/>
            <a:ext cx="2343473" cy="154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061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810" y="1061230"/>
            <a:ext cx="8460940" cy="382588"/>
          </a:xfrm>
        </p:spPr>
        <p:txBody>
          <a:bodyPr/>
          <a:lstStyle/>
          <a:p>
            <a:r>
              <a:rPr lang="en-US" dirty="0"/>
              <a:t>Ancillary products and services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5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Ancillary products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offer specialist support to the business, providing extra capacity, professional expertise, specific equipment and products.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Ancillary products are those the business owners cannot produce from within their own business or team so must be outsourced. </a:t>
            </a: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Ancillary products and services: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Capacity: storage, crop cover, silage wrap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Professional expertise: engineer, consultant, trainer, vet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Equipment: land-based machinery, repairs, maintenance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Products: fertilisers, crop protection, pollination agents, animal care products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A person working under a vehicle&#10;&#10;Description automatically generated">
            <a:extLst>
              <a:ext uri="{FF2B5EF4-FFF2-40B4-BE49-F238E27FC236}">
                <a16:creationId xmlns:a16="http://schemas.microsoft.com/office/drawing/2014/main" id="{8A496609-69CB-25FD-BF40-5FBF8BF328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1874" y="3140968"/>
            <a:ext cx="1692081" cy="112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216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Overhead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5" y="1582496"/>
            <a:ext cx="8280921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Overheads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another term for the costs/expenses not related to the level of production. These have to be paid whether anything produced is sold or not, such as: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Mortgage, rent and rates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Loan repayments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Running costs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Financial costs, e.g. accountants’ fees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Overhead costs are a major consideration when managing the profitability of any business. The question is always how can they be reduced or their impact lessened.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A word on a blue background&#10;&#10;Description automatically generated">
            <a:extLst>
              <a:ext uri="{FF2B5EF4-FFF2-40B4-BE49-F238E27FC236}">
                <a16:creationId xmlns:a16="http://schemas.microsoft.com/office/drawing/2014/main" id="{3F8B58D6-6741-1AC3-E499-3AC0301553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2817" y="2420888"/>
            <a:ext cx="3275856" cy="229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11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563" y="1001098"/>
            <a:ext cx="8460940" cy="382588"/>
          </a:xfrm>
        </p:spPr>
        <p:txBody>
          <a:bodyPr/>
          <a:lstStyle/>
          <a:p>
            <a:r>
              <a:rPr lang="en-US" dirty="0"/>
              <a:t>Labour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208912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These are the costs spent on staff in a business. The objective of recording </a:t>
            </a:r>
            <a:r>
              <a:rPr lang="en-US" b="1" dirty="0" err="1">
                <a:ea typeface="ＭＳ Ｐゴシック" pitchFamily="-105" charset="-128"/>
                <a:cs typeface="ＭＳ Ｐゴシック" pitchFamily="-105" charset="-128"/>
              </a:rPr>
              <a:t>labour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costs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is to be able to apply the appropriate cost to each activity for financial reporting purposes.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Labour records: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Time spent on each job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Productivity levels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Down time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Labour costs are then analysed and allocated according to whether they are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direct or indirect costs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and reported on the income statement.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Costs can be classified as direct, indirect, fixed or variable costs.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US" sz="900" dirty="0"/>
              <a:t>So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A group of people wearing green overalls and holding baskets of flowers&#10;&#10;Description automatically generated">
            <a:extLst>
              <a:ext uri="{FF2B5EF4-FFF2-40B4-BE49-F238E27FC236}">
                <a16:creationId xmlns:a16="http://schemas.microsoft.com/office/drawing/2014/main" id="{F73D59B2-D2F3-79B7-2237-40EE3BB939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2589099"/>
            <a:ext cx="2952328" cy="197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028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Classifying different types of business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3322712" cy="4203208"/>
          </a:xfrm>
        </p:spPr>
        <p:txBody>
          <a:bodyPr/>
          <a:lstStyle/>
          <a:p>
            <a:pPr lvl="2">
              <a:lnSpc>
                <a:spcPct val="100000"/>
              </a:lnSpc>
              <a:defRPr/>
            </a:pPr>
            <a:r>
              <a:rPr lang="en-US" sz="2000" dirty="0"/>
              <a:t>The expenses (costs) of every business are classified under four different headings in the financial reporting documents: </a:t>
            </a:r>
            <a:r>
              <a:rPr lang="en-US" sz="2000" b="1" dirty="0"/>
              <a:t>fixed, variable, direct and indirect. 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2000" dirty="0"/>
              <a:t>Business owners should know exactly what their costs are to manage their business effectively. 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2000" dirty="0"/>
              <a:t>The first rule of a successful business is </a:t>
            </a:r>
            <a:r>
              <a:rPr lang="en-US" sz="2000" i="1" dirty="0"/>
              <a:t>‘know your numbers’.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BE9EA76-1B24-9AB6-0DAD-CF57E84D58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703727"/>
              </p:ext>
            </p:extLst>
          </p:nvPr>
        </p:nvGraphicFramePr>
        <p:xfrm>
          <a:off x="3995936" y="2060848"/>
          <a:ext cx="4920208" cy="28522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Fixed costs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/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Fixed costs –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do not vary whatever the amount of goods produced. For example, fixed costs are constant if you harvest a lot of crops or just a few. For example:</a:t>
            </a:r>
          </a:p>
          <a:p>
            <a:pPr marL="0" lvl="1" indent="0">
              <a:lnSpc>
                <a:spcPts val="1000"/>
              </a:lnSpc>
              <a:buNone/>
            </a:pPr>
            <a:endParaRPr lang="en-US" dirty="0"/>
          </a:p>
          <a:p>
            <a:pPr marL="0" lvl="1" indent="0">
              <a:lnSpc>
                <a:spcPts val="1000"/>
              </a:lnSpc>
              <a:buNone/>
            </a:pPr>
            <a:r>
              <a:rPr lang="en-US" dirty="0"/>
              <a:t>    </a:t>
            </a:r>
            <a:r>
              <a:rPr lang="en-US" b="1" dirty="0"/>
              <a:t>Mortgage or rent	       Admin support	         Depreciation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/>
              <a:t>Fixed costs remain constant in the medium to long term. Other examples may be water rates, local authority rates and insurance. 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store front with plants in it&#10;&#10;Description automatically generated">
            <a:extLst>
              <a:ext uri="{FF2B5EF4-FFF2-40B4-BE49-F238E27FC236}">
                <a16:creationId xmlns:a16="http://schemas.microsoft.com/office/drawing/2014/main" id="{3919745B-A667-5BB2-301D-CD6C1F0C9A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453" y="3183769"/>
            <a:ext cx="2448272" cy="1635446"/>
          </a:xfrm>
          <a:prstGeom prst="rect">
            <a:avLst/>
          </a:prstGeom>
        </p:spPr>
      </p:pic>
      <p:pic>
        <p:nvPicPr>
          <p:cNvPr id="6" name="Picture 5" descr="A person sitting at a desk using a computer&#10;&#10;Description automatically generated">
            <a:extLst>
              <a:ext uri="{FF2B5EF4-FFF2-40B4-BE49-F238E27FC236}">
                <a16:creationId xmlns:a16="http://schemas.microsoft.com/office/drawing/2014/main" id="{DD746AC5-8645-5436-231C-379A3A771B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9045" y="3183769"/>
            <a:ext cx="2448272" cy="1635446"/>
          </a:xfrm>
          <a:prstGeom prst="rect">
            <a:avLst/>
          </a:prstGeom>
        </p:spPr>
      </p:pic>
      <p:pic>
        <p:nvPicPr>
          <p:cNvPr id="9" name="Picture 8" descr="A tractor in a field&#10;&#10;Description automatically generated">
            <a:extLst>
              <a:ext uri="{FF2B5EF4-FFF2-40B4-BE49-F238E27FC236}">
                <a16:creationId xmlns:a16="http://schemas.microsoft.com/office/drawing/2014/main" id="{2E4C2967-CCDF-253B-7CCC-A8869C981B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5600" y="3183769"/>
            <a:ext cx="2448271" cy="163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C833BF2-9BFB-4A68-8BD8-AD0B9BF3D99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81B92CF-542A-4580-8DA6-BB0C3265868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1097</Words>
  <Application>Microsoft Office PowerPoint</Application>
  <PresentationFormat>On-screen Show (4:3)</PresentationFormat>
  <Paragraphs>190</Paragraphs>
  <Slides>16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ＭＳ Ｐゴシック</vt:lpstr>
      <vt:lpstr>Arial</vt:lpstr>
      <vt:lpstr>Lucida Grande</vt:lpstr>
      <vt:lpstr>Times New Roman</vt:lpstr>
      <vt:lpstr>Default Design</vt:lpstr>
      <vt:lpstr>9.1 The principles of finance  PowerPoint 3: Types of costs incurred by business</vt:lpstr>
      <vt:lpstr>Objectives</vt:lpstr>
      <vt:lpstr>Types of costs</vt:lpstr>
      <vt:lpstr>Products and services costs</vt:lpstr>
      <vt:lpstr>Ancillary products and services costs</vt:lpstr>
      <vt:lpstr>Overhead costs</vt:lpstr>
      <vt:lpstr>Labour costs</vt:lpstr>
      <vt:lpstr>Classifying different types of business costs</vt:lpstr>
      <vt:lpstr>Fixed costs</vt:lpstr>
      <vt:lpstr>Fixed costs  –  exclusions</vt:lpstr>
      <vt:lpstr>Variable costs</vt:lpstr>
      <vt:lpstr>Variable versus fixed costs</vt:lpstr>
      <vt:lpstr>Direct costs</vt:lpstr>
      <vt:lpstr>Indirect costs</vt:lpstr>
      <vt:lpstr>Classifying costs – applying to reporting requirements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Prodger</cp:lastModifiedBy>
  <cp:revision>366</cp:revision>
  <dcterms:created xsi:type="dcterms:W3CDTF">2013-05-28T00:38:54Z</dcterms:created>
  <dcterms:modified xsi:type="dcterms:W3CDTF">2024-01-16T15:25:11Z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