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31"/>
  </p:notesMasterIdLst>
  <p:handoutMasterIdLst>
    <p:handoutMasterId r:id="rId32"/>
  </p:handoutMasterIdLst>
  <p:sldIdLst>
    <p:sldId id="256" r:id="rId5"/>
    <p:sldId id="331" r:id="rId6"/>
    <p:sldId id="380" r:id="rId7"/>
    <p:sldId id="412" r:id="rId8"/>
    <p:sldId id="419" r:id="rId9"/>
    <p:sldId id="420" r:id="rId10"/>
    <p:sldId id="445" r:id="rId11"/>
    <p:sldId id="428" r:id="rId12"/>
    <p:sldId id="429" r:id="rId13"/>
    <p:sldId id="438" r:id="rId14"/>
    <p:sldId id="439" r:id="rId15"/>
    <p:sldId id="440" r:id="rId16"/>
    <p:sldId id="430" r:id="rId17"/>
    <p:sldId id="257" r:id="rId18"/>
    <p:sldId id="432" r:id="rId19"/>
    <p:sldId id="431" r:id="rId20"/>
    <p:sldId id="433" r:id="rId21"/>
    <p:sldId id="434" r:id="rId22"/>
    <p:sldId id="436" r:id="rId23"/>
    <p:sldId id="437" r:id="rId24"/>
    <p:sldId id="411" r:id="rId25"/>
    <p:sldId id="441" r:id="rId26"/>
    <p:sldId id="442" r:id="rId27"/>
    <p:sldId id="443" r:id="rId28"/>
    <p:sldId id="444" r:id="rId29"/>
    <p:sldId id="267" r:id="rId30"/>
  </p:sldIdLst>
  <p:sldSz cx="9144000" cy="6858000" type="screen4x3"/>
  <p:notesSz cx="6858000" cy="9144000"/>
  <p:custDataLst>
    <p:tags r:id="rId33"/>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51D8202-360F-02EC-631D-DC4C0F0241E1}" name="Caroline Prodger" initials="" userId="S::caroline@prodger.onmicrosoft.com::e4ef2e75-b60b-401b-8ebe-291bdcf405f4" providerId="AD"/>
  <p188:author id="{209E9AE7-862C-045D-CE9D-137A64269AE5}" name="Krysia Winska" initials="KW" userId="d66092335bc0faec"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DDFFFF"/>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44"/>
    <p:restoredTop sz="86395"/>
  </p:normalViewPr>
  <p:slideViewPr>
    <p:cSldViewPr showGuides="1">
      <p:cViewPr varScale="1">
        <p:scale>
          <a:sx n="71" d="100"/>
          <a:sy n="71" d="100"/>
        </p:scale>
        <p:origin x="1205" y="5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48" d="100"/>
          <a:sy n="48" d="100"/>
        </p:scale>
        <p:origin x="1704" y="1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8/10/relationships/authors" Target="authors.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gs" Target="tags/tag1.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F9022673-49C5-4BB5-8C5C-F8F6E7A91E03}"/>
    <pc:docChg chg="modSld">
      <pc:chgData name="Caroline Prodger" userId="e4ef2e75-b60b-401b-8ebe-291bdcf405f4" providerId="ADAL" clId="{F9022673-49C5-4BB5-8C5C-F8F6E7A91E03}" dt="2024-01-16T18:14:34.985" v="31" actId="14100"/>
      <pc:docMkLst>
        <pc:docMk/>
      </pc:docMkLst>
      <pc:sldChg chg="modSp mod">
        <pc:chgData name="Caroline Prodger" userId="e4ef2e75-b60b-401b-8ebe-291bdcf405f4" providerId="ADAL" clId="{F9022673-49C5-4BB5-8C5C-F8F6E7A91E03}" dt="2024-01-16T18:06:38.193" v="4" actId="20577"/>
        <pc:sldMkLst>
          <pc:docMk/>
          <pc:sldMk cId="2305775613" sldId="380"/>
        </pc:sldMkLst>
        <pc:spChg chg="mod">
          <ac:chgData name="Caroline Prodger" userId="e4ef2e75-b60b-401b-8ebe-291bdcf405f4" providerId="ADAL" clId="{F9022673-49C5-4BB5-8C5C-F8F6E7A91E03}" dt="2024-01-16T18:06:38.193" v="4" actId="20577"/>
          <ac:spMkLst>
            <pc:docMk/>
            <pc:sldMk cId="2305775613" sldId="380"/>
            <ac:spMk id="3" creationId="{00000000-0000-0000-0000-000000000000}"/>
          </ac:spMkLst>
        </pc:spChg>
      </pc:sldChg>
      <pc:sldChg chg="modSp mod">
        <pc:chgData name="Caroline Prodger" userId="e4ef2e75-b60b-401b-8ebe-291bdcf405f4" providerId="ADAL" clId="{F9022673-49C5-4BB5-8C5C-F8F6E7A91E03}" dt="2024-01-16T18:14:34.985" v="31" actId="14100"/>
        <pc:sldMkLst>
          <pc:docMk/>
          <pc:sldMk cId="1276431054" sldId="411"/>
        </pc:sldMkLst>
        <pc:spChg chg="mod">
          <ac:chgData name="Caroline Prodger" userId="e4ef2e75-b60b-401b-8ebe-291bdcf405f4" providerId="ADAL" clId="{F9022673-49C5-4BB5-8C5C-F8F6E7A91E03}" dt="2024-01-16T18:14:34.985" v="31" actId="14100"/>
          <ac:spMkLst>
            <pc:docMk/>
            <pc:sldMk cId="1276431054" sldId="411"/>
            <ac:spMk id="3075" creationId="{00000000-0000-0000-0000-000000000000}"/>
          </ac:spMkLst>
        </pc:spChg>
      </pc:sldChg>
      <pc:sldChg chg="modSp mod">
        <pc:chgData name="Caroline Prodger" userId="e4ef2e75-b60b-401b-8ebe-291bdcf405f4" providerId="ADAL" clId="{F9022673-49C5-4BB5-8C5C-F8F6E7A91E03}" dt="2024-01-16T18:07:49.463" v="5" actId="20577"/>
        <pc:sldMkLst>
          <pc:docMk/>
          <pc:sldMk cId="2308195065" sldId="419"/>
        </pc:sldMkLst>
        <pc:spChg chg="mod">
          <ac:chgData name="Caroline Prodger" userId="e4ef2e75-b60b-401b-8ebe-291bdcf405f4" providerId="ADAL" clId="{F9022673-49C5-4BB5-8C5C-F8F6E7A91E03}" dt="2024-01-16T18:07:49.463" v="5" actId="20577"/>
          <ac:spMkLst>
            <pc:docMk/>
            <pc:sldMk cId="2308195065" sldId="419"/>
            <ac:spMk id="3" creationId="{00000000-0000-0000-0000-000000000000}"/>
          </ac:spMkLst>
        </pc:spChg>
      </pc:sldChg>
      <pc:sldChg chg="modSp mod">
        <pc:chgData name="Caroline Prodger" userId="e4ef2e75-b60b-401b-8ebe-291bdcf405f4" providerId="ADAL" clId="{F9022673-49C5-4BB5-8C5C-F8F6E7A91E03}" dt="2024-01-16T18:08:27.292" v="6" actId="20577"/>
        <pc:sldMkLst>
          <pc:docMk/>
          <pc:sldMk cId="2070341144" sldId="420"/>
        </pc:sldMkLst>
        <pc:spChg chg="mod">
          <ac:chgData name="Caroline Prodger" userId="e4ef2e75-b60b-401b-8ebe-291bdcf405f4" providerId="ADAL" clId="{F9022673-49C5-4BB5-8C5C-F8F6E7A91E03}" dt="2024-01-16T18:08:27.292" v="6" actId="20577"/>
          <ac:spMkLst>
            <pc:docMk/>
            <pc:sldMk cId="2070341144" sldId="420"/>
            <ac:spMk id="3" creationId="{00000000-0000-0000-0000-000000000000}"/>
          </ac:spMkLst>
        </pc:spChg>
      </pc:sldChg>
      <pc:sldChg chg="modSp mod">
        <pc:chgData name="Caroline Prodger" userId="e4ef2e75-b60b-401b-8ebe-291bdcf405f4" providerId="ADAL" clId="{F9022673-49C5-4BB5-8C5C-F8F6E7A91E03}" dt="2024-01-16T18:09:28.352" v="8" actId="14100"/>
        <pc:sldMkLst>
          <pc:docMk/>
          <pc:sldMk cId="4165189724" sldId="428"/>
        </pc:sldMkLst>
        <pc:spChg chg="mod">
          <ac:chgData name="Caroline Prodger" userId="e4ef2e75-b60b-401b-8ebe-291bdcf405f4" providerId="ADAL" clId="{F9022673-49C5-4BB5-8C5C-F8F6E7A91E03}" dt="2024-01-16T18:09:28.352" v="8" actId="14100"/>
          <ac:spMkLst>
            <pc:docMk/>
            <pc:sldMk cId="4165189724" sldId="428"/>
            <ac:spMk id="3" creationId="{00000000-0000-0000-0000-000000000000}"/>
          </ac:spMkLst>
        </pc:spChg>
        <pc:picChg chg="mod">
          <ac:chgData name="Caroline Prodger" userId="e4ef2e75-b60b-401b-8ebe-291bdcf405f4" providerId="ADAL" clId="{F9022673-49C5-4BB5-8C5C-F8F6E7A91E03}" dt="2024-01-16T18:09:24.443" v="7" actId="1076"/>
          <ac:picMkLst>
            <pc:docMk/>
            <pc:sldMk cId="4165189724" sldId="428"/>
            <ac:picMk id="6" creationId="{FC1725DA-FB2E-A706-4AD8-BB799F744F1F}"/>
          </ac:picMkLst>
        </pc:picChg>
      </pc:sldChg>
      <pc:sldChg chg="modSp mod">
        <pc:chgData name="Caroline Prodger" userId="e4ef2e75-b60b-401b-8ebe-291bdcf405f4" providerId="ADAL" clId="{F9022673-49C5-4BB5-8C5C-F8F6E7A91E03}" dt="2024-01-16T18:09:49.329" v="10" actId="113"/>
        <pc:sldMkLst>
          <pc:docMk/>
          <pc:sldMk cId="2546810315" sldId="429"/>
        </pc:sldMkLst>
        <pc:spChg chg="mod">
          <ac:chgData name="Caroline Prodger" userId="e4ef2e75-b60b-401b-8ebe-291bdcf405f4" providerId="ADAL" clId="{F9022673-49C5-4BB5-8C5C-F8F6E7A91E03}" dt="2024-01-16T18:09:49.329" v="10" actId="113"/>
          <ac:spMkLst>
            <pc:docMk/>
            <pc:sldMk cId="2546810315" sldId="429"/>
            <ac:spMk id="5" creationId="{EEF220AB-0216-BE29-72ED-4EBEE4373DBA}"/>
          </ac:spMkLst>
        </pc:spChg>
      </pc:sldChg>
      <pc:sldChg chg="modSp mod">
        <pc:chgData name="Caroline Prodger" userId="e4ef2e75-b60b-401b-8ebe-291bdcf405f4" providerId="ADAL" clId="{F9022673-49C5-4BB5-8C5C-F8F6E7A91E03}" dt="2024-01-16T18:11:32.738" v="12" actId="14100"/>
        <pc:sldMkLst>
          <pc:docMk/>
          <pc:sldMk cId="4228351038" sldId="432"/>
        </pc:sldMkLst>
        <pc:spChg chg="mod">
          <ac:chgData name="Caroline Prodger" userId="e4ef2e75-b60b-401b-8ebe-291bdcf405f4" providerId="ADAL" clId="{F9022673-49C5-4BB5-8C5C-F8F6E7A91E03}" dt="2024-01-16T18:11:27.925" v="11" actId="14100"/>
          <ac:spMkLst>
            <pc:docMk/>
            <pc:sldMk cId="4228351038" sldId="432"/>
            <ac:spMk id="3" creationId="{89F1ECC6-26FE-1343-54FE-E9F10323CB54}"/>
          </ac:spMkLst>
        </pc:spChg>
        <pc:spChg chg="mod">
          <ac:chgData name="Caroline Prodger" userId="e4ef2e75-b60b-401b-8ebe-291bdcf405f4" providerId="ADAL" clId="{F9022673-49C5-4BB5-8C5C-F8F6E7A91E03}" dt="2024-01-16T18:11:32.738" v="12" actId="14100"/>
          <ac:spMkLst>
            <pc:docMk/>
            <pc:sldMk cId="4228351038" sldId="432"/>
            <ac:spMk id="4" creationId="{91495564-551B-3A98-7C77-52BCE58CD915}"/>
          </ac:spMkLst>
        </pc:spChg>
      </pc:sldChg>
      <pc:sldChg chg="modSp mod">
        <pc:chgData name="Caroline Prodger" userId="e4ef2e75-b60b-401b-8ebe-291bdcf405f4" providerId="ADAL" clId="{F9022673-49C5-4BB5-8C5C-F8F6E7A91E03}" dt="2024-01-16T18:13:43.116" v="30" actId="20577"/>
        <pc:sldMkLst>
          <pc:docMk/>
          <pc:sldMk cId="3976065887" sldId="433"/>
        </pc:sldMkLst>
        <pc:spChg chg="mod">
          <ac:chgData name="Caroline Prodger" userId="e4ef2e75-b60b-401b-8ebe-291bdcf405f4" providerId="ADAL" clId="{F9022673-49C5-4BB5-8C5C-F8F6E7A91E03}" dt="2024-01-16T18:13:43.116" v="30" actId="20577"/>
          <ac:spMkLst>
            <pc:docMk/>
            <pc:sldMk cId="3976065887" sldId="433"/>
            <ac:spMk id="3" creationId="{00000000-0000-0000-0000-000000000000}"/>
          </ac:spMkLst>
        </pc:spChg>
      </pc:sldChg>
      <pc:sldChg chg="modSp mod">
        <pc:chgData name="Caroline Prodger" userId="e4ef2e75-b60b-401b-8ebe-291bdcf405f4" providerId="ADAL" clId="{F9022673-49C5-4BB5-8C5C-F8F6E7A91E03}" dt="2024-01-16T18:13:35.079" v="27" actId="21"/>
        <pc:sldMkLst>
          <pc:docMk/>
          <pc:sldMk cId="743808093" sldId="434"/>
        </pc:sldMkLst>
        <pc:spChg chg="mod">
          <ac:chgData name="Caroline Prodger" userId="e4ef2e75-b60b-401b-8ebe-291bdcf405f4" providerId="ADAL" clId="{F9022673-49C5-4BB5-8C5C-F8F6E7A91E03}" dt="2024-01-16T18:13:35.079" v="27" actId="21"/>
          <ac:spMkLst>
            <pc:docMk/>
            <pc:sldMk cId="743808093" sldId="434"/>
            <ac:spMk id="3" creationId="{00000000-0000-0000-0000-000000000000}"/>
          </ac:spMkLst>
        </pc:spChg>
      </pc:sldChg>
    </pc:docChg>
  </pc:docChgLst>
  <pc:docChgLst>
    <pc:chgData name="Caroline Prodger" userId="e4ef2e75-b60b-401b-8ebe-291bdcf405f4" providerId="ADAL" clId="{E49CACC3-AD93-4FF3-A6E4-F2CB406BC32C}"/>
    <pc:docChg chg="custSel addSld delSld modSld">
      <pc:chgData name="Caroline Prodger" userId="e4ef2e75-b60b-401b-8ebe-291bdcf405f4" providerId="ADAL" clId="{E49CACC3-AD93-4FF3-A6E4-F2CB406BC32C}" dt="2023-10-09T17:19:19.148" v="989" actId="20577"/>
      <pc:docMkLst>
        <pc:docMk/>
      </pc:docMkLst>
      <pc:sldChg chg="modSp mod">
        <pc:chgData name="Caroline Prodger" userId="e4ef2e75-b60b-401b-8ebe-291bdcf405f4" providerId="ADAL" clId="{E49CACC3-AD93-4FF3-A6E4-F2CB406BC32C}" dt="2023-10-09T17:19:19.148" v="989" actId="20577"/>
        <pc:sldMkLst>
          <pc:docMk/>
          <pc:sldMk cId="0" sldId="331"/>
        </pc:sldMkLst>
        <pc:spChg chg="mod">
          <ac:chgData name="Caroline Prodger" userId="e4ef2e75-b60b-401b-8ebe-291bdcf405f4" providerId="ADAL" clId="{E49CACC3-AD93-4FF3-A6E4-F2CB406BC32C}" dt="2023-10-09T17:19:19.148" v="989" actId="20577"/>
          <ac:spMkLst>
            <pc:docMk/>
            <pc:sldMk cId="0" sldId="331"/>
            <ac:spMk id="2" creationId="{00000000-0000-0000-0000-000000000000}"/>
          </ac:spMkLst>
        </pc:spChg>
      </pc:sldChg>
      <pc:sldChg chg="delSp modSp mod delCm">
        <pc:chgData name="Caroline Prodger" userId="e4ef2e75-b60b-401b-8ebe-291bdcf405f4" providerId="ADAL" clId="{E49CACC3-AD93-4FF3-A6E4-F2CB406BC32C}" dt="2023-10-09T17:17:20.320" v="973" actId="20577"/>
        <pc:sldMkLst>
          <pc:docMk/>
          <pc:sldMk cId="1276431054" sldId="411"/>
        </pc:sldMkLst>
        <pc:spChg chg="mod">
          <ac:chgData name="Caroline Prodger" userId="e4ef2e75-b60b-401b-8ebe-291bdcf405f4" providerId="ADAL" clId="{E49CACC3-AD93-4FF3-A6E4-F2CB406BC32C}" dt="2023-10-09T17:17:20.320" v="973" actId="20577"/>
          <ac:spMkLst>
            <pc:docMk/>
            <pc:sldMk cId="1276431054" sldId="411"/>
            <ac:spMk id="3075" creationId="{00000000-0000-0000-0000-000000000000}"/>
          </ac:spMkLst>
        </pc:spChg>
        <pc:picChg chg="mod">
          <ac:chgData name="Caroline Prodger" userId="e4ef2e75-b60b-401b-8ebe-291bdcf405f4" providerId="ADAL" clId="{E49CACC3-AD93-4FF3-A6E4-F2CB406BC32C}" dt="2023-10-09T17:16:56.231" v="950" actId="1076"/>
          <ac:picMkLst>
            <pc:docMk/>
            <pc:sldMk cId="1276431054" sldId="411"/>
            <ac:picMk id="3" creationId="{B8BCBFC1-0E18-C4C2-2513-AB6CFAB52FC9}"/>
          </ac:picMkLst>
        </pc:picChg>
        <pc:picChg chg="del">
          <ac:chgData name="Caroline Prodger" userId="e4ef2e75-b60b-401b-8ebe-291bdcf405f4" providerId="ADAL" clId="{E49CACC3-AD93-4FF3-A6E4-F2CB406BC32C}" dt="2023-10-09T17:16:09.359" v="930" actId="478"/>
          <ac:picMkLst>
            <pc:docMk/>
            <pc:sldMk cId="1276431054" sldId="411"/>
            <ac:picMk id="6" creationId="{580DEDB3-8EA6-9631-74DA-235BF51AEBB4}"/>
          </ac:picMkLst>
        </pc:picChg>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E49CACC3-AD93-4FF3-A6E4-F2CB406BC32C}" dt="2023-10-09T17:15:25.045" v="926"/>
              <pc2:cmMkLst xmlns:pc2="http://schemas.microsoft.com/office/powerpoint/2019/9/main/command">
                <pc:docMk/>
                <pc:sldMk cId="1276431054" sldId="411"/>
                <pc2:cmMk id="{F2DBBDC8-13C4-45A8-9204-4E3862E16977}"/>
              </pc2:cmMkLst>
            </pc226:cmChg>
          </p:ext>
        </pc:extLst>
      </pc:sldChg>
      <pc:sldChg chg="addSp delSp modSp mod">
        <pc:chgData name="Caroline Prodger" userId="e4ef2e75-b60b-401b-8ebe-291bdcf405f4" providerId="ADAL" clId="{E49CACC3-AD93-4FF3-A6E4-F2CB406BC32C}" dt="2023-10-09T17:11:22.522" v="858" actId="1076"/>
        <pc:sldMkLst>
          <pc:docMk/>
          <pc:sldMk cId="4165189724" sldId="428"/>
        </pc:sldMkLst>
        <pc:spChg chg="mod">
          <ac:chgData name="Caroline Prodger" userId="e4ef2e75-b60b-401b-8ebe-291bdcf405f4" providerId="ADAL" clId="{E49CACC3-AD93-4FF3-A6E4-F2CB406BC32C}" dt="2023-10-09T17:10:51.773" v="855" actId="20577"/>
          <ac:spMkLst>
            <pc:docMk/>
            <pc:sldMk cId="4165189724" sldId="428"/>
            <ac:spMk id="3" creationId="{00000000-0000-0000-0000-000000000000}"/>
          </ac:spMkLst>
        </pc:spChg>
        <pc:picChg chg="del">
          <ac:chgData name="Caroline Prodger" userId="e4ef2e75-b60b-401b-8ebe-291bdcf405f4" providerId="ADAL" clId="{E49CACC3-AD93-4FF3-A6E4-F2CB406BC32C}" dt="2023-10-09T17:09:15.589" v="829" actId="21"/>
          <ac:picMkLst>
            <pc:docMk/>
            <pc:sldMk cId="4165189724" sldId="428"/>
            <ac:picMk id="5" creationId="{141D3639-C51F-B459-380D-F8C9EE8C5726}"/>
          </ac:picMkLst>
        </pc:picChg>
        <pc:picChg chg="add mod">
          <ac:chgData name="Caroline Prodger" userId="e4ef2e75-b60b-401b-8ebe-291bdcf405f4" providerId="ADAL" clId="{E49CACC3-AD93-4FF3-A6E4-F2CB406BC32C}" dt="2023-10-09T17:11:22.522" v="858" actId="1076"/>
          <ac:picMkLst>
            <pc:docMk/>
            <pc:sldMk cId="4165189724" sldId="428"/>
            <ac:picMk id="6" creationId="{FC1725DA-FB2E-A706-4AD8-BB799F744F1F}"/>
          </ac:picMkLst>
        </pc:picChg>
      </pc:sldChg>
      <pc:sldChg chg="delCm">
        <pc:chgData name="Caroline Prodger" userId="e4ef2e75-b60b-401b-8ebe-291bdcf405f4" providerId="ADAL" clId="{E49CACC3-AD93-4FF3-A6E4-F2CB406BC32C}" dt="2023-10-09T17:14:15.840" v="917"/>
        <pc:sldMkLst>
          <pc:docMk/>
          <pc:sldMk cId="2979822866" sldId="430"/>
        </pc:sldMkLst>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E49CACC3-AD93-4FF3-A6E4-F2CB406BC32C}" dt="2023-10-09T17:14:15.840" v="917"/>
              <pc2:cmMkLst xmlns:pc2="http://schemas.microsoft.com/office/powerpoint/2019/9/main/command">
                <pc:docMk/>
                <pc:sldMk cId="2979822866" sldId="430"/>
                <pc2:cmMk id="{82A5A95C-DF7A-49F1-9470-D5FE70D904EA}"/>
              </pc2:cmMkLst>
            </pc226:cmChg>
          </p:ext>
        </pc:extLst>
      </pc:sldChg>
      <pc:sldChg chg="modSp mod">
        <pc:chgData name="Caroline Prodger" userId="e4ef2e75-b60b-401b-8ebe-291bdcf405f4" providerId="ADAL" clId="{E49CACC3-AD93-4FF3-A6E4-F2CB406BC32C}" dt="2023-10-09T17:15:00.592" v="925" actId="1076"/>
        <pc:sldMkLst>
          <pc:docMk/>
          <pc:sldMk cId="3277837074" sldId="431"/>
        </pc:sldMkLst>
        <pc:spChg chg="mod">
          <ac:chgData name="Caroline Prodger" userId="e4ef2e75-b60b-401b-8ebe-291bdcf405f4" providerId="ADAL" clId="{E49CACC3-AD93-4FF3-A6E4-F2CB406BC32C}" dt="2023-10-09T17:14:50.830" v="922" actId="255"/>
          <ac:spMkLst>
            <pc:docMk/>
            <pc:sldMk cId="3277837074" sldId="431"/>
            <ac:spMk id="3" creationId="{00000000-0000-0000-0000-000000000000}"/>
          </ac:spMkLst>
        </pc:spChg>
        <pc:picChg chg="mod">
          <ac:chgData name="Caroline Prodger" userId="e4ef2e75-b60b-401b-8ebe-291bdcf405f4" providerId="ADAL" clId="{E49CACC3-AD93-4FF3-A6E4-F2CB406BC32C}" dt="2023-10-09T17:15:00.592" v="925" actId="1076"/>
          <ac:picMkLst>
            <pc:docMk/>
            <pc:sldMk cId="3277837074" sldId="431"/>
            <ac:picMk id="5" creationId="{7D5ADE82-0642-C584-FE46-DF6437876055}"/>
          </ac:picMkLst>
        </pc:picChg>
      </pc:sldChg>
      <pc:sldChg chg="modSp mod delCm">
        <pc:chgData name="Caroline Prodger" userId="e4ef2e75-b60b-401b-8ebe-291bdcf405f4" providerId="ADAL" clId="{E49CACC3-AD93-4FF3-A6E4-F2CB406BC32C}" dt="2023-10-09T17:17:57.095" v="979"/>
        <pc:sldMkLst>
          <pc:docMk/>
          <pc:sldMk cId="2699123918" sldId="437"/>
        </pc:sldMkLst>
        <pc:spChg chg="mod">
          <ac:chgData name="Caroline Prodger" userId="e4ef2e75-b60b-401b-8ebe-291bdcf405f4" providerId="ADAL" clId="{E49CACC3-AD93-4FF3-A6E4-F2CB406BC32C}" dt="2023-10-09T17:17:46.826" v="976" actId="255"/>
          <ac:spMkLst>
            <pc:docMk/>
            <pc:sldMk cId="2699123918" sldId="437"/>
            <ac:spMk id="3" creationId="{00000000-0000-0000-0000-000000000000}"/>
          </ac:spMkLst>
        </pc:spChg>
        <pc:picChg chg="mod">
          <ac:chgData name="Caroline Prodger" userId="e4ef2e75-b60b-401b-8ebe-291bdcf405f4" providerId="ADAL" clId="{E49CACC3-AD93-4FF3-A6E4-F2CB406BC32C}" dt="2023-10-09T17:17:52.697" v="978" actId="1076"/>
          <ac:picMkLst>
            <pc:docMk/>
            <pc:sldMk cId="2699123918" sldId="437"/>
            <ac:picMk id="9" creationId="{435DA53D-4913-48DC-9526-3A83915B1845}"/>
          </ac:picMkLst>
        </pc:picChg>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E49CACC3-AD93-4FF3-A6E4-F2CB406BC32C}" dt="2023-10-09T17:17:57.095" v="979"/>
              <pc2:cmMkLst xmlns:pc2="http://schemas.microsoft.com/office/powerpoint/2019/9/main/command">
                <pc:docMk/>
                <pc:sldMk cId="2699123918" sldId="437"/>
                <pc2:cmMk id="{3857112B-EBDE-4170-942F-A4B37D54F112}"/>
              </pc2:cmMkLst>
            </pc226:cmChg>
          </p:ext>
        </pc:extLst>
      </pc:sldChg>
      <pc:sldChg chg="new del">
        <pc:chgData name="Caroline Prodger" userId="e4ef2e75-b60b-401b-8ebe-291bdcf405f4" providerId="ADAL" clId="{E49CACC3-AD93-4FF3-A6E4-F2CB406BC32C}" dt="2023-10-09T16:55:39.793" v="1" actId="2696"/>
        <pc:sldMkLst>
          <pc:docMk/>
          <pc:sldMk cId="274959402" sldId="445"/>
        </pc:sldMkLst>
      </pc:sldChg>
      <pc:sldChg chg="addSp delSp modSp add mod modNotesTx">
        <pc:chgData name="Caroline Prodger" userId="e4ef2e75-b60b-401b-8ebe-291bdcf405f4" providerId="ADAL" clId="{E49CACC3-AD93-4FF3-A6E4-F2CB406BC32C}" dt="2023-10-09T17:13:41.038" v="916" actId="20577"/>
        <pc:sldMkLst>
          <pc:docMk/>
          <pc:sldMk cId="585080242" sldId="445"/>
        </pc:sldMkLst>
        <pc:spChg chg="mod">
          <ac:chgData name="Caroline Prodger" userId="e4ef2e75-b60b-401b-8ebe-291bdcf405f4" providerId="ADAL" clId="{E49CACC3-AD93-4FF3-A6E4-F2CB406BC32C}" dt="2023-10-09T16:55:54.212" v="21" actId="20577"/>
          <ac:spMkLst>
            <pc:docMk/>
            <pc:sldMk cId="585080242" sldId="445"/>
            <ac:spMk id="2" creationId="{00000000-0000-0000-0000-000000000000}"/>
          </ac:spMkLst>
        </pc:spChg>
        <pc:spChg chg="mod">
          <ac:chgData name="Caroline Prodger" userId="e4ef2e75-b60b-401b-8ebe-291bdcf405f4" providerId="ADAL" clId="{E49CACC3-AD93-4FF3-A6E4-F2CB406BC32C}" dt="2023-10-09T17:12:58.512" v="872" actId="14100"/>
          <ac:spMkLst>
            <pc:docMk/>
            <pc:sldMk cId="585080242" sldId="445"/>
            <ac:spMk id="3" creationId="{00000000-0000-0000-0000-000000000000}"/>
          </ac:spMkLst>
        </pc:spChg>
        <pc:spChg chg="add del mod">
          <ac:chgData name="Caroline Prodger" userId="e4ef2e75-b60b-401b-8ebe-291bdcf405f4" providerId="ADAL" clId="{E49CACC3-AD93-4FF3-A6E4-F2CB406BC32C}" dt="2023-10-09T16:57:37.658" v="167" actId="21"/>
          <ac:spMkLst>
            <pc:docMk/>
            <pc:sldMk cId="585080242" sldId="445"/>
            <ac:spMk id="4" creationId="{6CEB5FBF-C68D-17B7-7490-2BCFAE734912}"/>
          </ac:spMkLst>
        </pc:spChg>
        <pc:spChg chg="add del mod">
          <ac:chgData name="Caroline Prodger" userId="e4ef2e75-b60b-401b-8ebe-291bdcf405f4" providerId="ADAL" clId="{E49CACC3-AD93-4FF3-A6E4-F2CB406BC32C}" dt="2023-10-09T16:57:45.699" v="170" actId="21"/>
          <ac:spMkLst>
            <pc:docMk/>
            <pc:sldMk cId="585080242" sldId="445"/>
            <ac:spMk id="6" creationId="{E63E7748-1C35-2023-8A73-AE09D0CF3608}"/>
          </ac:spMkLst>
        </pc:spChg>
        <pc:spChg chg="add del">
          <ac:chgData name="Caroline Prodger" userId="e4ef2e75-b60b-401b-8ebe-291bdcf405f4" providerId="ADAL" clId="{E49CACC3-AD93-4FF3-A6E4-F2CB406BC32C}" dt="2023-10-09T16:58:27.603" v="173"/>
          <ac:spMkLst>
            <pc:docMk/>
            <pc:sldMk cId="585080242" sldId="445"/>
            <ac:spMk id="7" creationId="{A5D87CF2-AC1E-4751-33D7-BF4D7ABC57C4}"/>
          </ac:spMkLst>
        </pc:spChg>
        <pc:spChg chg="add del">
          <ac:chgData name="Caroline Prodger" userId="e4ef2e75-b60b-401b-8ebe-291bdcf405f4" providerId="ADAL" clId="{E49CACC3-AD93-4FF3-A6E4-F2CB406BC32C}" dt="2023-10-09T16:58:48.586" v="197"/>
          <ac:spMkLst>
            <pc:docMk/>
            <pc:sldMk cId="585080242" sldId="445"/>
            <ac:spMk id="8" creationId="{6D0302D2-E0E2-A811-A1B4-4E216C7F1B69}"/>
          </ac:spMkLst>
        </pc:spChg>
        <pc:spChg chg="add mod">
          <ac:chgData name="Caroline Prodger" userId="e4ef2e75-b60b-401b-8ebe-291bdcf405f4" providerId="ADAL" clId="{E49CACC3-AD93-4FF3-A6E4-F2CB406BC32C}" dt="2023-10-09T17:12:48.690" v="869" actId="1076"/>
          <ac:spMkLst>
            <pc:docMk/>
            <pc:sldMk cId="585080242" sldId="445"/>
            <ac:spMk id="10" creationId="{7E863A51-CEFE-F324-80DF-C188CC762065}"/>
          </ac:spMkLst>
        </pc:spChg>
        <pc:picChg chg="del">
          <ac:chgData name="Caroline Prodger" userId="e4ef2e75-b60b-401b-8ebe-291bdcf405f4" providerId="ADAL" clId="{E49CACC3-AD93-4FF3-A6E4-F2CB406BC32C}" dt="2023-10-09T16:56:00.634" v="22" actId="478"/>
          <ac:picMkLst>
            <pc:docMk/>
            <pc:sldMk cId="585080242" sldId="445"/>
            <ac:picMk id="5" creationId="{141D3639-C51F-B459-380D-F8C9EE8C5726}"/>
          </ac:picMkLst>
        </pc:picChg>
        <pc:picChg chg="add mod">
          <ac:chgData name="Caroline Prodger" userId="e4ef2e75-b60b-401b-8ebe-291bdcf405f4" providerId="ADAL" clId="{E49CACC3-AD93-4FF3-A6E4-F2CB406BC32C}" dt="2023-10-09T17:13:01.478" v="873" actId="1076"/>
          <ac:picMkLst>
            <pc:docMk/>
            <pc:sldMk cId="585080242" sldId="445"/>
            <ac:picMk id="9" creationId="{1F80D023-D668-CA32-BFD4-EAD56F3E55BB}"/>
          </ac:picMkLst>
        </pc:picChg>
      </pc:sldChg>
    </pc:docChg>
  </pc:docChgLst>
  <pc:docChgLst>
    <pc:chgData name="Caroline Prodger" userId="e4ef2e75-b60b-401b-8ebe-291bdcf405f4" providerId="ADAL" clId="{9C34D1CE-DBDA-4469-A6FE-5C33ECEBB0A6}"/>
    <pc:docChg chg="undo custSel modSld modMainMaster">
      <pc:chgData name="Caroline Prodger" userId="e4ef2e75-b60b-401b-8ebe-291bdcf405f4" providerId="ADAL" clId="{9C34D1CE-DBDA-4469-A6FE-5C33ECEBB0A6}" dt="2023-10-20T14:34:18.976" v="1181" actId="14100"/>
      <pc:docMkLst>
        <pc:docMk/>
      </pc:docMkLst>
      <pc:sldChg chg="modSp mod">
        <pc:chgData name="Caroline Prodger" userId="e4ef2e75-b60b-401b-8ebe-291bdcf405f4" providerId="ADAL" clId="{9C34D1CE-DBDA-4469-A6FE-5C33ECEBB0A6}" dt="2023-10-20T14:19:40.136" v="1101" actId="948"/>
        <pc:sldMkLst>
          <pc:docMk/>
          <pc:sldMk cId="776561573" sldId="257"/>
        </pc:sldMkLst>
        <pc:spChg chg="mod">
          <ac:chgData name="Caroline Prodger" userId="e4ef2e75-b60b-401b-8ebe-291bdcf405f4" providerId="ADAL" clId="{9C34D1CE-DBDA-4469-A6FE-5C33ECEBB0A6}" dt="2023-10-20T14:19:40.136" v="1101" actId="948"/>
          <ac:spMkLst>
            <pc:docMk/>
            <pc:sldMk cId="776561573" sldId="257"/>
            <ac:spMk id="3" creationId="{89F1ECC6-26FE-1343-54FE-E9F10323CB54}"/>
          </ac:spMkLst>
        </pc:spChg>
        <pc:spChg chg="mod">
          <ac:chgData name="Caroline Prodger" userId="e4ef2e75-b60b-401b-8ebe-291bdcf405f4" providerId="ADAL" clId="{9C34D1CE-DBDA-4469-A6FE-5C33ECEBB0A6}" dt="2023-10-20T14:19:30.195" v="1100" actId="948"/>
          <ac:spMkLst>
            <pc:docMk/>
            <pc:sldMk cId="776561573" sldId="257"/>
            <ac:spMk id="4" creationId="{91495564-551B-3A98-7C77-52BCE58CD915}"/>
          </ac:spMkLst>
        </pc:spChg>
      </pc:sldChg>
      <pc:sldChg chg="delCm">
        <pc:chgData name="Caroline Prodger" userId="e4ef2e75-b60b-401b-8ebe-291bdcf405f4" providerId="ADAL" clId="{9C34D1CE-DBDA-4469-A6FE-5C33ECEBB0A6}" dt="2023-10-19T14:28:10.131" v="825"/>
        <pc:sldMkLst>
          <pc:docMk/>
          <pc:sldMk cId="0" sldId="267"/>
        </pc:sldMkLst>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9C34D1CE-DBDA-4469-A6FE-5C33ECEBB0A6}" dt="2023-10-19T14:28:10.131" v="825"/>
              <pc2:cmMkLst xmlns:pc2="http://schemas.microsoft.com/office/powerpoint/2019/9/main/command">
                <pc:docMk/>
                <pc:sldMk cId="0" sldId="267"/>
                <pc2:cmMk id="{D8C28FDF-7B4B-4CE1-B698-01022384D590}"/>
              </pc2:cmMkLst>
            </pc226:cmChg>
          </p:ext>
        </pc:extLst>
      </pc:sldChg>
      <pc:sldChg chg="modSp mod">
        <pc:chgData name="Caroline Prodger" userId="e4ef2e75-b60b-401b-8ebe-291bdcf405f4" providerId="ADAL" clId="{9C34D1CE-DBDA-4469-A6FE-5C33ECEBB0A6}" dt="2023-10-20T14:02:17.463" v="831" actId="20577"/>
        <pc:sldMkLst>
          <pc:docMk/>
          <pc:sldMk cId="2305775613" sldId="380"/>
        </pc:sldMkLst>
        <pc:spChg chg="mod">
          <ac:chgData name="Caroline Prodger" userId="e4ef2e75-b60b-401b-8ebe-291bdcf405f4" providerId="ADAL" clId="{9C34D1CE-DBDA-4469-A6FE-5C33ECEBB0A6}" dt="2023-10-20T14:02:17.463" v="831" actId="20577"/>
          <ac:spMkLst>
            <pc:docMk/>
            <pc:sldMk cId="2305775613" sldId="380"/>
            <ac:spMk id="3" creationId="{00000000-0000-0000-0000-000000000000}"/>
          </ac:spMkLst>
        </pc:spChg>
        <pc:picChg chg="mod">
          <ac:chgData name="Caroline Prodger" userId="e4ef2e75-b60b-401b-8ebe-291bdcf405f4" providerId="ADAL" clId="{9C34D1CE-DBDA-4469-A6FE-5C33ECEBB0A6}" dt="2023-10-19T13:56:13.720" v="117" actId="1076"/>
          <ac:picMkLst>
            <pc:docMk/>
            <pc:sldMk cId="2305775613" sldId="380"/>
            <ac:picMk id="5" creationId="{16128B84-64FF-91AA-BA4E-F55E069DB92A}"/>
          </ac:picMkLst>
        </pc:picChg>
      </pc:sldChg>
      <pc:sldChg chg="modSp mod">
        <pc:chgData name="Caroline Prodger" userId="e4ef2e75-b60b-401b-8ebe-291bdcf405f4" providerId="ADAL" clId="{9C34D1CE-DBDA-4469-A6FE-5C33ECEBB0A6}" dt="2023-10-19T14:21:36.552" v="507" actId="14100"/>
        <pc:sldMkLst>
          <pc:docMk/>
          <pc:sldMk cId="1276431054" sldId="411"/>
        </pc:sldMkLst>
        <pc:spChg chg="mod">
          <ac:chgData name="Caroline Prodger" userId="e4ef2e75-b60b-401b-8ebe-291bdcf405f4" providerId="ADAL" clId="{9C34D1CE-DBDA-4469-A6FE-5C33ECEBB0A6}" dt="2023-10-19T14:21:31.136" v="505" actId="14100"/>
          <ac:spMkLst>
            <pc:docMk/>
            <pc:sldMk cId="1276431054" sldId="411"/>
            <ac:spMk id="3075" creationId="{00000000-0000-0000-0000-000000000000}"/>
          </ac:spMkLst>
        </pc:spChg>
        <pc:picChg chg="mod">
          <ac:chgData name="Caroline Prodger" userId="e4ef2e75-b60b-401b-8ebe-291bdcf405f4" providerId="ADAL" clId="{9C34D1CE-DBDA-4469-A6FE-5C33ECEBB0A6}" dt="2023-10-19T14:21:36.552" v="507" actId="14100"/>
          <ac:picMkLst>
            <pc:docMk/>
            <pc:sldMk cId="1276431054" sldId="411"/>
            <ac:picMk id="3" creationId="{B8BCBFC1-0E18-C4C2-2513-AB6CFAB52FC9}"/>
          </ac:picMkLst>
        </pc:picChg>
      </pc:sldChg>
      <pc:sldChg chg="modSp mod">
        <pc:chgData name="Caroline Prodger" userId="e4ef2e75-b60b-401b-8ebe-291bdcf405f4" providerId="ADAL" clId="{9C34D1CE-DBDA-4469-A6FE-5C33ECEBB0A6}" dt="2023-10-19T13:57:25.238" v="129" actId="20577"/>
        <pc:sldMkLst>
          <pc:docMk/>
          <pc:sldMk cId="3491061870" sldId="412"/>
        </pc:sldMkLst>
        <pc:spChg chg="mod">
          <ac:chgData name="Caroline Prodger" userId="e4ef2e75-b60b-401b-8ebe-291bdcf405f4" providerId="ADAL" clId="{9C34D1CE-DBDA-4469-A6FE-5C33ECEBB0A6}" dt="2023-10-19T13:57:25.238" v="129" actId="20577"/>
          <ac:spMkLst>
            <pc:docMk/>
            <pc:sldMk cId="3491061870" sldId="412"/>
            <ac:spMk id="3" creationId="{00000000-0000-0000-0000-000000000000}"/>
          </ac:spMkLst>
        </pc:spChg>
      </pc:sldChg>
      <pc:sldChg chg="modSp mod">
        <pc:chgData name="Caroline Prodger" userId="e4ef2e75-b60b-401b-8ebe-291bdcf405f4" providerId="ADAL" clId="{9C34D1CE-DBDA-4469-A6FE-5C33ECEBB0A6}" dt="2023-10-19T13:57:45.079" v="130" actId="20577"/>
        <pc:sldMkLst>
          <pc:docMk/>
          <pc:sldMk cId="2308195065" sldId="419"/>
        </pc:sldMkLst>
        <pc:spChg chg="mod">
          <ac:chgData name="Caroline Prodger" userId="e4ef2e75-b60b-401b-8ebe-291bdcf405f4" providerId="ADAL" clId="{9C34D1CE-DBDA-4469-A6FE-5C33ECEBB0A6}" dt="2023-10-19T13:57:45.079" v="130" actId="20577"/>
          <ac:spMkLst>
            <pc:docMk/>
            <pc:sldMk cId="2308195065" sldId="419"/>
            <ac:spMk id="3" creationId="{00000000-0000-0000-0000-000000000000}"/>
          </ac:spMkLst>
        </pc:spChg>
      </pc:sldChg>
      <pc:sldChg chg="modSp mod">
        <pc:chgData name="Caroline Prodger" userId="e4ef2e75-b60b-401b-8ebe-291bdcf405f4" providerId="ADAL" clId="{9C34D1CE-DBDA-4469-A6FE-5C33ECEBB0A6}" dt="2023-10-20T14:04:21.680" v="832" actId="255"/>
        <pc:sldMkLst>
          <pc:docMk/>
          <pc:sldMk cId="2070341144" sldId="420"/>
        </pc:sldMkLst>
        <pc:spChg chg="mod">
          <ac:chgData name="Caroline Prodger" userId="e4ef2e75-b60b-401b-8ebe-291bdcf405f4" providerId="ADAL" clId="{9C34D1CE-DBDA-4469-A6FE-5C33ECEBB0A6}" dt="2023-10-20T14:04:21.680" v="832" actId="255"/>
          <ac:spMkLst>
            <pc:docMk/>
            <pc:sldMk cId="2070341144" sldId="420"/>
            <ac:spMk id="3" creationId="{00000000-0000-0000-0000-000000000000}"/>
          </ac:spMkLst>
        </pc:spChg>
      </pc:sldChg>
      <pc:sldChg chg="modSp mod">
        <pc:chgData name="Caroline Prodger" userId="e4ef2e75-b60b-401b-8ebe-291bdcf405f4" providerId="ADAL" clId="{9C34D1CE-DBDA-4469-A6FE-5C33ECEBB0A6}" dt="2023-10-20T14:07:47.849" v="881" actId="1076"/>
        <pc:sldMkLst>
          <pc:docMk/>
          <pc:sldMk cId="4165189724" sldId="428"/>
        </pc:sldMkLst>
        <pc:spChg chg="mod">
          <ac:chgData name="Caroline Prodger" userId="e4ef2e75-b60b-401b-8ebe-291bdcf405f4" providerId="ADAL" clId="{9C34D1CE-DBDA-4469-A6FE-5C33ECEBB0A6}" dt="2023-10-20T14:07:36.465" v="878" actId="313"/>
          <ac:spMkLst>
            <pc:docMk/>
            <pc:sldMk cId="4165189724" sldId="428"/>
            <ac:spMk id="2" creationId="{00000000-0000-0000-0000-000000000000}"/>
          </ac:spMkLst>
        </pc:spChg>
        <pc:spChg chg="mod">
          <ac:chgData name="Caroline Prodger" userId="e4ef2e75-b60b-401b-8ebe-291bdcf405f4" providerId="ADAL" clId="{9C34D1CE-DBDA-4469-A6FE-5C33ECEBB0A6}" dt="2023-10-20T14:07:39.093" v="879" actId="20577"/>
          <ac:spMkLst>
            <pc:docMk/>
            <pc:sldMk cId="4165189724" sldId="428"/>
            <ac:spMk id="3" creationId="{00000000-0000-0000-0000-000000000000}"/>
          </ac:spMkLst>
        </pc:spChg>
        <pc:picChg chg="mod">
          <ac:chgData name="Caroline Prodger" userId="e4ef2e75-b60b-401b-8ebe-291bdcf405f4" providerId="ADAL" clId="{9C34D1CE-DBDA-4469-A6FE-5C33ECEBB0A6}" dt="2023-10-20T14:07:47.849" v="881" actId="1076"/>
          <ac:picMkLst>
            <pc:docMk/>
            <pc:sldMk cId="4165189724" sldId="428"/>
            <ac:picMk id="6" creationId="{FC1725DA-FB2E-A706-4AD8-BB799F744F1F}"/>
          </ac:picMkLst>
        </pc:picChg>
      </pc:sldChg>
      <pc:sldChg chg="modSp mod modNotesTx">
        <pc:chgData name="Caroline Prodger" userId="e4ef2e75-b60b-401b-8ebe-291bdcf405f4" providerId="ADAL" clId="{9C34D1CE-DBDA-4469-A6FE-5C33ECEBB0A6}" dt="2023-10-20T14:09:13.190" v="967" actId="20577"/>
        <pc:sldMkLst>
          <pc:docMk/>
          <pc:sldMk cId="2546810315" sldId="429"/>
        </pc:sldMkLst>
        <pc:spChg chg="mod">
          <ac:chgData name="Caroline Prodger" userId="e4ef2e75-b60b-401b-8ebe-291bdcf405f4" providerId="ADAL" clId="{9C34D1CE-DBDA-4469-A6FE-5C33ECEBB0A6}" dt="2023-10-19T13:59:12.889" v="149" actId="14100"/>
          <ac:spMkLst>
            <pc:docMk/>
            <pc:sldMk cId="2546810315" sldId="429"/>
            <ac:spMk id="3" creationId="{00000000-0000-0000-0000-000000000000}"/>
          </ac:spMkLst>
        </pc:spChg>
        <pc:spChg chg="mod">
          <ac:chgData name="Caroline Prodger" userId="e4ef2e75-b60b-401b-8ebe-291bdcf405f4" providerId="ADAL" clId="{9C34D1CE-DBDA-4469-A6FE-5C33ECEBB0A6}" dt="2023-10-20T14:08:37.019" v="917" actId="20577"/>
          <ac:spMkLst>
            <pc:docMk/>
            <pc:sldMk cId="2546810315" sldId="429"/>
            <ac:spMk id="5" creationId="{EEF220AB-0216-BE29-72ED-4EBEE4373DBA}"/>
          </ac:spMkLst>
        </pc:spChg>
      </pc:sldChg>
      <pc:sldChg chg="addSp modSp mod">
        <pc:chgData name="Caroline Prodger" userId="e4ef2e75-b60b-401b-8ebe-291bdcf405f4" providerId="ADAL" clId="{9C34D1CE-DBDA-4469-A6FE-5C33ECEBB0A6}" dt="2023-10-20T14:17:21.330" v="1092" actId="1076"/>
        <pc:sldMkLst>
          <pc:docMk/>
          <pc:sldMk cId="2979822866" sldId="430"/>
        </pc:sldMkLst>
        <pc:spChg chg="mod">
          <ac:chgData name="Caroline Prodger" userId="e4ef2e75-b60b-401b-8ebe-291bdcf405f4" providerId="ADAL" clId="{9C34D1CE-DBDA-4469-A6FE-5C33ECEBB0A6}" dt="2023-10-19T14:04:08.858" v="345" actId="20577"/>
          <ac:spMkLst>
            <pc:docMk/>
            <pc:sldMk cId="2979822866" sldId="430"/>
            <ac:spMk id="2" creationId="{00000000-0000-0000-0000-000000000000}"/>
          </ac:spMkLst>
        </pc:spChg>
        <pc:spChg chg="mod">
          <ac:chgData name="Caroline Prodger" userId="e4ef2e75-b60b-401b-8ebe-291bdcf405f4" providerId="ADAL" clId="{9C34D1CE-DBDA-4469-A6FE-5C33ECEBB0A6}" dt="2023-10-20T14:15:12.306" v="1088" actId="1076"/>
          <ac:spMkLst>
            <pc:docMk/>
            <pc:sldMk cId="2979822866" sldId="430"/>
            <ac:spMk id="3" creationId="{00000000-0000-0000-0000-000000000000}"/>
          </ac:spMkLst>
        </pc:spChg>
        <pc:spChg chg="add mod">
          <ac:chgData name="Caroline Prodger" userId="e4ef2e75-b60b-401b-8ebe-291bdcf405f4" providerId="ADAL" clId="{9C34D1CE-DBDA-4469-A6FE-5C33ECEBB0A6}" dt="2023-10-20T14:15:08.244" v="1087" actId="14100"/>
          <ac:spMkLst>
            <pc:docMk/>
            <pc:sldMk cId="2979822866" sldId="430"/>
            <ac:spMk id="6" creationId="{6A9D0E85-AFC4-BC69-B430-928BE83958C4}"/>
          </ac:spMkLst>
        </pc:spChg>
        <pc:picChg chg="mod">
          <ac:chgData name="Caroline Prodger" userId="e4ef2e75-b60b-401b-8ebe-291bdcf405f4" providerId="ADAL" clId="{9C34D1CE-DBDA-4469-A6FE-5C33ECEBB0A6}" dt="2023-10-20T14:17:21.330" v="1092" actId="1076"/>
          <ac:picMkLst>
            <pc:docMk/>
            <pc:sldMk cId="2979822866" sldId="430"/>
            <ac:picMk id="5" creationId="{5CD9AABD-18EE-9A3F-25AA-16C198E4C1CD}"/>
          </ac:picMkLst>
        </pc:picChg>
      </pc:sldChg>
      <pc:sldChg chg="addSp delSp modSp mod">
        <pc:chgData name="Caroline Prodger" userId="e4ef2e75-b60b-401b-8ebe-291bdcf405f4" providerId="ADAL" clId="{9C34D1CE-DBDA-4469-A6FE-5C33ECEBB0A6}" dt="2023-10-20T14:28:22.847" v="1176" actId="1076"/>
        <pc:sldMkLst>
          <pc:docMk/>
          <pc:sldMk cId="3277837074" sldId="431"/>
        </pc:sldMkLst>
        <pc:spChg chg="mod">
          <ac:chgData name="Caroline Prodger" userId="e4ef2e75-b60b-401b-8ebe-291bdcf405f4" providerId="ADAL" clId="{9C34D1CE-DBDA-4469-A6FE-5C33ECEBB0A6}" dt="2023-10-20T14:28:11.499" v="1173" actId="14100"/>
          <ac:spMkLst>
            <pc:docMk/>
            <pc:sldMk cId="3277837074" sldId="431"/>
            <ac:spMk id="3" creationId="{00000000-0000-0000-0000-000000000000}"/>
          </ac:spMkLst>
        </pc:spChg>
        <pc:picChg chg="mod">
          <ac:chgData name="Caroline Prodger" userId="e4ef2e75-b60b-401b-8ebe-291bdcf405f4" providerId="ADAL" clId="{9C34D1CE-DBDA-4469-A6FE-5C33ECEBB0A6}" dt="2023-10-20T14:28:22.847" v="1176" actId="1076"/>
          <ac:picMkLst>
            <pc:docMk/>
            <pc:sldMk cId="3277837074" sldId="431"/>
            <ac:picMk id="5" creationId="{7D5ADE82-0642-C584-FE46-DF6437876055}"/>
          </ac:picMkLst>
        </pc:picChg>
        <pc:picChg chg="add del mod">
          <ac:chgData name="Caroline Prodger" userId="e4ef2e75-b60b-401b-8ebe-291bdcf405f4" providerId="ADAL" clId="{9C34D1CE-DBDA-4469-A6FE-5C33ECEBB0A6}" dt="2023-10-19T14:11:23.992" v="443" actId="478"/>
          <ac:picMkLst>
            <pc:docMk/>
            <pc:sldMk cId="3277837074" sldId="431"/>
            <ac:picMk id="6" creationId="{65AF9865-8030-5568-43F4-38026C8602B9}"/>
          </ac:picMkLst>
        </pc:picChg>
        <pc:picChg chg="add mod">
          <ac:chgData name="Caroline Prodger" userId="e4ef2e75-b60b-401b-8ebe-291bdcf405f4" providerId="ADAL" clId="{9C34D1CE-DBDA-4469-A6FE-5C33ECEBB0A6}" dt="2023-10-20T14:28:19.594" v="1175" actId="1076"/>
          <ac:picMkLst>
            <pc:docMk/>
            <pc:sldMk cId="3277837074" sldId="431"/>
            <ac:picMk id="8" creationId="{F2833F34-0C8D-4DE5-054E-DC8B652BFFEF}"/>
          </ac:picMkLst>
        </pc:picChg>
      </pc:sldChg>
      <pc:sldChg chg="modSp mod">
        <pc:chgData name="Caroline Prodger" userId="e4ef2e75-b60b-401b-8ebe-291bdcf405f4" providerId="ADAL" clId="{9C34D1CE-DBDA-4469-A6FE-5C33ECEBB0A6}" dt="2023-10-20T14:22:06.315" v="1120" actId="1076"/>
        <pc:sldMkLst>
          <pc:docMk/>
          <pc:sldMk cId="4228351038" sldId="432"/>
        </pc:sldMkLst>
        <pc:spChg chg="mod">
          <ac:chgData name="Caroline Prodger" userId="e4ef2e75-b60b-401b-8ebe-291bdcf405f4" providerId="ADAL" clId="{9C34D1CE-DBDA-4469-A6FE-5C33ECEBB0A6}" dt="2023-10-20T14:22:02.453" v="1119" actId="1076"/>
          <ac:spMkLst>
            <pc:docMk/>
            <pc:sldMk cId="4228351038" sldId="432"/>
            <ac:spMk id="3" creationId="{89F1ECC6-26FE-1343-54FE-E9F10323CB54}"/>
          </ac:spMkLst>
        </pc:spChg>
        <pc:spChg chg="mod">
          <ac:chgData name="Caroline Prodger" userId="e4ef2e75-b60b-401b-8ebe-291bdcf405f4" providerId="ADAL" clId="{9C34D1CE-DBDA-4469-A6FE-5C33ECEBB0A6}" dt="2023-10-20T14:22:06.315" v="1120" actId="1076"/>
          <ac:spMkLst>
            <pc:docMk/>
            <pc:sldMk cId="4228351038" sldId="432"/>
            <ac:spMk id="4" creationId="{91495564-551B-3A98-7C77-52BCE58CD915}"/>
          </ac:spMkLst>
        </pc:spChg>
        <pc:spChg chg="mod">
          <ac:chgData name="Caroline Prodger" userId="e4ef2e75-b60b-401b-8ebe-291bdcf405f4" providerId="ADAL" clId="{9C34D1CE-DBDA-4469-A6FE-5C33ECEBB0A6}" dt="2023-10-20T14:18:30.126" v="1095" actId="255"/>
          <ac:spMkLst>
            <pc:docMk/>
            <pc:sldMk cId="4228351038" sldId="432"/>
            <ac:spMk id="6" creationId="{510E4F1D-43EC-8AF6-002D-82FDFFFEF888}"/>
          </ac:spMkLst>
        </pc:spChg>
      </pc:sldChg>
      <pc:sldChg chg="modSp mod">
        <pc:chgData name="Caroline Prodger" userId="e4ef2e75-b60b-401b-8ebe-291bdcf405f4" providerId="ADAL" clId="{9C34D1CE-DBDA-4469-A6FE-5C33ECEBB0A6}" dt="2023-10-19T14:14:57.772" v="454" actId="14100"/>
        <pc:sldMkLst>
          <pc:docMk/>
          <pc:sldMk cId="3976065887" sldId="433"/>
        </pc:sldMkLst>
        <pc:spChg chg="mod">
          <ac:chgData name="Caroline Prodger" userId="e4ef2e75-b60b-401b-8ebe-291bdcf405f4" providerId="ADAL" clId="{9C34D1CE-DBDA-4469-A6FE-5C33ECEBB0A6}" dt="2023-10-19T14:14:54.035" v="453" actId="20577"/>
          <ac:spMkLst>
            <pc:docMk/>
            <pc:sldMk cId="3976065887" sldId="433"/>
            <ac:spMk id="3" creationId="{00000000-0000-0000-0000-000000000000}"/>
          </ac:spMkLst>
        </pc:spChg>
        <pc:picChg chg="mod">
          <ac:chgData name="Caroline Prodger" userId="e4ef2e75-b60b-401b-8ebe-291bdcf405f4" providerId="ADAL" clId="{9C34D1CE-DBDA-4469-A6FE-5C33ECEBB0A6}" dt="2023-10-19T14:14:57.772" v="454" actId="14100"/>
          <ac:picMkLst>
            <pc:docMk/>
            <pc:sldMk cId="3976065887" sldId="433"/>
            <ac:picMk id="5" creationId="{D656E162-DF87-92A4-4C76-34665D9B0169}"/>
          </ac:picMkLst>
        </pc:picChg>
      </pc:sldChg>
      <pc:sldChg chg="modSp mod">
        <pc:chgData name="Caroline Prodger" userId="e4ef2e75-b60b-401b-8ebe-291bdcf405f4" providerId="ADAL" clId="{9C34D1CE-DBDA-4469-A6FE-5C33ECEBB0A6}" dt="2023-10-20T14:22:46.425" v="1125" actId="1076"/>
        <pc:sldMkLst>
          <pc:docMk/>
          <pc:sldMk cId="743808093" sldId="434"/>
        </pc:sldMkLst>
        <pc:spChg chg="mod">
          <ac:chgData name="Caroline Prodger" userId="e4ef2e75-b60b-401b-8ebe-291bdcf405f4" providerId="ADAL" clId="{9C34D1CE-DBDA-4469-A6FE-5C33ECEBB0A6}" dt="2023-10-20T14:22:39.811" v="1123" actId="255"/>
          <ac:spMkLst>
            <pc:docMk/>
            <pc:sldMk cId="743808093" sldId="434"/>
            <ac:spMk id="3" creationId="{00000000-0000-0000-0000-000000000000}"/>
          </ac:spMkLst>
        </pc:spChg>
        <pc:picChg chg="mod">
          <ac:chgData name="Caroline Prodger" userId="e4ef2e75-b60b-401b-8ebe-291bdcf405f4" providerId="ADAL" clId="{9C34D1CE-DBDA-4469-A6FE-5C33ECEBB0A6}" dt="2023-10-20T14:22:46.425" v="1125" actId="1076"/>
          <ac:picMkLst>
            <pc:docMk/>
            <pc:sldMk cId="743808093" sldId="434"/>
            <ac:picMk id="5" creationId="{16B28D1B-80A4-B775-533A-745B02129CFA}"/>
          </ac:picMkLst>
        </pc:picChg>
      </pc:sldChg>
      <pc:sldChg chg="addSp modSp mod">
        <pc:chgData name="Caroline Prodger" userId="e4ef2e75-b60b-401b-8ebe-291bdcf405f4" providerId="ADAL" clId="{9C34D1CE-DBDA-4469-A6FE-5C33ECEBB0A6}" dt="2023-10-20T14:23:20.608" v="1133" actId="1076"/>
        <pc:sldMkLst>
          <pc:docMk/>
          <pc:sldMk cId="52370364" sldId="436"/>
        </pc:sldMkLst>
        <pc:spChg chg="mod">
          <ac:chgData name="Caroline Prodger" userId="e4ef2e75-b60b-401b-8ebe-291bdcf405f4" providerId="ADAL" clId="{9C34D1CE-DBDA-4469-A6FE-5C33ECEBB0A6}" dt="2023-10-20T14:23:14.071" v="1131" actId="14100"/>
          <ac:spMkLst>
            <pc:docMk/>
            <pc:sldMk cId="52370364" sldId="436"/>
            <ac:spMk id="3" creationId="{00000000-0000-0000-0000-000000000000}"/>
          </ac:spMkLst>
        </pc:spChg>
        <pc:picChg chg="mod">
          <ac:chgData name="Caroline Prodger" userId="e4ef2e75-b60b-401b-8ebe-291bdcf405f4" providerId="ADAL" clId="{9C34D1CE-DBDA-4469-A6FE-5C33ECEBB0A6}" dt="2023-10-20T14:23:18.249" v="1132" actId="1076"/>
          <ac:picMkLst>
            <pc:docMk/>
            <pc:sldMk cId="52370364" sldId="436"/>
            <ac:picMk id="5" creationId="{F695AE50-862E-E5FB-2915-C5F9C585E1C1}"/>
          </ac:picMkLst>
        </pc:picChg>
        <pc:picChg chg="add mod">
          <ac:chgData name="Caroline Prodger" userId="e4ef2e75-b60b-401b-8ebe-291bdcf405f4" providerId="ADAL" clId="{9C34D1CE-DBDA-4469-A6FE-5C33ECEBB0A6}" dt="2023-10-20T14:23:20.608" v="1133" actId="1076"/>
          <ac:picMkLst>
            <pc:docMk/>
            <pc:sldMk cId="52370364" sldId="436"/>
            <ac:picMk id="6" creationId="{08EC24E0-DA9B-56CB-D238-4675427DA68B}"/>
          </ac:picMkLst>
        </pc:picChg>
      </pc:sldChg>
      <pc:sldChg chg="addSp delSp modSp mod modNotesTx">
        <pc:chgData name="Caroline Prodger" userId="e4ef2e75-b60b-401b-8ebe-291bdcf405f4" providerId="ADAL" clId="{9C34D1CE-DBDA-4469-A6FE-5C33ECEBB0A6}" dt="2023-10-20T14:34:18.976" v="1181" actId="14100"/>
        <pc:sldMkLst>
          <pc:docMk/>
          <pc:sldMk cId="2699123918" sldId="437"/>
        </pc:sldMkLst>
        <pc:spChg chg="mod">
          <ac:chgData name="Caroline Prodger" userId="e4ef2e75-b60b-401b-8ebe-291bdcf405f4" providerId="ADAL" clId="{9C34D1CE-DBDA-4469-A6FE-5C33ECEBB0A6}" dt="2023-10-20T14:26:40.875" v="1172" actId="20577"/>
          <ac:spMkLst>
            <pc:docMk/>
            <pc:sldMk cId="2699123918" sldId="437"/>
            <ac:spMk id="3" creationId="{00000000-0000-0000-0000-000000000000}"/>
          </ac:spMkLst>
        </pc:spChg>
        <pc:picChg chg="add mod">
          <ac:chgData name="Caroline Prodger" userId="e4ef2e75-b60b-401b-8ebe-291bdcf405f4" providerId="ADAL" clId="{9C34D1CE-DBDA-4469-A6FE-5C33ECEBB0A6}" dt="2023-10-20T14:34:18.976" v="1181" actId="14100"/>
          <ac:picMkLst>
            <pc:docMk/>
            <pc:sldMk cId="2699123918" sldId="437"/>
            <ac:picMk id="5" creationId="{6EDA205E-5491-0E2B-9535-17B0DE92CD70}"/>
          </ac:picMkLst>
        </pc:picChg>
        <pc:picChg chg="add mod">
          <ac:chgData name="Caroline Prodger" userId="e4ef2e75-b60b-401b-8ebe-291bdcf405f4" providerId="ADAL" clId="{9C34D1CE-DBDA-4469-A6FE-5C33ECEBB0A6}" dt="2023-10-20T14:34:14.597" v="1180" actId="14100"/>
          <ac:picMkLst>
            <pc:docMk/>
            <pc:sldMk cId="2699123918" sldId="437"/>
            <ac:picMk id="6" creationId="{BF9479F0-5004-751E-4170-2DA96A5B28AD}"/>
          </ac:picMkLst>
        </pc:picChg>
        <pc:picChg chg="del mod modCrop">
          <ac:chgData name="Caroline Prodger" userId="e4ef2e75-b60b-401b-8ebe-291bdcf405f4" providerId="ADAL" clId="{9C34D1CE-DBDA-4469-A6FE-5C33ECEBB0A6}" dt="2023-10-20T14:33:46.321" v="1177" actId="478"/>
          <ac:picMkLst>
            <pc:docMk/>
            <pc:sldMk cId="2699123918" sldId="437"/>
            <ac:picMk id="9" creationId="{435DA53D-4913-48DC-9526-3A83915B1845}"/>
          </ac:picMkLst>
        </pc:picChg>
      </pc:sldChg>
      <pc:sldChg chg="modSp mod modNotesTx">
        <pc:chgData name="Caroline Prodger" userId="e4ef2e75-b60b-401b-8ebe-291bdcf405f4" providerId="ADAL" clId="{9C34D1CE-DBDA-4469-A6FE-5C33ECEBB0A6}" dt="2023-10-20T14:10:08.950" v="1058" actId="20577"/>
        <pc:sldMkLst>
          <pc:docMk/>
          <pc:sldMk cId="2906948115" sldId="438"/>
        </pc:sldMkLst>
        <pc:spChg chg="mod">
          <ac:chgData name="Caroline Prodger" userId="e4ef2e75-b60b-401b-8ebe-291bdcf405f4" providerId="ADAL" clId="{9C34D1CE-DBDA-4469-A6FE-5C33ECEBB0A6}" dt="2023-10-20T14:09:43.724" v="983" actId="20577"/>
          <ac:spMkLst>
            <pc:docMk/>
            <pc:sldMk cId="2906948115" sldId="438"/>
            <ac:spMk id="3" creationId="{00000000-0000-0000-0000-000000000000}"/>
          </ac:spMkLst>
        </pc:spChg>
        <pc:picChg chg="mod">
          <ac:chgData name="Caroline Prodger" userId="e4ef2e75-b60b-401b-8ebe-291bdcf405f4" providerId="ADAL" clId="{9C34D1CE-DBDA-4469-A6FE-5C33ECEBB0A6}" dt="2023-10-19T13:59:36.037" v="152" actId="1076"/>
          <ac:picMkLst>
            <pc:docMk/>
            <pc:sldMk cId="2906948115" sldId="438"/>
            <ac:picMk id="6" creationId="{2E1FBA9C-E965-DE23-AA08-82E99732F1FC}"/>
          </ac:picMkLst>
        </pc:picChg>
      </pc:sldChg>
      <pc:sldChg chg="modSp mod">
        <pc:chgData name="Caroline Prodger" userId="e4ef2e75-b60b-401b-8ebe-291bdcf405f4" providerId="ADAL" clId="{9C34D1CE-DBDA-4469-A6FE-5C33ECEBB0A6}" dt="2023-10-20T14:10:51.555" v="1060" actId="14100"/>
        <pc:sldMkLst>
          <pc:docMk/>
          <pc:sldMk cId="2605386658" sldId="439"/>
        </pc:sldMkLst>
        <pc:spChg chg="mod">
          <ac:chgData name="Caroline Prodger" userId="e4ef2e75-b60b-401b-8ebe-291bdcf405f4" providerId="ADAL" clId="{9C34D1CE-DBDA-4469-A6FE-5C33ECEBB0A6}" dt="2023-10-20T14:10:51.555" v="1060" actId="14100"/>
          <ac:spMkLst>
            <pc:docMk/>
            <pc:sldMk cId="2605386658" sldId="439"/>
            <ac:spMk id="3" creationId="{00000000-0000-0000-0000-000000000000}"/>
          </ac:spMkLst>
        </pc:spChg>
      </pc:sldChg>
      <pc:sldChg chg="modSp mod">
        <pc:chgData name="Caroline Prodger" userId="e4ef2e75-b60b-401b-8ebe-291bdcf405f4" providerId="ADAL" clId="{9C34D1CE-DBDA-4469-A6FE-5C33ECEBB0A6}" dt="2023-10-20T14:11:27.249" v="1062" actId="1076"/>
        <pc:sldMkLst>
          <pc:docMk/>
          <pc:sldMk cId="1679835222" sldId="440"/>
        </pc:sldMkLst>
        <pc:spChg chg="mod">
          <ac:chgData name="Caroline Prodger" userId="e4ef2e75-b60b-401b-8ebe-291bdcf405f4" providerId="ADAL" clId="{9C34D1CE-DBDA-4469-A6FE-5C33ECEBB0A6}" dt="2023-10-20T14:11:25.180" v="1061" actId="14100"/>
          <ac:spMkLst>
            <pc:docMk/>
            <pc:sldMk cId="1679835222" sldId="440"/>
            <ac:spMk id="3" creationId="{00000000-0000-0000-0000-000000000000}"/>
          </ac:spMkLst>
        </pc:spChg>
        <pc:picChg chg="mod">
          <ac:chgData name="Caroline Prodger" userId="e4ef2e75-b60b-401b-8ebe-291bdcf405f4" providerId="ADAL" clId="{9C34D1CE-DBDA-4469-A6FE-5C33ECEBB0A6}" dt="2023-10-20T14:11:27.249" v="1062" actId="1076"/>
          <ac:picMkLst>
            <pc:docMk/>
            <pc:sldMk cId="1679835222" sldId="440"/>
            <ac:picMk id="6" creationId="{1D7915AF-98A9-9A75-71CC-7979693BC1A7}"/>
          </ac:picMkLst>
        </pc:picChg>
      </pc:sldChg>
      <pc:sldChg chg="modSp mod">
        <pc:chgData name="Caroline Prodger" userId="e4ef2e75-b60b-401b-8ebe-291bdcf405f4" providerId="ADAL" clId="{9C34D1CE-DBDA-4469-A6FE-5C33ECEBB0A6}" dt="2023-10-19T14:22:12.455" v="528" actId="20577"/>
        <pc:sldMkLst>
          <pc:docMk/>
          <pc:sldMk cId="2967304309" sldId="441"/>
        </pc:sldMkLst>
        <pc:spChg chg="mod">
          <ac:chgData name="Caroline Prodger" userId="e4ef2e75-b60b-401b-8ebe-291bdcf405f4" providerId="ADAL" clId="{9C34D1CE-DBDA-4469-A6FE-5C33ECEBB0A6}" dt="2023-10-19T14:22:12.455" v="528" actId="20577"/>
          <ac:spMkLst>
            <pc:docMk/>
            <pc:sldMk cId="2967304309" sldId="441"/>
            <ac:spMk id="3075" creationId="{00000000-0000-0000-0000-000000000000}"/>
          </ac:spMkLst>
        </pc:spChg>
        <pc:picChg chg="mod">
          <ac:chgData name="Caroline Prodger" userId="e4ef2e75-b60b-401b-8ebe-291bdcf405f4" providerId="ADAL" clId="{9C34D1CE-DBDA-4469-A6FE-5C33ECEBB0A6}" dt="2023-10-19T14:22:03.888" v="527" actId="1076"/>
          <ac:picMkLst>
            <pc:docMk/>
            <pc:sldMk cId="2967304309" sldId="441"/>
            <ac:picMk id="4" creationId="{A9595C07-A781-4587-9FEB-6FDE7FB5436C}"/>
          </ac:picMkLst>
        </pc:picChg>
      </pc:sldChg>
      <pc:sldChg chg="modSp mod">
        <pc:chgData name="Caroline Prodger" userId="e4ef2e75-b60b-401b-8ebe-291bdcf405f4" providerId="ADAL" clId="{9C34D1CE-DBDA-4469-A6FE-5C33ECEBB0A6}" dt="2023-10-20T14:24:35.335" v="1142" actId="1076"/>
        <pc:sldMkLst>
          <pc:docMk/>
          <pc:sldMk cId="522783528" sldId="442"/>
        </pc:sldMkLst>
        <pc:spChg chg="mod">
          <ac:chgData name="Caroline Prodger" userId="e4ef2e75-b60b-401b-8ebe-291bdcf405f4" providerId="ADAL" clId="{9C34D1CE-DBDA-4469-A6FE-5C33ECEBB0A6}" dt="2023-10-20T14:24:29.731" v="1141" actId="20577"/>
          <ac:spMkLst>
            <pc:docMk/>
            <pc:sldMk cId="522783528" sldId="442"/>
            <ac:spMk id="3" creationId="{00000000-0000-0000-0000-000000000000}"/>
          </ac:spMkLst>
        </pc:spChg>
        <pc:picChg chg="mod">
          <ac:chgData name="Caroline Prodger" userId="e4ef2e75-b60b-401b-8ebe-291bdcf405f4" providerId="ADAL" clId="{9C34D1CE-DBDA-4469-A6FE-5C33ECEBB0A6}" dt="2023-10-20T14:24:35.335" v="1142" actId="1076"/>
          <ac:picMkLst>
            <pc:docMk/>
            <pc:sldMk cId="522783528" sldId="442"/>
            <ac:picMk id="5" creationId="{32C6559B-BF95-BD2C-93CC-30EBB264BC9F}"/>
          </ac:picMkLst>
        </pc:picChg>
      </pc:sldChg>
      <pc:sldChg chg="modSp mod">
        <pc:chgData name="Caroline Prodger" userId="e4ef2e75-b60b-401b-8ebe-291bdcf405f4" providerId="ADAL" clId="{9C34D1CE-DBDA-4469-A6FE-5C33ECEBB0A6}" dt="2023-10-19T14:24:55.315" v="641" actId="113"/>
        <pc:sldMkLst>
          <pc:docMk/>
          <pc:sldMk cId="2191560623" sldId="443"/>
        </pc:sldMkLst>
        <pc:spChg chg="mod">
          <ac:chgData name="Caroline Prodger" userId="e4ef2e75-b60b-401b-8ebe-291bdcf405f4" providerId="ADAL" clId="{9C34D1CE-DBDA-4469-A6FE-5C33ECEBB0A6}" dt="2023-10-19T14:24:55.315" v="641" actId="113"/>
          <ac:spMkLst>
            <pc:docMk/>
            <pc:sldMk cId="2191560623" sldId="443"/>
            <ac:spMk id="3" creationId="{00000000-0000-0000-0000-000000000000}"/>
          </ac:spMkLst>
        </pc:spChg>
        <pc:picChg chg="mod">
          <ac:chgData name="Caroline Prodger" userId="e4ef2e75-b60b-401b-8ebe-291bdcf405f4" providerId="ADAL" clId="{9C34D1CE-DBDA-4469-A6FE-5C33ECEBB0A6}" dt="2023-10-19T14:23:52.353" v="592" actId="14100"/>
          <ac:picMkLst>
            <pc:docMk/>
            <pc:sldMk cId="2191560623" sldId="443"/>
            <ac:picMk id="5" creationId="{39C28058-7C91-EF69-C6FB-37A74A001BF8}"/>
          </ac:picMkLst>
        </pc:picChg>
      </pc:sldChg>
      <pc:sldChg chg="modSp mod">
        <pc:chgData name="Caroline Prodger" userId="e4ef2e75-b60b-401b-8ebe-291bdcf405f4" providerId="ADAL" clId="{9C34D1CE-DBDA-4469-A6FE-5C33ECEBB0A6}" dt="2023-10-20T14:25:28.289" v="1145" actId="1076"/>
        <pc:sldMkLst>
          <pc:docMk/>
          <pc:sldMk cId="4182860469" sldId="444"/>
        </pc:sldMkLst>
        <pc:spChg chg="mod">
          <ac:chgData name="Caroline Prodger" userId="e4ef2e75-b60b-401b-8ebe-291bdcf405f4" providerId="ADAL" clId="{9C34D1CE-DBDA-4469-A6FE-5C33ECEBB0A6}" dt="2023-10-20T14:25:28.289" v="1145" actId="1076"/>
          <ac:spMkLst>
            <pc:docMk/>
            <pc:sldMk cId="4182860469" sldId="444"/>
            <ac:spMk id="3" creationId="{00000000-0000-0000-0000-000000000000}"/>
          </ac:spMkLst>
        </pc:spChg>
      </pc:sldChg>
      <pc:sldMasterChg chg="modSp mod">
        <pc:chgData name="Caroline Prodger" userId="e4ef2e75-b60b-401b-8ebe-291bdcf405f4" providerId="ADAL" clId="{9C34D1CE-DBDA-4469-A6FE-5C33ECEBB0A6}" dt="2023-10-19T14:28:41.268" v="829" actId="20577"/>
        <pc:sldMasterMkLst>
          <pc:docMk/>
          <pc:sldMasterMk cId="0" sldId="2147483651"/>
        </pc:sldMasterMkLst>
        <pc:spChg chg="mod">
          <ac:chgData name="Caroline Prodger" userId="e4ef2e75-b60b-401b-8ebe-291bdcf405f4" providerId="ADAL" clId="{9C34D1CE-DBDA-4469-A6FE-5C33ECEBB0A6}" dt="2023-10-19T14:28:41.268" v="829" actId="20577"/>
          <ac:spMkLst>
            <pc:docMk/>
            <pc:sldMasterMk cId="0" sldId="2147483651"/>
            <ac:spMk id="12" creationId="{00000000-0000-0000-0000-000000000000}"/>
          </ac:spMkLst>
        </pc:spChg>
      </pc:sldMasterChg>
    </pc:docChg>
  </pc:docChgLst>
  <pc:docChgLst>
    <pc:chgData name="Caroline Prodger" userId="e4ef2e75-b60b-401b-8ebe-291bdcf405f4" providerId="ADAL" clId="{F83913B8-C0DE-476A-92EC-BE2724DFD781}"/>
    <pc:docChg chg="undo custSel addSld delSld modSld">
      <pc:chgData name="Caroline Prodger" userId="e4ef2e75-b60b-401b-8ebe-291bdcf405f4" providerId="ADAL" clId="{F83913B8-C0DE-476A-92EC-BE2724DFD781}" dt="2023-09-25T15:58:49.591" v="2190" actId="20577"/>
      <pc:docMkLst>
        <pc:docMk/>
      </pc:docMkLst>
      <pc:sldChg chg="add del">
        <pc:chgData name="Caroline Prodger" userId="e4ef2e75-b60b-401b-8ebe-291bdcf405f4" providerId="ADAL" clId="{F83913B8-C0DE-476A-92EC-BE2724DFD781}" dt="2023-09-22T16:26:25.055" v="572" actId="2696"/>
        <pc:sldMkLst>
          <pc:docMk/>
          <pc:sldMk cId="776561573" sldId="257"/>
        </pc:sldMkLst>
      </pc:sldChg>
      <pc:sldChg chg="del">
        <pc:chgData name="Caroline Prodger" userId="e4ef2e75-b60b-401b-8ebe-291bdcf405f4" providerId="ADAL" clId="{F83913B8-C0DE-476A-92EC-BE2724DFD781}" dt="2023-09-22T16:15:44.265" v="253" actId="47"/>
        <pc:sldMkLst>
          <pc:docMk/>
          <pc:sldMk cId="3299976292" sldId="379"/>
        </pc:sldMkLst>
      </pc:sldChg>
      <pc:sldChg chg="addSp delSp modSp mod">
        <pc:chgData name="Caroline Prodger" userId="e4ef2e75-b60b-401b-8ebe-291bdcf405f4" providerId="ADAL" clId="{F83913B8-C0DE-476A-92EC-BE2724DFD781}" dt="2023-09-22T16:01:55.299" v="5" actId="1076"/>
        <pc:sldMkLst>
          <pc:docMk/>
          <pc:sldMk cId="2305775613" sldId="380"/>
        </pc:sldMkLst>
        <pc:spChg chg="mod">
          <ac:chgData name="Caroline Prodger" userId="e4ef2e75-b60b-401b-8ebe-291bdcf405f4" providerId="ADAL" clId="{F83913B8-C0DE-476A-92EC-BE2724DFD781}" dt="2023-09-22T15:58:39.991" v="2" actId="20577"/>
          <ac:spMkLst>
            <pc:docMk/>
            <pc:sldMk cId="2305775613" sldId="380"/>
            <ac:spMk id="3" creationId="{00000000-0000-0000-0000-000000000000}"/>
          </ac:spMkLst>
        </pc:spChg>
        <pc:picChg chg="add mod">
          <ac:chgData name="Caroline Prodger" userId="e4ef2e75-b60b-401b-8ebe-291bdcf405f4" providerId="ADAL" clId="{F83913B8-C0DE-476A-92EC-BE2724DFD781}" dt="2023-09-22T16:01:55.299" v="5" actId="1076"/>
          <ac:picMkLst>
            <pc:docMk/>
            <pc:sldMk cId="2305775613" sldId="380"/>
            <ac:picMk id="5" creationId="{16128B84-64FF-91AA-BA4E-F55E069DB92A}"/>
          </ac:picMkLst>
        </pc:picChg>
        <pc:picChg chg="del">
          <ac:chgData name="Caroline Prodger" userId="e4ef2e75-b60b-401b-8ebe-291bdcf405f4" providerId="ADAL" clId="{F83913B8-C0DE-476A-92EC-BE2724DFD781}" dt="2023-09-22T15:58:19.898" v="0" actId="478"/>
          <ac:picMkLst>
            <pc:docMk/>
            <pc:sldMk cId="2305775613" sldId="380"/>
            <ac:picMk id="9" creationId="{435DA53D-4913-48DC-9526-3A83915B1845}"/>
          </ac:picMkLst>
        </pc:picChg>
      </pc:sldChg>
      <pc:sldChg chg="delSp modSp del mod">
        <pc:chgData name="Caroline Prodger" userId="e4ef2e75-b60b-401b-8ebe-291bdcf405f4" providerId="ADAL" clId="{F83913B8-C0DE-476A-92EC-BE2724DFD781}" dt="2023-09-22T16:16:36.235" v="322" actId="2696"/>
        <pc:sldMkLst>
          <pc:docMk/>
          <pc:sldMk cId="3563693068" sldId="409"/>
        </pc:sldMkLst>
        <pc:spChg chg="mod">
          <ac:chgData name="Caroline Prodger" userId="e4ef2e75-b60b-401b-8ebe-291bdcf405f4" providerId="ADAL" clId="{F83913B8-C0DE-476A-92EC-BE2724DFD781}" dt="2023-09-22T16:15:02.832" v="220" actId="21"/>
          <ac:spMkLst>
            <pc:docMk/>
            <pc:sldMk cId="3563693068" sldId="409"/>
            <ac:spMk id="3075" creationId="{00000000-0000-0000-0000-000000000000}"/>
          </ac:spMkLst>
        </pc:spChg>
        <pc:picChg chg="del">
          <ac:chgData name="Caroline Prodger" userId="e4ef2e75-b60b-401b-8ebe-291bdcf405f4" providerId="ADAL" clId="{F83913B8-C0DE-476A-92EC-BE2724DFD781}" dt="2023-09-22T16:16:15.299" v="319" actId="478"/>
          <ac:picMkLst>
            <pc:docMk/>
            <pc:sldMk cId="3563693068" sldId="409"/>
            <ac:picMk id="5" creationId="{023676D1-C92E-430A-9BD2-56D782A39F5F}"/>
          </ac:picMkLst>
        </pc:picChg>
        <pc:picChg chg="del">
          <ac:chgData name="Caroline Prodger" userId="e4ef2e75-b60b-401b-8ebe-291bdcf405f4" providerId="ADAL" clId="{F83913B8-C0DE-476A-92EC-BE2724DFD781}" dt="2023-09-22T16:16:16.141" v="320" actId="478"/>
          <ac:picMkLst>
            <pc:docMk/>
            <pc:sldMk cId="3563693068" sldId="409"/>
            <ac:picMk id="8" creationId="{88C37E2B-5BD3-4C84-9D31-E760B7FF602A}"/>
          </ac:picMkLst>
        </pc:picChg>
        <pc:picChg chg="del">
          <ac:chgData name="Caroline Prodger" userId="e4ef2e75-b60b-401b-8ebe-291bdcf405f4" providerId="ADAL" clId="{F83913B8-C0DE-476A-92EC-BE2724DFD781}" dt="2023-09-22T16:16:13.699" v="318" actId="478"/>
          <ac:picMkLst>
            <pc:docMk/>
            <pc:sldMk cId="3563693068" sldId="409"/>
            <ac:picMk id="11" creationId="{32BB93B2-7EE4-40C1-A1CD-6486AB2C2A1C}"/>
          </ac:picMkLst>
        </pc:picChg>
      </pc:sldChg>
      <pc:sldChg chg="delSp modSp del mod">
        <pc:chgData name="Caroline Prodger" userId="e4ef2e75-b60b-401b-8ebe-291bdcf405f4" providerId="ADAL" clId="{F83913B8-C0DE-476A-92EC-BE2724DFD781}" dt="2023-09-22T16:21:54.314" v="546" actId="2696"/>
        <pc:sldMkLst>
          <pc:docMk/>
          <pc:sldMk cId="394204649" sldId="410"/>
        </pc:sldMkLst>
        <pc:spChg chg="mod">
          <ac:chgData name="Caroline Prodger" userId="e4ef2e75-b60b-401b-8ebe-291bdcf405f4" providerId="ADAL" clId="{F83913B8-C0DE-476A-92EC-BE2724DFD781}" dt="2023-09-22T16:21:23.405" v="540" actId="21"/>
          <ac:spMkLst>
            <pc:docMk/>
            <pc:sldMk cId="394204649" sldId="410"/>
            <ac:spMk id="3075" creationId="{00000000-0000-0000-0000-000000000000}"/>
          </ac:spMkLst>
        </pc:spChg>
        <pc:picChg chg="del mod">
          <ac:chgData name="Caroline Prodger" userId="e4ef2e75-b60b-401b-8ebe-291bdcf405f4" providerId="ADAL" clId="{F83913B8-C0DE-476A-92EC-BE2724DFD781}" dt="2023-09-22T16:21:18.024" v="538" actId="478"/>
          <ac:picMkLst>
            <pc:docMk/>
            <pc:sldMk cId="394204649" sldId="410"/>
            <ac:picMk id="5" creationId="{023676D1-C92E-430A-9BD2-56D782A39F5F}"/>
          </ac:picMkLst>
        </pc:picChg>
        <pc:picChg chg="del">
          <ac:chgData name="Caroline Prodger" userId="e4ef2e75-b60b-401b-8ebe-291bdcf405f4" providerId="ADAL" clId="{F83913B8-C0DE-476A-92EC-BE2724DFD781}" dt="2023-09-22T16:21:19.866" v="539" actId="478"/>
          <ac:picMkLst>
            <pc:docMk/>
            <pc:sldMk cId="394204649" sldId="410"/>
            <ac:picMk id="8" creationId="{88C37E2B-5BD3-4C84-9D31-E760B7FF602A}"/>
          </ac:picMkLst>
        </pc:picChg>
        <pc:picChg chg="del">
          <ac:chgData name="Caroline Prodger" userId="e4ef2e75-b60b-401b-8ebe-291bdcf405f4" providerId="ADAL" clId="{F83913B8-C0DE-476A-92EC-BE2724DFD781}" dt="2023-09-22T16:21:16.020" v="536" actId="478"/>
          <ac:picMkLst>
            <pc:docMk/>
            <pc:sldMk cId="394204649" sldId="410"/>
            <ac:picMk id="11" creationId="{32BB93B2-7EE4-40C1-A1CD-6486AB2C2A1C}"/>
          </ac:picMkLst>
        </pc:picChg>
      </pc:sldChg>
      <pc:sldChg chg="addSp delSp modSp del mod">
        <pc:chgData name="Caroline Prodger" userId="e4ef2e75-b60b-401b-8ebe-291bdcf405f4" providerId="ADAL" clId="{F83913B8-C0DE-476A-92EC-BE2724DFD781}" dt="2023-09-25T13:24:52.934" v="1324" actId="2696"/>
        <pc:sldMkLst>
          <pc:docMk/>
          <pc:sldMk cId="245815490" sldId="411"/>
        </pc:sldMkLst>
        <pc:picChg chg="add mod">
          <ac:chgData name="Caroline Prodger" userId="e4ef2e75-b60b-401b-8ebe-291bdcf405f4" providerId="ADAL" clId="{F83913B8-C0DE-476A-92EC-BE2724DFD781}" dt="2023-09-22T16:23:01.966" v="551" actId="1076"/>
          <ac:picMkLst>
            <pc:docMk/>
            <pc:sldMk cId="245815490" sldId="411"/>
            <ac:picMk id="3" creationId="{B8BCBFC1-0E18-C4C2-2513-AB6CFAB52FC9}"/>
          </ac:picMkLst>
        </pc:picChg>
        <pc:picChg chg="del">
          <ac:chgData name="Caroline Prodger" userId="e4ef2e75-b60b-401b-8ebe-291bdcf405f4" providerId="ADAL" clId="{F83913B8-C0DE-476A-92EC-BE2724DFD781}" dt="2023-09-22T16:23:03.314" v="552" actId="478"/>
          <ac:picMkLst>
            <pc:docMk/>
            <pc:sldMk cId="245815490" sldId="411"/>
            <ac:picMk id="5" creationId="{023676D1-C92E-430A-9BD2-56D782A39F5F}"/>
          </ac:picMkLst>
        </pc:picChg>
        <pc:picChg chg="add mod">
          <ac:chgData name="Caroline Prodger" userId="e4ef2e75-b60b-401b-8ebe-291bdcf405f4" providerId="ADAL" clId="{F83913B8-C0DE-476A-92EC-BE2724DFD781}" dt="2023-09-22T16:24:40.615" v="557" actId="1076"/>
          <ac:picMkLst>
            <pc:docMk/>
            <pc:sldMk cId="245815490" sldId="411"/>
            <ac:picMk id="6" creationId="{580DEDB3-8EA6-9631-74DA-235BF51AEBB4}"/>
          </ac:picMkLst>
        </pc:picChg>
        <pc:picChg chg="del">
          <ac:chgData name="Caroline Prodger" userId="e4ef2e75-b60b-401b-8ebe-291bdcf405f4" providerId="ADAL" clId="{F83913B8-C0DE-476A-92EC-BE2724DFD781}" dt="2023-09-22T16:22:35.485" v="547" actId="478"/>
          <ac:picMkLst>
            <pc:docMk/>
            <pc:sldMk cId="245815490" sldId="411"/>
            <ac:picMk id="11" creationId="{32BB93B2-7EE4-40C1-A1CD-6486AB2C2A1C}"/>
          </ac:picMkLst>
        </pc:picChg>
      </pc:sldChg>
      <pc:sldChg chg="modSp add mod addCm modCm">
        <pc:chgData name="Caroline Prodger" userId="e4ef2e75-b60b-401b-8ebe-291bdcf405f4" providerId="ADAL" clId="{F83913B8-C0DE-476A-92EC-BE2724DFD781}" dt="2023-09-25T15:19:57.600" v="1687"/>
        <pc:sldMkLst>
          <pc:docMk/>
          <pc:sldMk cId="1276431054" sldId="411"/>
        </pc:sldMkLst>
        <pc:spChg chg="mod">
          <ac:chgData name="Caroline Prodger" userId="e4ef2e75-b60b-401b-8ebe-291bdcf405f4" providerId="ADAL" clId="{F83913B8-C0DE-476A-92EC-BE2724DFD781}" dt="2023-09-25T13:32:32.166" v="1610" actId="20577"/>
          <ac:spMkLst>
            <pc:docMk/>
            <pc:sldMk cId="1276431054" sldId="411"/>
            <ac:spMk id="3075" creationId="{00000000-0000-0000-0000-000000000000}"/>
          </ac:spMkLst>
        </pc:spChg>
        <pc:picChg chg="mod">
          <ac:chgData name="Caroline Prodger" userId="e4ef2e75-b60b-401b-8ebe-291bdcf405f4" providerId="ADAL" clId="{F83913B8-C0DE-476A-92EC-BE2724DFD781}" dt="2023-09-25T13:32:27.991" v="1608" actId="1076"/>
          <ac:picMkLst>
            <pc:docMk/>
            <pc:sldMk cId="1276431054" sldId="411"/>
            <ac:picMk id="3" creationId="{B8BCBFC1-0E18-C4C2-2513-AB6CFAB52FC9}"/>
          </ac:picMkLst>
        </pc:picChg>
        <pc:picChg chg="mod">
          <ac:chgData name="Caroline Prodger" userId="e4ef2e75-b60b-401b-8ebe-291bdcf405f4" providerId="ADAL" clId="{F83913B8-C0DE-476A-92EC-BE2724DFD781}" dt="2023-09-25T13:32:30.344" v="1609" actId="1076"/>
          <ac:picMkLst>
            <pc:docMk/>
            <pc:sldMk cId="1276431054" sldId="411"/>
            <ac:picMk id="6" creationId="{580DEDB3-8EA6-9631-74DA-235BF51AEBB4}"/>
          </ac:picMkLst>
        </pc:picChg>
        <pc:extLst>
          <p:ext xmlns:p="http://schemas.openxmlformats.org/presentationml/2006/main" uri="{D6D511B9-2390-475A-947B-AFAB55BFBCF1}">
            <pc226:cmChg xmlns:pc226="http://schemas.microsoft.com/office/powerpoint/2022/06/main/command" chg="add mod">
              <pc226:chgData name="Caroline Prodger" userId="e4ef2e75-b60b-401b-8ebe-291bdcf405f4" providerId="ADAL" clId="{F83913B8-C0DE-476A-92EC-BE2724DFD781}" dt="2023-09-25T15:19:57.600" v="1687"/>
              <pc2:cmMkLst xmlns:pc2="http://schemas.microsoft.com/office/powerpoint/2019/9/main/command">
                <pc:docMk/>
                <pc:sldMk cId="1276431054" sldId="411"/>
                <pc2:cmMk id="{F2DBBDC8-13C4-45A8-9204-4E3862E16977}"/>
              </pc2:cmMkLst>
            </pc226:cmChg>
          </p:ext>
        </pc:extLst>
      </pc:sldChg>
      <pc:sldChg chg="addSp delSp modSp mod">
        <pc:chgData name="Caroline Prodger" userId="e4ef2e75-b60b-401b-8ebe-291bdcf405f4" providerId="ADAL" clId="{F83913B8-C0DE-476A-92EC-BE2724DFD781}" dt="2023-09-25T12:56:37.361" v="1254" actId="20577"/>
        <pc:sldMkLst>
          <pc:docMk/>
          <pc:sldMk cId="3491061870" sldId="412"/>
        </pc:sldMkLst>
        <pc:spChg chg="mod">
          <ac:chgData name="Caroline Prodger" userId="e4ef2e75-b60b-401b-8ebe-291bdcf405f4" providerId="ADAL" clId="{F83913B8-C0DE-476A-92EC-BE2724DFD781}" dt="2023-09-25T12:56:37.361" v="1254" actId="20577"/>
          <ac:spMkLst>
            <pc:docMk/>
            <pc:sldMk cId="3491061870" sldId="412"/>
            <ac:spMk id="3" creationId="{00000000-0000-0000-0000-000000000000}"/>
          </ac:spMkLst>
        </pc:spChg>
        <pc:picChg chg="add mod">
          <ac:chgData name="Caroline Prodger" userId="e4ef2e75-b60b-401b-8ebe-291bdcf405f4" providerId="ADAL" clId="{F83913B8-C0DE-476A-92EC-BE2724DFD781}" dt="2023-09-22T16:04:12.868" v="45" actId="1076"/>
          <ac:picMkLst>
            <pc:docMk/>
            <pc:sldMk cId="3491061870" sldId="412"/>
            <ac:picMk id="5" creationId="{641A853B-B75B-09F1-A058-0B85EDBB58BB}"/>
          </ac:picMkLst>
        </pc:picChg>
        <pc:picChg chg="del">
          <ac:chgData name="Caroline Prodger" userId="e4ef2e75-b60b-401b-8ebe-291bdcf405f4" providerId="ADAL" clId="{F83913B8-C0DE-476A-92EC-BE2724DFD781}" dt="2023-09-22T16:02:00.661" v="6" actId="478"/>
          <ac:picMkLst>
            <pc:docMk/>
            <pc:sldMk cId="3491061870" sldId="412"/>
            <ac:picMk id="9" creationId="{435DA53D-4913-48DC-9526-3A83915B1845}"/>
          </ac:picMkLst>
        </pc:picChg>
      </pc:sldChg>
      <pc:sldChg chg="modSp del mod">
        <pc:chgData name="Caroline Prodger" userId="e4ef2e75-b60b-401b-8ebe-291bdcf405f4" providerId="ADAL" clId="{F83913B8-C0DE-476A-92EC-BE2724DFD781}" dt="2023-09-22T16:25:52.018" v="569" actId="2696"/>
        <pc:sldMkLst>
          <pc:docMk/>
          <pc:sldMk cId="669216590" sldId="413"/>
        </pc:sldMkLst>
        <pc:spChg chg="mod">
          <ac:chgData name="Caroline Prodger" userId="e4ef2e75-b60b-401b-8ebe-291bdcf405f4" providerId="ADAL" clId="{F83913B8-C0DE-476A-92EC-BE2724DFD781}" dt="2023-09-22T16:25:39.863" v="568" actId="20577"/>
          <ac:spMkLst>
            <pc:docMk/>
            <pc:sldMk cId="669216590" sldId="413"/>
            <ac:spMk id="3" creationId="{00000000-0000-0000-0000-000000000000}"/>
          </ac:spMkLst>
        </pc:spChg>
        <pc:picChg chg="mod">
          <ac:chgData name="Caroline Prodger" userId="e4ef2e75-b60b-401b-8ebe-291bdcf405f4" providerId="ADAL" clId="{F83913B8-C0DE-476A-92EC-BE2724DFD781}" dt="2023-09-22T16:25:34.999" v="559" actId="1076"/>
          <ac:picMkLst>
            <pc:docMk/>
            <pc:sldMk cId="669216590" sldId="413"/>
            <ac:picMk id="9" creationId="{435DA53D-4913-48DC-9526-3A83915B1845}"/>
          </ac:picMkLst>
        </pc:picChg>
      </pc:sldChg>
      <pc:sldChg chg="delSp modSp mod">
        <pc:chgData name="Caroline Prodger" userId="e4ef2e75-b60b-401b-8ebe-291bdcf405f4" providerId="ADAL" clId="{F83913B8-C0DE-476A-92EC-BE2724DFD781}" dt="2023-09-22T16:06:08.374" v="50" actId="113"/>
        <pc:sldMkLst>
          <pc:docMk/>
          <pc:sldMk cId="2308195065" sldId="419"/>
        </pc:sldMkLst>
        <pc:spChg chg="mod">
          <ac:chgData name="Caroline Prodger" userId="e4ef2e75-b60b-401b-8ebe-291bdcf405f4" providerId="ADAL" clId="{F83913B8-C0DE-476A-92EC-BE2724DFD781}" dt="2023-09-22T16:06:08.374" v="50" actId="113"/>
          <ac:spMkLst>
            <pc:docMk/>
            <pc:sldMk cId="2308195065" sldId="419"/>
            <ac:spMk id="3" creationId="{00000000-0000-0000-0000-000000000000}"/>
          </ac:spMkLst>
        </pc:spChg>
        <pc:picChg chg="del">
          <ac:chgData name="Caroline Prodger" userId="e4ef2e75-b60b-401b-8ebe-291bdcf405f4" providerId="ADAL" clId="{F83913B8-C0DE-476A-92EC-BE2724DFD781}" dt="2023-09-22T16:05:23.633" v="46" actId="478"/>
          <ac:picMkLst>
            <pc:docMk/>
            <pc:sldMk cId="2308195065" sldId="419"/>
            <ac:picMk id="9" creationId="{435DA53D-4913-48DC-9526-3A83915B1845}"/>
          </ac:picMkLst>
        </pc:picChg>
      </pc:sldChg>
      <pc:sldChg chg="addSp delSp modSp mod">
        <pc:chgData name="Caroline Prodger" userId="e4ef2e75-b60b-401b-8ebe-291bdcf405f4" providerId="ADAL" clId="{F83913B8-C0DE-476A-92EC-BE2724DFD781}" dt="2023-09-22T16:08:57.768" v="59" actId="1076"/>
        <pc:sldMkLst>
          <pc:docMk/>
          <pc:sldMk cId="2070341144" sldId="420"/>
        </pc:sldMkLst>
        <pc:spChg chg="mod">
          <ac:chgData name="Caroline Prodger" userId="e4ef2e75-b60b-401b-8ebe-291bdcf405f4" providerId="ADAL" clId="{F83913B8-C0DE-476A-92EC-BE2724DFD781}" dt="2023-09-22T16:07:05.183" v="54" actId="20577"/>
          <ac:spMkLst>
            <pc:docMk/>
            <pc:sldMk cId="2070341144" sldId="420"/>
            <ac:spMk id="3" creationId="{00000000-0000-0000-0000-000000000000}"/>
          </ac:spMkLst>
        </pc:spChg>
        <pc:picChg chg="add mod">
          <ac:chgData name="Caroline Prodger" userId="e4ef2e75-b60b-401b-8ebe-291bdcf405f4" providerId="ADAL" clId="{F83913B8-C0DE-476A-92EC-BE2724DFD781}" dt="2023-09-22T16:08:57.768" v="59" actId="1076"/>
          <ac:picMkLst>
            <pc:docMk/>
            <pc:sldMk cId="2070341144" sldId="420"/>
            <ac:picMk id="5" creationId="{A800B064-E0B9-2448-52F9-A4A9F8A2FB84}"/>
          </ac:picMkLst>
        </pc:picChg>
        <pc:picChg chg="del">
          <ac:chgData name="Caroline Prodger" userId="e4ef2e75-b60b-401b-8ebe-291bdcf405f4" providerId="ADAL" clId="{F83913B8-C0DE-476A-92EC-BE2724DFD781}" dt="2023-09-22T16:06:39.181" v="51" actId="478"/>
          <ac:picMkLst>
            <pc:docMk/>
            <pc:sldMk cId="2070341144" sldId="420"/>
            <ac:picMk id="9" creationId="{435DA53D-4913-48DC-9526-3A83915B1845}"/>
          </ac:picMkLst>
        </pc:picChg>
      </pc:sldChg>
      <pc:sldChg chg="addSp delSp modSp mod">
        <pc:chgData name="Caroline Prodger" userId="e4ef2e75-b60b-401b-8ebe-291bdcf405f4" providerId="ADAL" clId="{F83913B8-C0DE-476A-92EC-BE2724DFD781}" dt="2023-09-22T16:11:45.530" v="66" actId="1076"/>
        <pc:sldMkLst>
          <pc:docMk/>
          <pc:sldMk cId="4165189724" sldId="428"/>
        </pc:sldMkLst>
        <pc:spChg chg="mod">
          <ac:chgData name="Caroline Prodger" userId="e4ef2e75-b60b-401b-8ebe-291bdcf405f4" providerId="ADAL" clId="{F83913B8-C0DE-476A-92EC-BE2724DFD781}" dt="2023-09-22T16:09:17.782" v="61" actId="255"/>
          <ac:spMkLst>
            <pc:docMk/>
            <pc:sldMk cId="4165189724" sldId="428"/>
            <ac:spMk id="3" creationId="{00000000-0000-0000-0000-000000000000}"/>
          </ac:spMkLst>
        </pc:spChg>
        <pc:picChg chg="add mod">
          <ac:chgData name="Caroline Prodger" userId="e4ef2e75-b60b-401b-8ebe-291bdcf405f4" providerId="ADAL" clId="{F83913B8-C0DE-476A-92EC-BE2724DFD781}" dt="2023-09-22T16:11:45.530" v="66" actId="1076"/>
          <ac:picMkLst>
            <pc:docMk/>
            <pc:sldMk cId="4165189724" sldId="428"/>
            <ac:picMk id="5" creationId="{141D3639-C51F-B459-380D-F8C9EE8C5726}"/>
          </ac:picMkLst>
        </pc:picChg>
        <pc:picChg chg="del">
          <ac:chgData name="Caroline Prodger" userId="e4ef2e75-b60b-401b-8ebe-291bdcf405f4" providerId="ADAL" clId="{F83913B8-C0DE-476A-92EC-BE2724DFD781}" dt="2023-09-22T16:09:20.111" v="62" actId="478"/>
          <ac:picMkLst>
            <pc:docMk/>
            <pc:sldMk cId="4165189724" sldId="428"/>
            <ac:picMk id="9" creationId="{435DA53D-4913-48DC-9526-3A83915B1845}"/>
          </ac:picMkLst>
        </pc:picChg>
      </pc:sldChg>
      <pc:sldChg chg="addSp delSp modSp mod modNotesTx">
        <pc:chgData name="Caroline Prodger" userId="e4ef2e75-b60b-401b-8ebe-291bdcf405f4" providerId="ADAL" clId="{F83913B8-C0DE-476A-92EC-BE2724DFD781}" dt="2023-09-25T13:09:11.495" v="1256" actId="20577"/>
        <pc:sldMkLst>
          <pc:docMk/>
          <pc:sldMk cId="2546810315" sldId="429"/>
        </pc:sldMkLst>
        <pc:spChg chg="mod">
          <ac:chgData name="Caroline Prodger" userId="e4ef2e75-b60b-401b-8ebe-291bdcf405f4" providerId="ADAL" clId="{F83913B8-C0DE-476A-92EC-BE2724DFD781}" dt="2023-09-22T16:12:56.266" v="72" actId="20577"/>
          <ac:spMkLst>
            <pc:docMk/>
            <pc:sldMk cId="2546810315" sldId="429"/>
            <ac:spMk id="2" creationId="{00000000-0000-0000-0000-000000000000}"/>
          </ac:spMkLst>
        </pc:spChg>
        <pc:spChg chg="mod">
          <ac:chgData name="Caroline Prodger" userId="e4ef2e75-b60b-401b-8ebe-291bdcf405f4" providerId="ADAL" clId="{F83913B8-C0DE-476A-92EC-BE2724DFD781}" dt="2023-09-22T16:18:05.868" v="362" actId="14100"/>
          <ac:spMkLst>
            <pc:docMk/>
            <pc:sldMk cId="2546810315" sldId="429"/>
            <ac:spMk id="3" creationId="{00000000-0000-0000-0000-000000000000}"/>
          </ac:spMkLst>
        </pc:spChg>
        <pc:spChg chg="add del mod">
          <ac:chgData name="Caroline Prodger" userId="e4ef2e75-b60b-401b-8ebe-291bdcf405f4" providerId="ADAL" clId="{F83913B8-C0DE-476A-92EC-BE2724DFD781}" dt="2023-09-22T16:19:18.511" v="463"/>
          <ac:spMkLst>
            <pc:docMk/>
            <pc:sldMk cId="2546810315" sldId="429"/>
            <ac:spMk id="4" creationId="{AD1A4026-92E5-6342-52D5-C9CA909D8A05}"/>
          </ac:spMkLst>
        </pc:spChg>
        <pc:spChg chg="add mod">
          <ac:chgData name="Caroline Prodger" userId="e4ef2e75-b60b-401b-8ebe-291bdcf405f4" providerId="ADAL" clId="{F83913B8-C0DE-476A-92EC-BE2724DFD781}" dt="2023-09-22T16:19:27.102" v="465" actId="14100"/>
          <ac:spMkLst>
            <pc:docMk/>
            <pc:sldMk cId="2546810315" sldId="429"/>
            <ac:spMk id="5" creationId="{EEF220AB-0216-BE29-72ED-4EBEE4373DBA}"/>
          </ac:spMkLst>
        </pc:spChg>
        <pc:picChg chg="add del mod">
          <ac:chgData name="Caroline Prodger" userId="e4ef2e75-b60b-401b-8ebe-291bdcf405f4" providerId="ADAL" clId="{F83913B8-C0DE-476A-92EC-BE2724DFD781}" dt="2023-09-22T16:20:31.638" v="470" actId="21"/>
          <ac:picMkLst>
            <pc:docMk/>
            <pc:sldMk cId="2546810315" sldId="429"/>
            <ac:picMk id="7" creationId="{2AE2BA9B-1B08-CD0A-19BE-55143C4DC7D0}"/>
          </ac:picMkLst>
        </pc:picChg>
        <pc:picChg chg="del">
          <ac:chgData name="Caroline Prodger" userId="e4ef2e75-b60b-401b-8ebe-291bdcf405f4" providerId="ADAL" clId="{F83913B8-C0DE-476A-92EC-BE2724DFD781}" dt="2023-09-22T16:12:58.008" v="73" actId="478"/>
          <ac:picMkLst>
            <pc:docMk/>
            <pc:sldMk cId="2546810315" sldId="429"/>
            <ac:picMk id="9" creationId="{435DA53D-4913-48DC-9526-3A83915B1845}"/>
          </ac:picMkLst>
        </pc:picChg>
      </pc:sldChg>
      <pc:sldChg chg="addSp delSp modSp add del mod addCm modNotesTx">
        <pc:chgData name="Caroline Prodger" userId="e4ef2e75-b60b-401b-8ebe-291bdcf405f4" providerId="ADAL" clId="{F83913B8-C0DE-476A-92EC-BE2724DFD781}" dt="2023-09-25T13:16:56.226" v="1323"/>
        <pc:sldMkLst>
          <pc:docMk/>
          <pc:sldMk cId="2979822866" sldId="430"/>
        </pc:sldMkLst>
        <pc:spChg chg="mod">
          <ac:chgData name="Caroline Prodger" userId="e4ef2e75-b60b-401b-8ebe-291bdcf405f4" providerId="ADAL" clId="{F83913B8-C0DE-476A-92EC-BE2724DFD781}" dt="2023-09-25T13:16:41.292" v="1262" actId="20577"/>
          <ac:spMkLst>
            <pc:docMk/>
            <pc:sldMk cId="2979822866" sldId="430"/>
            <ac:spMk id="3" creationId="{00000000-0000-0000-0000-000000000000}"/>
          </ac:spMkLst>
        </pc:spChg>
        <pc:picChg chg="add mod">
          <ac:chgData name="Caroline Prodger" userId="e4ef2e75-b60b-401b-8ebe-291bdcf405f4" providerId="ADAL" clId="{F83913B8-C0DE-476A-92EC-BE2724DFD781}" dt="2023-09-25T11:16:04.893" v="762" actId="1076"/>
          <ac:picMkLst>
            <pc:docMk/>
            <pc:sldMk cId="2979822866" sldId="430"/>
            <ac:picMk id="5" creationId="{5CD9AABD-18EE-9A3F-25AA-16C198E4C1CD}"/>
          </ac:picMkLst>
        </pc:picChg>
        <pc:picChg chg="del">
          <ac:chgData name="Caroline Prodger" userId="e4ef2e75-b60b-401b-8ebe-291bdcf405f4" providerId="ADAL" clId="{F83913B8-C0DE-476A-92EC-BE2724DFD781}" dt="2023-09-25T11:03:24.451" v="575" actId="478"/>
          <ac:picMkLst>
            <pc:docMk/>
            <pc:sldMk cId="2979822866" sldId="430"/>
            <ac:picMk id="9" creationId="{435DA53D-4913-48DC-9526-3A83915B1845}"/>
          </ac:picMkLst>
        </pc:picChg>
        <pc:extLst>
          <p:ext xmlns:p="http://schemas.openxmlformats.org/presentationml/2006/main" uri="{D6D511B9-2390-475A-947B-AFAB55BFBCF1}">
            <pc226:cmChg xmlns:pc226="http://schemas.microsoft.com/office/powerpoint/2022/06/main/command" chg="add">
              <pc226:chgData name="Caroline Prodger" userId="e4ef2e75-b60b-401b-8ebe-291bdcf405f4" providerId="ADAL" clId="{F83913B8-C0DE-476A-92EC-BE2724DFD781}" dt="2023-09-22T16:27:01.124" v="574"/>
              <pc2:cmMkLst xmlns:pc2="http://schemas.microsoft.com/office/powerpoint/2019/9/main/command">
                <pc:docMk/>
                <pc:sldMk cId="2979822866" sldId="430"/>
                <pc2:cmMk id="{82A5A95C-DF7A-49F1-9470-D5FE70D904EA}"/>
              </pc2:cmMkLst>
            </pc226:cmChg>
          </p:ext>
        </pc:extLst>
      </pc:sldChg>
      <pc:sldChg chg="addSp delSp modSp mod">
        <pc:chgData name="Caroline Prodger" userId="e4ef2e75-b60b-401b-8ebe-291bdcf405f4" providerId="ADAL" clId="{F83913B8-C0DE-476A-92EC-BE2724DFD781}" dt="2023-09-25T11:17:37.810" v="769" actId="1076"/>
        <pc:sldMkLst>
          <pc:docMk/>
          <pc:sldMk cId="3277837074" sldId="431"/>
        </pc:sldMkLst>
        <pc:picChg chg="add mod">
          <ac:chgData name="Caroline Prodger" userId="e4ef2e75-b60b-401b-8ebe-291bdcf405f4" providerId="ADAL" clId="{F83913B8-C0DE-476A-92EC-BE2724DFD781}" dt="2023-09-25T11:17:37.810" v="769" actId="1076"/>
          <ac:picMkLst>
            <pc:docMk/>
            <pc:sldMk cId="3277837074" sldId="431"/>
            <ac:picMk id="5" creationId="{7D5ADE82-0642-C584-FE46-DF6437876055}"/>
          </ac:picMkLst>
        </pc:picChg>
        <pc:picChg chg="del">
          <ac:chgData name="Caroline Prodger" userId="e4ef2e75-b60b-401b-8ebe-291bdcf405f4" providerId="ADAL" clId="{F83913B8-C0DE-476A-92EC-BE2724DFD781}" dt="2023-09-25T11:16:33.866" v="765" actId="478"/>
          <ac:picMkLst>
            <pc:docMk/>
            <pc:sldMk cId="3277837074" sldId="431"/>
            <ac:picMk id="9" creationId="{435DA53D-4913-48DC-9526-3A83915B1845}"/>
          </ac:picMkLst>
        </pc:picChg>
      </pc:sldChg>
      <pc:sldChg chg="modSp mod">
        <pc:chgData name="Caroline Prodger" userId="e4ef2e75-b60b-401b-8ebe-291bdcf405f4" providerId="ADAL" clId="{F83913B8-C0DE-476A-92EC-BE2724DFD781}" dt="2023-09-25T11:16:21.770" v="764" actId="1076"/>
        <pc:sldMkLst>
          <pc:docMk/>
          <pc:sldMk cId="4228351038" sldId="432"/>
        </pc:sldMkLst>
        <pc:spChg chg="mod">
          <ac:chgData name="Caroline Prodger" userId="e4ef2e75-b60b-401b-8ebe-291bdcf405f4" providerId="ADAL" clId="{F83913B8-C0DE-476A-92EC-BE2724DFD781}" dt="2023-09-25T11:16:16.020" v="763" actId="1076"/>
          <ac:spMkLst>
            <pc:docMk/>
            <pc:sldMk cId="4228351038" sldId="432"/>
            <ac:spMk id="2" creationId="{10B10C78-2655-EECB-5811-DB4C23A5E172}"/>
          </ac:spMkLst>
        </pc:spChg>
        <pc:spChg chg="mod">
          <ac:chgData name="Caroline Prodger" userId="e4ef2e75-b60b-401b-8ebe-291bdcf405f4" providerId="ADAL" clId="{F83913B8-C0DE-476A-92EC-BE2724DFD781}" dt="2023-09-25T11:16:21.770" v="764" actId="1076"/>
          <ac:spMkLst>
            <pc:docMk/>
            <pc:sldMk cId="4228351038" sldId="432"/>
            <ac:spMk id="6" creationId="{510E4F1D-43EC-8AF6-002D-82FDFFFEF888}"/>
          </ac:spMkLst>
        </pc:spChg>
      </pc:sldChg>
      <pc:sldChg chg="addSp delSp modSp mod">
        <pc:chgData name="Caroline Prodger" userId="e4ef2e75-b60b-401b-8ebe-291bdcf405f4" providerId="ADAL" clId="{F83913B8-C0DE-476A-92EC-BE2724DFD781}" dt="2023-09-25T11:20:15.407" v="773" actId="1076"/>
        <pc:sldMkLst>
          <pc:docMk/>
          <pc:sldMk cId="3976065887" sldId="433"/>
        </pc:sldMkLst>
        <pc:picChg chg="add mod">
          <ac:chgData name="Caroline Prodger" userId="e4ef2e75-b60b-401b-8ebe-291bdcf405f4" providerId="ADAL" clId="{F83913B8-C0DE-476A-92EC-BE2724DFD781}" dt="2023-09-25T11:20:15.407" v="773" actId="1076"/>
          <ac:picMkLst>
            <pc:docMk/>
            <pc:sldMk cId="3976065887" sldId="433"/>
            <ac:picMk id="5" creationId="{D656E162-DF87-92A4-4C76-34665D9B0169}"/>
          </ac:picMkLst>
        </pc:picChg>
        <pc:picChg chg="del">
          <ac:chgData name="Caroline Prodger" userId="e4ef2e75-b60b-401b-8ebe-291bdcf405f4" providerId="ADAL" clId="{F83913B8-C0DE-476A-92EC-BE2724DFD781}" dt="2023-09-25T11:19:49.665" v="770" actId="478"/>
          <ac:picMkLst>
            <pc:docMk/>
            <pc:sldMk cId="3976065887" sldId="433"/>
            <ac:picMk id="9" creationId="{435DA53D-4913-48DC-9526-3A83915B1845}"/>
          </ac:picMkLst>
        </pc:picChg>
      </pc:sldChg>
      <pc:sldChg chg="addSp delSp modSp mod">
        <pc:chgData name="Caroline Prodger" userId="e4ef2e75-b60b-401b-8ebe-291bdcf405f4" providerId="ADAL" clId="{F83913B8-C0DE-476A-92EC-BE2724DFD781}" dt="2023-09-25T11:22:23.586" v="778" actId="14100"/>
        <pc:sldMkLst>
          <pc:docMk/>
          <pc:sldMk cId="743808093" sldId="434"/>
        </pc:sldMkLst>
        <pc:picChg chg="add mod">
          <ac:chgData name="Caroline Prodger" userId="e4ef2e75-b60b-401b-8ebe-291bdcf405f4" providerId="ADAL" clId="{F83913B8-C0DE-476A-92EC-BE2724DFD781}" dt="2023-09-25T11:22:23.586" v="778" actId="14100"/>
          <ac:picMkLst>
            <pc:docMk/>
            <pc:sldMk cId="743808093" sldId="434"/>
            <ac:picMk id="5" creationId="{16B28D1B-80A4-B775-533A-745B02129CFA}"/>
          </ac:picMkLst>
        </pc:picChg>
        <pc:picChg chg="del">
          <ac:chgData name="Caroline Prodger" userId="e4ef2e75-b60b-401b-8ebe-291bdcf405f4" providerId="ADAL" clId="{F83913B8-C0DE-476A-92EC-BE2724DFD781}" dt="2023-09-25T11:22:02.398" v="774" actId="478"/>
          <ac:picMkLst>
            <pc:docMk/>
            <pc:sldMk cId="743808093" sldId="434"/>
            <ac:picMk id="9" creationId="{435DA53D-4913-48DC-9526-3A83915B1845}"/>
          </ac:picMkLst>
        </pc:picChg>
      </pc:sldChg>
      <pc:sldChg chg="addSp delSp modSp mod">
        <pc:chgData name="Caroline Prodger" userId="e4ef2e75-b60b-401b-8ebe-291bdcf405f4" providerId="ADAL" clId="{F83913B8-C0DE-476A-92EC-BE2724DFD781}" dt="2023-09-25T11:30:58.857" v="785" actId="1076"/>
        <pc:sldMkLst>
          <pc:docMk/>
          <pc:sldMk cId="52370364" sldId="436"/>
        </pc:sldMkLst>
        <pc:spChg chg="mod">
          <ac:chgData name="Caroline Prodger" userId="e4ef2e75-b60b-401b-8ebe-291bdcf405f4" providerId="ADAL" clId="{F83913B8-C0DE-476A-92EC-BE2724DFD781}" dt="2023-09-25T11:22:46.181" v="779" actId="20577"/>
          <ac:spMkLst>
            <pc:docMk/>
            <pc:sldMk cId="52370364" sldId="436"/>
            <ac:spMk id="3" creationId="{00000000-0000-0000-0000-000000000000}"/>
          </ac:spMkLst>
        </pc:spChg>
        <pc:picChg chg="add mod">
          <ac:chgData name="Caroline Prodger" userId="e4ef2e75-b60b-401b-8ebe-291bdcf405f4" providerId="ADAL" clId="{F83913B8-C0DE-476A-92EC-BE2724DFD781}" dt="2023-09-25T11:30:58.857" v="785" actId="1076"/>
          <ac:picMkLst>
            <pc:docMk/>
            <pc:sldMk cId="52370364" sldId="436"/>
            <ac:picMk id="5" creationId="{F695AE50-862E-E5FB-2915-C5F9C585E1C1}"/>
          </ac:picMkLst>
        </pc:picChg>
        <pc:picChg chg="del">
          <ac:chgData name="Caroline Prodger" userId="e4ef2e75-b60b-401b-8ebe-291bdcf405f4" providerId="ADAL" clId="{F83913B8-C0DE-476A-92EC-BE2724DFD781}" dt="2023-09-25T11:22:48.064" v="780" actId="478"/>
          <ac:picMkLst>
            <pc:docMk/>
            <pc:sldMk cId="52370364" sldId="436"/>
            <ac:picMk id="9" creationId="{435DA53D-4913-48DC-9526-3A83915B1845}"/>
          </ac:picMkLst>
        </pc:picChg>
      </pc:sldChg>
      <pc:sldChg chg="addCm">
        <pc:chgData name="Caroline Prodger" userId="e4ef2e75-b60b-401b-8ebe-291bdcf405f4" providerId="ADAL" clId="{F83913B8-C0DE-476A-92EC-BE2724DFD781}" dt="2023-09-25T11:32:04.519" v="786"/>
        <pc:sldMkLst>
          <pc:docMk/>
          <pc:sldMk cId="2699123918" sldId="437"/>
        </pc:sldMkLst>
        <pc:extLst>
          <p:ext xmlns:p="http://schemas.openxmlformats.org/presentationml/2006/main" uri="{D6D511B9-2390-475A-947B-AFAB55BFBCF1}">
            <pc226:cmChg xmlns:pc226="http://schemas.microsoft.com/office/powerpoint/2022/06/main/command" chg="add">
              <pc226:chgData name="Caroline Prodger" userId="e4ef2e75-b60b-401b-8ebe-291bdcf405f4" providerId="ADAL" clId="{F83913B8-C0DE-476A-92EC-BE2724DFD781}" dt="2023-09-25T11:32:04.519" v="786"/>
              <pc2:cmMkLst xmlns:pc2="http://schemas.microsoft.com/office/powerpoint/2019/9/main/command">
                <pc:docMk/>
                <pc:sldMk cId="2699123918" sldId="437"/>
                <pc2:cmMk id="{3857112B-EBDE-4170-942F-A4B37D54F112}"/>
              </pc2:cmMkLst>
            </pc226:cmChg>
          </p:ext>
        </pc:extLst>
      </pc:sldChg>
      <pc:sldChg chg="addSp delSp modSp add mod modNotesTx">
        <pc:chgData name="Caroline Prodger" userId="e4ef2e75-b60b-401b-8ebe-291bdcf405f4" providerId="ADAL" clId="{F83913B8-C0DE-476A-92EC-BE2724DFD781}" dt="2023-09-25T11:15:53.568" v="761" actId="1076"/>
        <pc:sldMkLst>
          <pc:docMk/>
          <pc:sldMk cId="2906948115" sldId="438"/>
        </pc:sldMkLst>
        <pc:spChg chg="mod">
          <ac:chgData name="Caroline Prodger" userId="e4ef2e75-b60b-401b-8ebe-291bdcf405f4" providerId="ADAL" clId="{F83913B8-C0DE-476A-92EC-BE2724DFD781}" dt="2023-09-25T11:06:37.473" v="616" actId="20577"/>
          <ac:spMkLst>
            <pc:docMk/>
            <pc:sldMk cId="2906948115" sldId="438"/>
            <ac:spMk id="2" creationId="{00000000-0000-0000-0000-000000000000}"/>
          </ac:spMkLst>
        </pc:spChg>
        <pc:spChg chg="mod">
          <ac:chgData name="Caroline Prodger" userId="e4ef2e75-b60b-401b-8ebe-291bdcf405f4" providerId="ADAL" clId="{F83913B8-C0DE-476A-92EC-BE2724DFD781}" dt="2023-09-25T11:07:35.874" v="656" actId="20577"/>
          <ac:spMkLst>
            <pc:docMk/>
            <pc:sldMk cId="2906948115" sldId="438"/>
            <ac:spMk id="3" creationId="{00000000-0000-0000-0000-000000000000}"/>
          </ac:spMkLst>
        </pc:spChg>
        <pc:picChg chg="add del mod">
          <ac:chgData name="Caroline Prodger" userId="e4ef2e75-b60b-401b-8ebe-291bdcf405f4" providerId="ADAL" clId="{F83913B8-C0DE-476A-92EC-BE2724DFD781}" dt="2023-09-25T11:06:39.719" v="617" actId="478"/>
          <ac:picMkLst>
            <pc:docMk/>
            <pc:sldMk cId="2906948115" sldId="438"/>
            <ac:picMk id="4" creationId="{40AE93C5-06F8-CC32-BE01-5305CB68AA30}"/>
          </ac:picMkLst>
        </pc:picChg>
        <pc:picChg chg="add mod">
          <ac:chgData name="Caroline Prodger" userId="e4ef2e75-b60b-401b-8ebe-291bdcf405f4" providerId="ADAL" clId="{F83913B8-C0DE-476A-92EC-BE2724DFD781}" dt="2023-09-25T11:15:53.568" v="761" actId="1076"/>
          <ac:picMkLst>
            <pc:docMk/>
            <pc:sldMk cId="2906948115" sldId="438"/>
            <ac:picMk id="6" creationId="{2E1FBA9C-E965-DE23-AA08-82E99732F1FC}"/>
          </ac:picMkLst>
        </pc:picChg>
      </pc:sldChg>
      <pc:sldChg chg="new del">
        <pc:chgData name="Caroline Prodger" userId="e4ef2e75-b60b-401b-8ebe-291bdcf405f4" providerId="ADAL" clId="{F83913B8-C0DE-476A-92EC-BE2724DFD781}" dt="2023-09-22T16:14:53.694" v="219" actId="680"/>
        <pc:sldMkLst>
          <pc:docMk/>
          <pc:sldMk cId="2915688084" sldId="438"/>
        </pc:sldMkLst>
      </pc:sldChg>
      <pc:sldChg chg="addSp delSp modSp add mod">
        <pc:chgData name="Caroline Prodger" userId="e4ef2e75-b60b-401b-8ebe-291bdcf405f4" providerId="ADAL" clId="{F83913B8-C0DE-476A-92EC-BE2724DFD781}" dt="2023-09-25T11:12:57.637" v="719" actId="1076"/>
        <pc:sldMkLst>
          <pc:docMk/>
          <pc:sldMk cId="2605386658" sldId="439"/>
        </pc:sldMkLst>
        <pc:spChg chg="mod">
          <ac:chgData name="Caroline Prodger" userId="e4ef2e75-b60b-401b-8ebe-291bdcf405f4" providerId="ADAL" clId="{F83913B8-C0DE-476A-92EC-BE2724DFD781}" dt="2023-09-25T11:08:57.902" v="679" actId="20577"/>
          <ac:spMkLst>
            <pc:docMk/>
            <pc:sldMk cId="2605386658" sldId="439"/>
            <ac:spMk id="2" creationId="{00000000-0000-0000-0000-000000000000}"/>
          </ac:spMkLst>
        </pc:spChg>
        <pc:spChg chg="mod">
          <ac:chgData name="Caroline Prodger" userId="e4ef2e75-b60b-401b-8ebe-291bdcf405f4" providerId="ADAL" clId="{F83913B8-C0DE-476A-92EC-BE2724DFD781}" dt="2023-09-25T11:12:46.155" v="716" actId="14100"/>
          <ac:spMkLst>
            <pc:docMk/>
            <pc:sldMk cId="2605386658" sldId="439"/>
            <ac:spMk id="3" creationId="{00000000-0000-0000-0000-000000000000}"/>
          </ac:spMkLst>
        </pc:spChg>
        <pc:picChg chg="del">
          <ac:chgData name="Caroline Prodger" userId="e4ef2e75-b60b-401b-8ebe-291bdcf405f4" providerId="ADAL" clId="{F83913B8-C0DE-476A-92EC-BE2724DFD781}" dt="2023-09-25T11:09:07.359" v="682" actId="478"/>
          <ac:picMkLst>
            <pc:docMk/>
            <pc:sldMk cId="2605386658" sldId="439"/>
            <ac:picMk id="4" creationId="{40AE93C5-06F8-CC32-BE01-5305CB68AA30}"/>
          </ac:picMkLst>
        </pc:picChg>
        <pc:picChg chg="add mod">
          <ac:chgData name="Caroline Prodger" userId="e4ef2e75-b60b-401b-8ebe-291bdcf405f4" providerId="ADAL" clId="{F83913B8-C0DE-476A-92EC-BE2724DFD781}" dt="2023-09-25T11:12:57.637" v="719" actId="1076"/>
          <ac:picMkLst>
            <pc:docMk/>
            <pc:sldMk cId="2605386658" sldId="439"/>
            <ac:picMk id="6" creationId="{9DC54549-172A-360D-BE23-F1F4B6264B79}"/>
          </ac:picMkLst>
        </pc:picChg>
      </pc:sldChg>
      <pc:sldChg chg="addSp delSp modSp add mod modNotesTx">
        <pc:chgData name="Caroline Prodger" userId="e4ef2e75-b60b-401b-8ebe-291bdcf405f4" providerId="ADAL" clId="{F83913B8-C0DE-476A-92EC-BE2724DFD781}" dt="2023-09-25T13:16:32.407" v="1261" actId="20577"/>
        <pc:sldMkLst>
          <pc:docMk/>
          <pc:sldMk cId="1679835222" sldId="440"/>
        </pc:sldMkLst>
        <pc:spChg chg="mod">
          <ac:chgData name="Caroline Prodger" userId="e4ef2e75-b60b-401b-8ebe-291bdcf405f4" providerId="ADAL" clId="{F83913B8-C0DE-476A-92EC-BE2724DFD781}" dt="2023-09-25T11:13:14.862" v="735" actId="20577"/>
          <ac:spMkLst>
            <pc:docMk/>
            <pc:sldMk cId="1679835222" sldId="440"/>
            <ac:spMk id="2" creationId="{00000000-0000-0000-0000-000000000000}"/>
          </ac:spMkLst>
        </pc:spChg>
        <pc:spChg chg="mod">
          <ac:chgData name="Caroline Prodger" userId="e4ef2e75-b60b-401b-8ebe-291bdcf405f4" providerId="ADAL" clId="{F83913B8-C0DE-476A-92EC-BE2724DFD781}" dt="2023-09-25T13:11:30.673" v="1259" actId="313"/>
          <ac:spMkLst>
            <pc:docMk/>
            <pc:sldMk cId="1679835222" sldId="440"/>
            <ac:spMk id="3" creationId="{00000000-0000-0000-0000-000000000000}"/>
          </ac:spMkLst>
        </pc:spChg>
        <pc:picChg chg="del mod">
          <ac:chgData name="Caroline Prodger" userId="e4ef2e75-b60b-401b-8ebe-291bdcf405f4" providerId="ADAL" clId="{F83913B8-C0DE-476A-92EC-BE2724DFD781}" dt="2023-09-25T11:13:56.962" v="752" actId="478"/>
          <ac:picMkLst>
            <pc:docMk/>
            <pc:sldMk cId="1679835222" sldId="440"/>
            <ac:picMk id="4" creationId="{40AE93C5-06F8-CC32-BE01-5305CB68AA30}"/>
          </ac:picMkLst>
        </pc:picChg>
        <pc:picChg chg="add mod">
          <ac:chgData name="Caroline Prodger" userId="e4ef2e75-b60b-401b-8ebe-291bdcf405f4" providerId="ADAL" clId="{F83913B8-C0DE-476A-92EC-BE2724DFD781}" dt="2023-09-25T11:15:38.535" v="759" actId="14100"/>
          <ac:picMkLst>
            <pc:docMk/>
            <pc:sldMk cId="1679835222" sldId="440"/>
            <ac:picMk id="6" creationId="{1D7915AF-98A9-9A75-71CC-7979693BC1A7}"/>
          </ac:picMkLst>
        </pc:picChg>
      </pc:sldChg>
      <pc:sldChg chg="new del">
        <pc:chgData name="Caroline Prodger" userId="e4ef2e75-b60b-401b-8ebe-291bdcf405f4" providerId="ADAL" clId="{F83913B8-C0DE-476A-92EC-BE2724DFD781}" dt="2023-09-25T13:29:27.211" v="1451" actId="2696"/>
        <pc:sldMkLst>
          <pc:docMk/>
          <pc:sldMk cId="101008990" sldId="441"/>
        </pc:sldMkLst>
      </pc:sldChg>
      <pc:sldChg chg="addSp delSp modSp add mod modNotesTx">
        <pc:chgData name="Caroline Prodger" userId="e4ef2e75-b60b-401b-8ebe-291bdcf405f4" providerId="ADAL" clId="{F83913B8-C0DE-476A-92EC-BE2724DFD781}" dt="2023-09-25T14:28:47.093" v="1685" actId="20577"/>
        <pc:sldMkLst>
          <pc:docMk/>
          <pc:sldMk cId="2967304309" sldId="441"/>
        </pc:sldMkLst>
        <pc:spChg chg="mod">
          <ac:chgData name="Caroline Prodger" userId="e4ef2e75-b60b-401b-8ebe-291bdcf405f4" providerId="ADAL" clId="{F83913B8-C0DE-476A-92EC-BE2724DFD781}" dt="2023-09-25T14:28:47.093" v="1685" actId="20577"/>
          <ac:spMkLst>
            <pc:docMk/>
            <pc:sldMk cId="2967304309" sldId="441"/>
            <ac:spMk id="3074" creationId="{00000000-0000-0000-0000-000000000000}"/>
          </ac:spMkLst>
        </pc:spChg>
        <pc:spChg chg="mod">
          <ac:chgData name="Caroline Prodger" userId="e4ef2e75-b60b-401b-8ebe-291bdcf405f4" providerId="ADAL" clId="{F83913B8-C0DE-476A-92EC-BE2724DFD781}" dt="2023-09-25T14:25:16.643" v="1658" actId="313"/>
          <ac:spMkLst>
            <pc:docMk/>
            <pc:sldMk cId="2967304309" sldId="441"/>
            <ac:spMk id="3075" creationId="{00000000-0000-0000-0000-000000000000}"/>
          </ac:spMkLst>
        </pc:spChg>
        <pc:picChg chg="del">
          <ac:chgData name="Caroline Prodger" userId="e4ef2e75-b60b-401b-8ebe-291bdcf405f4" providerId="ADAL" clId="{F83913B8-C0DE-476A-92EC-BE2724DFD781}" dt="2023-09-25T13:29:36.508" v="1454" actId="478"/>
          <ac:picMkLst>
            <pc:docMk/>
            <pc:sldMk cId="2967304309" sldId="441"/>
            <ac:picMk id="3" creationId="{B8BCBFC1-0E18-C4C2-2513-AB6CFAB52FC9}"/>
          </ac:picMkLst>
        </pc:picChg>
        <pc:picChg chg="add mod">
          <ac:chgData name="Caroline Prodger" userId="e4ef2e75-b60b-401b-8ebe-291bdcf405f4" providerId="ADAL" clId="{F83913B8-C0DE-476A-92EC-BE2724DFD781}" dt="2023-09-25T14:28:22.882" v="1663" actId="1076"/>
          <ac:picMkLst>
            <pc:docMk/>
            <pc:sldMk cId="2967304309" sldId="441"/>
            <ac:picMk id="4" creationId="{A9595C07-A781-4587-9FEB-6FDE7FB5436C}"/>
          </ac:picMkLst>
        </pc:picChg>
        <pc:picChg chg="del">
          <ac:chgData name="Caroline Prodger" userId="e4ef2e75-b60b-401b-8ebe-291bdcf405f4" providerId="ADAL" clId="{F83913B8-C0DE-476A-92EC-BE2724DFD781}" dt="2023-09-25T13:29:35.153" v="1453" actId="478"/>
          <ac:picMkLst>
            <pc:docMk/>
            <pc:sldMk cId="2967304309" sldId="441"/>
            <ac:picMk id="6" creationId="{580DEDB3-8EA6-9631-74DA-235BF51AEBB4}"/>
          </ac:picMkLst>
        </pc:picChg>
      </pc:sldChg>
      <pc:sldChg chg="addSp delSp modSp add mod modNotesTx">
        <pc:chgData name="Caroline Prodger" userId="e4ef2e75-b60b-401b-8ebe-291bdcf405f4" providerId="ADAL" clId="{F83913B8-C0DE-476A-92EC-BE2724DFD781}" dt="2023-09-25T15:56:32.101" v="2090" actId="255"/>
        <pc:sldMkLst>
          <pc:docMk/>
          <pc:sldMk cId="522783528" sldId="442"/>
        </pc:sldMkLst>
        <pc:spChg chg="mod">
          <ac:chgData name="Caroline Prodger" userId="e4ef2e75-b60b-401b-8ebe-291bdcf405f4" providerId="ADAL" clId="{F83913B8-C0DE-476A-92EC-BE2724DFD781}" dt="2023-09-25T15:56:32.101" v="2090" actId="255"/>
          <ac:spMkLst>
            <pc:docMk/>
            <pc:sldMk cId="522783528" sldId="442"/>
            <ac:spMk id="3" creationId="{00000000-0000-0000-0000-000000000000}"/>
          </ac:spMkLst>
        </pc:spChg>
        <pc:picChg chg="add mod">
          <ac:chgData name="Caroline Prodger" userId="e4ef2e75-b60b-401b-8ebe-291bdcf405f4" providerId="ADAL" clId="{F83913B8-C0DE-476A-92EC-BE2724DFD781}" dt="2023-09-25T15:47:58.710" v="2079" actId="1076"/>
          <ac:picMkLst>
            <pc:docMk/>
            <pc:sldMk cId="522783528" sldId="442"/>
            <ac:picMk id="5" creationId="{32C6559B-BF95-BD2C-93CC-30EBB264BC9F}"/>
          </ac:picMkLst>
        </pc:picChg>
        <pc:picChg chg="del mod">
          <ac:chgData name="Caroline Prodger" userId="e4ef2e75-b60b-401b-8ebe-291bdcf405f4" providerId="ADAL" clId="{F83913B8-C0DE-476A-92EC-BE2724DFD781}" dt="2023-09-25T15:47:24.071" v="2074" actId="478"/>
          <ac:picMkLst>
            <pc:docMk/>
            <pc:sldMk cId="522783528" sldId="442"/>
            <ac:picMk id="9" creationId="{435DA53D-4913-48DC-9526-3A83915B1845}"/>
          </ac:picMkLst>
        </pc:picChg>
      </pc:sldChg>
      <pc:sldChg chg="addSp delSp modSp add mod">
        <pc:chgData name="Caroline Prodger" userId="e4ef2e75-b60b-401b-8ebe-291bdcf405f4" providerId="ADAL" clId="{F83913B8-C0DE-476A-92EC-BE2724DFD781}" dt="2023-09-25T15:58:49.591" v="2190" actId="20577"/>
        <pc:sldMkLst>
          <pc:docMk/>
          <pc:sldMk cId="2191560623" sldId="443"/>
        </pc:sldMkLst>
        <pc:spChg chg="mod">
          <ac:chgData name="Caroline Prodger" userId="e4ef2e75-b60b-401b-8ebe-291bdcf405f4" providerId="ADAL" clId="{F83913B8-C0DE-476A-92EC-BE2724DFD781}" dt="2023-09-25T15:42:58.345" v="1920" actId="20577"/>
          <ac:spMkLst>
            <pc:docMk/>
            <pc:sldMk cId="2191560623" sldId="443"/>
            <ac:spMk id="2" creationId="{00000000-0000-0000-0000-000000000000}"/>
          </ac:spMkLst>
        </pc:spChg>
        <pc:spChg chg="mod">
          <ac:chgData name="Caroline Prodger" userId="e4ef2e75-b60b-401b-8ebe-291bdcf405f4" providerId="ADAL" clId="{F83913B8-C0DE-476A-92EC-BE2724DFD781}" dt="2023-09-25T15:58:49.591" v="2190" actId="20577"/>
          <ac:spMkLst>
            <pc:docMk/>
            <pc:sldMk cId="2191560623" sldId="443"/>
            <ac:spMk id="3" creationId="{00000000-0000-0000-0000-000000000000}"/>
          </ac:spMkLst>
        </pc:spChg>
        <pc:picChg chg="add mod">
          <ac:chgData name="Caroline Prodger" userId="e4ef2e75-b60b-401b-8ebe-291bdcf405f4" providerId="ADAL" clId="{F83913B8-C0DE-476A-92EC-BE2724DFD781}" dt="2023-09-25T15:51:23.576" v="2085" actId="1076"/>
          <ac:picMkLst>
            <pc:docMk/>
            <pc:sldMk cId="2191560623" sldId="443"/>
            <ac:picMk id="5" creationId="{39C28058-7C91-EF69-C6FB-37A74A001BF8}"/>
          </ac:picMkLst>
        </pc:picChg>
        <pc:picChg chg="del mod">
          <ac:chgData name="Caroline Prodger" userId="e4ef2e75-b60b-401b-8ebe-291bdcf405f4" providerId="ADAL" clId="{F83913B8-C0DE-476A-92EC-BE2724DFD781}" dt="2023-09-25T15:43:41.654" v="1930" actId="478"/>
          <ac:picMkLst>
            <pc:docMk/>
            <pc:sldMk cId="2191560623" sldId="443"/>
            <ac:picMk id="9" creationId="{435DA53D-4913-48DC-9526-3A83915B1845}"/>
          </ac:picMkLst>
        </pc:picChg>
      </pc:sldChg>
      <pc:sldChg chg="addSp delSp modSp add mod">
        <pc:chgData name="Caroline Prodger" userId="e4ef2e75-b60b-401b-8ebe-291bdcf405f4" providerId="ADAL" clId="{F83913B8-C0DE-476A-92EC-BE2724DFD781}" dt="2023-09-25T15:53:16.277" v="2089" actId="1076"/>
        <pc:sldMkLst>
          <pc:docMk/>
          <pc:sldMk cId="4182860469" sldId="444"/>
        </pc:sldMkLst>
        <pc:spChg chg="mod">
          <ac:chgData name="Caroline Prodger" userId="e4ef2e75-b60b-401b-8ebe-291bdcf405f4" providerId="ADAL" clId="{F83913B8-C0DE-476A-92EC-BE2724DFD781}" dt="2023-09-25T15:45:09.105" v="2073" actId="113"/>
          <ac:spMkLst>
            <pc:docMk/>
            <pc:sldMk cId="4182860469" sldId="444"/>
            <ac:spMk id="3" creationId="{00000000-0000-0000-0000-000000000000}"/>
          </ac:spMkLst>
        </pc:spChg>
        <pc:picChg chg="add mod">
          <ac:chgData name="Caroline Prodger" userId="e4ef2e75-b60b-401b-8ebe-291bdcf405f4" providerId="ADAL" clId="{F83913B8-C0DE-476A-92EC-BE2724DFD781}" dt="2023-09-25T15:53:16.277" v="2089" actId="1076"/>
          <ac:picMkLst>
            <pc:docMk/>
            <pc:sldMk cId="4182860469" sldId="444"/>
            <ac:picMk id="5" creationId="{D8A46B3D-D883-E96C-7C10-419E35E31813}"/>
          </ac:picMkLst>
        </pc:picChg>
        <pc:picChg chg="del mod">
          <ac:chgData name="Caroline Prodger" userId="e4ef2e75-b60b-401b-8ebe-291bdcf405f4" providerId="ADAL" clId="{F83913B8-C0DE-476A-92EC-BE2724DFD781}" dt="2023-09-25T15:43:45.914" v="1931" actId="478"/>
          <ac:picMkLst>
            <pc:docMk/>
            <pc:sldMk cId="4182860469" sldId="444"/>
            <ac:picMk id="9" creationId="{435DA53D-4913-48DC-9526-3A83915B1845}"/>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1/16/2024</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gov.uk/guidance/food-products-and-vat-notice-70114#Basic%20Foodstuffs"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gov.uk/guidance/food-products-and-vat-notice-70114"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gov.uk/guidance/vat-exemption-and-partial-exemption"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gov.uk/government/publications/making-tax-digital/overview-of-making-tax-digital"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15772793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Reduced rate projects depend on their social importance. </a:t>
            </a:r>
          </a:p>
          <a:p>
            <a:r>
              <a:rPr lang="en-GB" dirty="0"/>
              <a:t>Energy saving measures could be insulation, of more efficient heating systems </a:t>
            </a:r>
          </a:p>
          <a:p>
            <a:r>
              <a:rPr lang="en-GB" dirty="0"/>
              <a:t>Building renovations may be eligible for projects just as barn conversions and renovations for holiday accommodation.</a:t>
            </a:r>
          </a:p>
          <a:p>
            <a:r>
              <a:rPr lang="en-GB" dirty="0"/>
              <a:t>Mobility aids/Accessibility; opening up the countryside to people who need to use wheelchairs or other mobility aids tend to attract the reduced rate because of an obvious social benefit and more customers for the land-based businesses.</a:t>
            </a: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36160810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25305891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Learners could be asked to research food VAT here: </a:t>
            </a:r>
            <a:r>
              <a:rPr lang="en-US" dirty="0">
                <a:hlinkClick r:id="rId3"/>
              </a:rPr>
              <a:t>Food products (VAT Notice 701/14) - GOV.UK (www.gov.uk)</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13836867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37117799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6032859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dirty="0"/>
          </a:p>
        </p:txBody>
      </p:sp>
    </p:spTree>
    <p:extLst>
      <p:ext uri="{BB962C8B-B14F-4D97-AF65-F5344CB8AC3E}">
        <p14:creationId xmlns:p14="http://schemas.microsoft.com/office/powerpoint/2010/main" val="21827624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dirty="0"/>
          </a:p>
        </p:txBody>
      </p:sp>
    </p:spTree>
    <p:extLst>
      <p:ext uri="{BB962C8B-B14F-4D97-AF65-F5344CB8AC3E}">
        <p14:creationId xmlns:p14="http://schemas.microsoft.com/office/powerpoint/2010/main" val="14545916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dirty="0">
                <a:ea typeface="ＭＳ Ｐゴシック" pitchFamily="-105" charset="-128"/>
                <a:cs typeface="ＭＳ Ｐゴシック" pitchFamily="-105" charset="-128"/>
              </a:rPr>
              <a:t>Further information is available from </a:t>
            </a:r>
            <a:r>
              <a:rPr lang="en-US" sz="1200" dirty="0">
                <a:ea typeface="ＭＳ Ｐゴシック" pitchFamily="-105" charset="-128"/>
                <a:cs typeface="ＭＳ Ｐゴシック" pitchFamily="-105" charset="-128"/>
                <a:hlinkClick r:id="rId3"/>
              </a:rPr>
              <a:t>https://www.gov.uk/guidance/food-products-and-vat-notice-70114</a:t>
            </a:r>
            <a:r>
              <a:rPr lang="en-US" sz="1200" dirty="0">
                <a:ea typeface="ＭＳ Ｐゴシック" pitchFamily="-105" charset="-128"/>
                <a:cs typeface="ＭＳ Ｐゴシック" pitchFamily="-105" charset="-128"/>
              </a:rPr>
              <a:t> </a:t>
            </a:r>
            <a:endParaRPr lang="en-US" sz="1100" dirty="0">
              <a:ea typeface="ＭＳ Ｐゴシック" pitchFamily="-105" charset="-128"/>
              <a:cs typeface="ＭＳ Ｐゴシック" pitchFamily="-105" charset="-128"/>
            </a:endParaRP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dirty="0"/>
          </a:p>
        </p:txBody>
      </p:sp>
    </p:spTree>
    <p:extLst>
      <p:ext uri="{BB962C8B-B14F-4D97-AF65-F5344CB8AC3E}">
        <p14:creationId xmlns:p14="http://schemas.microsoft.com/office/powerpoint/2010/main" val="37137939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21</a:t>
            </a:fld>
            <a:endParaRPr lang="en-GB" dirty="0"/>
          </a:p>
        </p:txBody>
      </p:sp>
    </p:spTree>
    <p:extLst>
      <p:ext uri="{BB962C8B-B14F-4D97-AF65-F5344CB8AC3E}">
        <p14:creationId xmlns:p14="http://schemas.microsoft.com/office/powerpoint/2010/main" val="28285232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Exemption and partial exemption from VAT - GOV.UK (www.gov.uk)</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22</a:t>
            </a:fld>
            <a:endParaRPr lang="en-GB" dirty="0"/>
          </a:p>
        </p:txBody>
      </p:sp>
    </p:spTree>
    <p:extLst>
      <p:ext uri="{BB962C8B-B14F-4D97-AF65-F5344CB8AC3E}">
        <p14:creationId xmlns:p14="http://schemas.microsoft.com/office/powerpoint/2010/main" val="29304336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28193053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Tutors may ask learners to research further here: </a:t>
            </a:r>
            <a:r>
              <a:rPr lang="en-US" dirty="0">
                <a:hlinkClick r:id="rId3"/>
              </a:rPr>
              <a:t>Overview of Making Tax Digital - GOV.UK (www.gov.uk)</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23</a:t>
            </a:fld>
            <a:endParaRPr lang="en-GB" dirty="0"/>
          </a:p>
        </p:txBody>
      </p:sp>
    </p:spTree>
    <p:extLst>
      <p:ext uri="{BB962C8B-B14F-4D97-AF65-F5344CB8AC3E}">
        <p14:creationId xmlns:p14="http://schemas.microsoft.com/office/powerpoint/2010/main" val="28193053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24</a:t>
            </a:fld>
            <a:endParaRPr lang="en-GB" dirty="0"/>
          </a:p>
        </p:txBody>
      </p:sp>
    </p:spTree>
    <p:extLst>
      <p:ext uri="{BB962C8B-B14F-4D97-AF65-F5344CB8AC3E}">
        <p14:creationId xmlns:p14="http://schemas.microsoft.com/office/powerpoint/2010/main" val="11164311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Tutors should check the latest roll out dates for MTD to different groups.</a:t>
            </a:r>
          </a:p>
          <a:p>
            <a:r>
              <a:rPr lang="en-US" dirty="0"/>
              <a:t>As of Sept 2023, those registered for self-assessment who are earning over £50,000 should meet the requirements for MTD by April 2026.  By April 2027, those registered for self-assessment earning over £30,000 must meet the MTD requirements.</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25</a:t>
            </a:fld>
            <a:endParaRPr lang="en-GB" dirty="0"/>
          </a:p>
        </p:txBody>
      </p:sp>
    </p:spTree>
    <p:extLst>
      <p:ext uri="{BB962C8B-B14F-4D97-AF65-F5344CB8AC3E}">
        <p14:creationId xmlns:p14="http://schemas.microsoft.com/office/powerpoint/2010/main" val="37457692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35319798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1313394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37457692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More information can be found here: https://www.gov.uk/register-for-vat </a:t>
            </a:r>
            <a:endParaRPr lang="en-GB"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5479653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15252595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Answers given on the following three slides.</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1607887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Tutors should check VAT rates and rules when delivering these slides.</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20595739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11B9AC-C5AB-891D-2101-06DD62900C9C}"/>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59AFF58E-C000-F4EC-7456-E9C9338B788E}"/>
              </a:ext>
            </a:extLst>
          </p:cNvPr>
          <p:cNvSpPr>
            <a:spLocks noGrp="1"/>
          </p:cNvSpPr>
          <p:nvPr>
            <p:ph sz="half" idx="1"/>
          </p:nvPr>
        </p:nvSpPr>
        <p:spPr>
          <a:xfrm>
            <a:off x="628650" y="1825625"/>
            <a:ext cx="38862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94AF7386-EE13-AC45-6CA1-F5537E1DA7B7}"/>
              </a:ext>
            </a:extLst>
          </p:cNvPr>
          <p:cNvSpPr>
            <a:spLocks noGrp="1"/>
          </p:cNvSpPr>
          <p:nvPr>
            <p:ph sz="half" idx="2"/>
          </p:nvPr>
        </p:nvSpPr>
        <p:spPr>
          <a:xfrm>
            <a:off x="4629150" y="1825625"/>
            <a:ext cx="38862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362735613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26</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Qualifications in</a:t>
            </a:r>
            <a:br>
              <a:rPr lang="en-GB" sz="1400" baseline="0" dirty="0">
                <a:solidFill>
                  <a:schemeClr val="tx1"/>
                </a:solidFill>
              </a:rPr>
            </a:br>
            <a:r>
              <a:rPr lang="en-GB" sz="1400" b="1" baseline="0" dirty="0">
                <a:solidFill>
                  <a:schemeClr val="tx1"/>
                </a:solidFill>
              </a:rPr>
              <a:t>Agriculture, Environment and Animal Care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Agriculture, Environmental and Animal Care Common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5"/>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algn="ctr">
              <a:lnSpc>
                <a:spcPts val="1300"/>
              </a:lnSpc>
              <a:spcBef>
                <a:spcPts val="400"/>
              </a:spcBef>
              <a:spcAft>
                <a:spcPts val="400"/>
              </a:spcAft>
            </a:pPr>
            <a:r>
              <a:rPr lang="en-GB" sz="900" dirty="0">
                <a:effectLst/>
                <a:latin typeface="Arial" panose="020B0604020202020204" pitchFamily="34" charset="0"/>
                <a:ea typeface="Cambria" panose="02040503050406030204" pitchFamily="18" charset="0"/>
                <a:cs typeface="Times New Roman" panose="02020603050405020304" pitchFamily="18" charset="0"/>
              </a:rPr>
              <a:t>© 2023 City and Guilds of London Institute. All rights reserved.</a:t>
            </a:r>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3.jpg"/></Relationships>
</file>

<file path=ppt/slides/_rels/slide1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7.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9.jpg"/></Relationships>
</file>

<file path=ppt/slides/_rels/slide2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9.  Finance</a:t>
            </a:r>
          </a:p>
        </p:txBody>
      </p:sp>
      <p:sp>
        <p:nvSpPr>
          <p:cNvPr id="2053" name="Rectangle 15"/>
          <p:cNvSpPr>
            <a:spLocks noGrp="1" noChangeArrowheads="1"/>
          </p:cNvSpPr>
          <p:nvPr>
            <p:ph type="title"/>
          </p:nvPr>
        </p:nvSpPr>
        <p:spPr>
          <a:xfrm>
            <a:off x="539552" y="3280013"/>
            <a:ext cx="8147248" cy="2514600"/>
          </a:xfrm>
        </p:spPr>
        <p:txBody>
          <a:bodyPr anchor="t"/>
          <a:lstStyle/>
          <a:p>
            <a:pPr eaLnBrk="1" hangingPunct="1"/>
            <a:r>
              <a:rPr lang="en-GB" dirty="0">
                <a:ea typeface="ＭＳ Ｐゴシック" pitchFamily="-105" charset="-128"/>
                <a:cs typeface="ＭＳ Ｐゴシック" pitchFamily="-105" charset="-128"/>
              </a:rPr>
              <a:t>9.1 The principles of finance</a:t>
            </a:r>
            <a:br>
              <a:rPr lang="en-GB" dirty="0">
                <a:ea typeface="ＭＳ Ｐゴシック" pitchFamily="-105" charset="-128"/>
                <a:cs typeface="ＭＳ Ｐゴシック" pitchFamily="-105" charset="-128"/>
              </a:rPr>
            </a:br>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PowerPoint 5: Types of taxation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460940" cy="382588"/>
          </a:xfrm>
        </p:spPr>
        <p:txBody>
          <a:bodyPr/>
          <a:lstStyle/>
          <a:p>
            <a:r>
              <a:rPr lang="en-US" dirty="0"/>
              <a:t>Standard rate of VAT</a:t>
            </a:r>
          </a:p>
        </p:txBody>
      </p:sp>
      <p:sp>
        <p:nvSpPr>
          <p:cNvPr id="3" name="Content Placeholder 2"/>
          <p:cNvSpPr>
            <a:spLocks noGrp="1"/>
          </p:cNvSpPr>
          <p:nvPr>
            <p:ph sz="quarter" idx="10"/>
          </p:nvPr>
        </p:nvSpPr>
        <p:spPr>
          <a:xfrm>
            <a:off x="467544" y="1582496"/>
            <a:ext cx="8208912" cy="4248000"/>
          </a:xfrm>
        </p:spPr>
        <p:txBody>
          <a:bodyPr/>
          <a:lstStyle/>
          <a:p>
            <a:pPr marL="0" lvl="1" indent="0">
              <a:spcBef>
                <a:spcPts val="600"/>
              </a:spcBef>
              <a:spcAft>
                <a:spcPts val="600"/>
              </a:spcAft>
              <a:buNone/>
            </a:pPr>
            <a:r>
              <a:rPr lang="en-GB" b="1" dirty="0">
                <a:ea typeface="ＭＳ Ｐゴシック" pitchFamily="-105" charset="-128"/>
                <a:cs typeface="ＭＳ Ｐゴシック" pitchFamily="-105" charset="-128"/>
              </a:rPr>
              <a:t>The standard rate (currently 20%) </a:t>
            </a:r>
            <a:r>
              <a:rPr lang="en-GB" dirty="0">
                <a:ea typeface="ＭＳ Ｐゴシック" pitchFamily="-105" charset="-128"/>
                <a:cs typeface="ＭＳ Ｐゴシック" pitchFamily="-105" charset="-128"/>
              </a:rPr>
              <a:t>is applied to most goods and services. Agricultural and land-based businesses will pay VAT for items not essential to food production, such as:</a:t>
            </a:r>
          </a:p>
          <a:p>
            <a:pPr lvl="1">
              <a:spcBef>
                <a:spcPts val="600"/>
              </a:spcBef>
              <a:spcAft>
                <a:spcPts val="600"/>
              </a:spcAft>
            </a:pPr>
            <a:r>
              <a:rPr lang="en-GB" dirty="0">
                <a:ea typeface="ＭＳ Ｐゴシック" pitchFamily="-105" charset="-128"/>
                <a:cs typeface="ＭＳ Ｐゴシック" pitchFamily="-105" charset="-128"/>
              </a:rPr>
              <a:t>Office equipment</a:t>
            </a:r>
          </a:p>
          <a:p>
            <a:pPr lvl="1">
              <a:spcBef>
                <a:spcPts val="600"/>
              </a:spcBef>
              <a:spcAft>
                <a:spcPts val="600"/>
              </a:spcAft>
            </a:pPr>
            <a:r>
              <a:rPr lang="en-GB" dirty="0">
                <a:ea typeface="ＭＳ Ｐゴシック" pitchFamily="-105" charset="-128"/>
                <a:cs typeface="ＭＳ Ｐゴシック" pitchFamily="-105" charset="-128"/>
              </a:rPr>
              <a:t>Consumables</a:t>
            </a:r>
          </a:p>
          <a:p>
            <a:pPr lvl="1">
              <a:spcBef>
                <a:spcPts val="600"/>
              </a:spcBef>
              <a:spcAft>
                <a:spcPts val="600"/>
              </a:spcAft>
            </a:pPr>
            <a:r>
              <a:rPr lang="en-GB" dirty="0">
                <a:ea typeface="ＭＳ Ｐゴシック" pitchFamily="-105" charset="-128"/>
                <a:cs typeface="ＭＳ Ｐゴシック" pitchFamily="-105" charset="-128"/>
              </a:rPr>
              <a:t>Non-essential machinery</a:t>
            </a:r>
          </a:p>
          <a:p>
            <a:pPr lvl="1">
              <a:spcBef>
                <a:spcPts val="600"/>
              </a:spcBef>
              <a:spcAft>
                <a:spcPts val="600"/>
              </a:spcAft>
            </a:pPr>
            <a:r>
              <a:rPr lang="en-GB" dirty="0">
                <a:ea typeface="ＭＳ Ｐゴシック" pitchFamily="-105" charset="-128"/>
                <a:cs typeface="ＭＳ Ｐゴシック" pitchFamily="-105" charset="-128"/>
              </a:rPr>
              <a:t>Electronics</a:t>
            </a:r>
          </a:p>
          <a:p>
            <a:pPr lvl="1">
              <a:spcBef>
                <a:spcPts val="600"/>
              </a:spcBef>
              <a:spcAft>
                <a:spcPts val="600"/>
              </a:spcAft>
            </a:pPr>
            <a:r>
              <a:rPr lang="en-GB" dirty="0">
                <a:ea typeface="ＭＳ Ｐゴシック" pitchFamily="-105" charset="-128"/>
                <a:cs typeface="ＭＳ Ｐゴシック" pitchFamily="-105" charset="-128"/>
              </a:rPr>
              <a:t>Clothing</a:t>
            </a:r>
          </a:p>
          <a:p>
            <a:pPr lvl="1">
              <a:spcBef>
                <a:spcPts val="600"/>
              </a:spcBef>
              <a:spcAft>
                <a:spcPts val="600"/>
              </a:spcAft>
            </a:pPr>
            <a:r>
              <a:rPr lang="en-GB" dirty="0">
                <a:ea typeface="ＭＳ Ｐゴシック" pitchFamily="-105" charset="-128"/>
                <a:cs typeface="ＭＳ Ｐゴシック" pitchFamily="-105" charset="-128"/>
              </a:rPr>
              <a:t>General consumer items </a:t>
            </a:r>
          </a:p>
          <a:p>
            <a:pPr marL="0" lvl="1" indent="0">
              <a:spcBef>
                <a:spcPts val="600"/>
              </a:spcBef>
              <a:spcAft>
                <a:spcPts val="600"/>
              </a:spcAft>
              <a:buNone/>
            </a:pPr>
            <a:endParaRPr lang="en-GB" sz="1800" dirty="0">
              <a:ea typeface="ＭＳ Ｐゴシック" pitchFamily="-105" charset="-128"/>
              <a:cs typeface="ＭＳ Ｐゴシック" pitchFamily="-105" charset="-128"/>
            </a:endParaRPr>
          </a:p>
          <a:p>
            <a:pPr marL="0" lvl="1" indent="0">
              <a:spcBef>
                <a:spcPts val="600"/>
              </a:spcBef>
              <a:spcAft>
                <a:spcPts val="600"/>
              </a:spcAft>
              <a:buNone/>
            </a:pPr>
            <a:endParaRPr lang="en-GB" sz="1600" dirty="0">
              <a:ea typeface="ＭＳ Ｐゴシック" pitchFamily="-105" charset="-128"/>
              <a:cs typeface="ＭＳ Ｐゴシック" pitchFamily="-105" charset="-128"/>
            </a:endParaRPr>
          </a:p>
          <a:p>
            <a:pPr marL="0" lvl="1" indent="0">
              <a:spcBef>
                <a:spcPts val="600"/>
              </a:spcBef>
              <a:spcAft>
                <a:spcPts val="600"/>
              </a:spcAft>
              <a:buNone/>
            </a:pPr>
            <a:endParaRPr lang="en-GB" sz="1600" dirty="0">
              <a:ea typeface="ＭＳ Ｐゴシック" pitchFamily="-105" charset="-128"/>
              <a:cs typeface="ＭＳ Ｐゴシック" pitchFamily="-105" charset="-128"/>
            </a:endParaRPr>
          </a:p>
          <a:p>
            <a:pPr marL="0" lvl="1" indent="0">
              <a:spcBef>
                <a:spcPts val="600"/>
              </a:spcBef>
              <a:spcAft>
                <a:spcPts val="600"/>
              </a:spcAft>
              <a:buNone/>
            </a:pPr>
            <a:endParaRPr lang="en-US" sz="1600" dirty="0"/>
          </a:p>
          <a:p>
            <a:pPr lvl="1">
              <a:spcBef>
                <a:spcPts val="600"/>
              </a:spcBef>
              <a:spcAft>
                <a:spcPts val="600"/>
              </a:spcAft>
            </a:pPr>
            <a:endParaRPr lang="en-US" sz="1600" dirty="0"/>
          </a:p>
          <a:p>
            <a:pPr marL="0" lvl="1" indent="0">
              <a:spcBef>
                <a:spcPts val="600"/>
              </a:spcBef>
              <a:spcAft>
                <a:spcPts val="600"/>
              </a:spcAft>
              <a:buNone/>
            </a:pPr>
            <a:endParaRPr lang="en-US" sz="900" dirty="0"/>
          </a:p>
          <a:p>
            <a:pPr marL="0" lvl="1" indent="0">
              <a:spcBef>
                <a:spcPts val="600"/>
              </a:spcBef>
              <a:spcAft>
                <a:spcPts val="600"/>
              </a:spcAft>
              <a:buNone/>
            </a:pPr>
            <a:endParaRPr lang="en-US" sz="900" dirty="0"/>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6" name="Picture 5" descr="A computer and a printer on a desk&#10;&#10;Description automatically generated">
            <a:extLst>
              <a:ext uri="{FF2B5EF4-FFF2-40B4-BE49-F238E27FC236}">
                <a16:creationId xmlns:a16="http://schemas.microsoft.com/office/drawing/2014/main" id="{2E1FBA9C-E965-DE23-AA08-82E99732F1FC}"/>
              </a:ext>
            </a:extLst>
          </p:cNvPr>
          <p:cNvPicPr>
            <a:picLocks noChangeAspect="1"/>
          </p:cNvPicPr>
          <p:nvPr/>
        </p:nvPicPr>
        <p:blipFill>
          <a:blip r:embed="rId3"/>
          <a:stretch>
            <a:fillRect/>
          </a:stretch>
        </p:blipFill>
        <p:spPr>
          <a:xfrm>
            <a:off x="5004048" y="2866032"/>
            <a:ext cx="3572861" cy="2386672"/>
          </a:xfrm>
          <a:prstGeom prst="rect">
            <a:avLst/>
          </a:prstGeom>
        </p:spPr>
      </p:pic>
    </p:spTree>
    <p:extLst>
      <p:ext uri="{BB962C8B-B14F-4D97-AF65-F5344CB8AC3E}">
        <p14:creationId xmlns:p14="http://schemas.microsoft.com/office/powerpoint/2010/main" val="29069481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8561" y="1024848"/>
            <a:ext cx="8460940" cy="382588"/>
          </a:xfrm>
        </p:spPr>
        <p:txBody>
          <a:bodyPr/>
          <a:lstStyle/>
          <a:p>
            <a:r>
              <a:rPr lang="en-US" dirty="0"/>
              <a:t>Reduced rate of VAT</a:t>
            </a:r>
          </a:p>
        </p:txBody>
      </p:sp>
      <p:sp>
        <p:nvSpPr>
          <p:cNvPr id="3" name="Content Placeholder 2"/>
          <p:cNvSpPr>
            <a:spLocks noGrp="1"/>
          </p:cNvSpPr>
          <p:nvPr>
            <p:ph sz="quarter" idx="10"/>
          </p:nvPr>
        </p:nvSpPr>
        <p:spPr>
          <a:xfrm>
            <a:off x="458561" y="1582496"/>
            <a:ext cx="4689503" cy="4248000"/>
          </a:xfrm>
        </p:spPr>
        <p:txBody>
          <a:bodyPr/>
          <a:lstStyle/>
          <a:p>
            <a:pPr marL="0" lvl="1" indent="0">
              <a:spcBef>
                <a:spcPts val="600"/>
              </a:spcBef>
              <a:spcAft>
                <a:spcPts val="600"/>
              </a:spcAft>
              <a:buNone/>
            </a:pPr>
            <a:r>
              <a:rPr lang="en-GB" b="1" dirty="0">
                <a:ea typeface="ＭＳ Ｐゴシック" pitchFamily="-105" charset="-128"/>
                <a:cs typeface="ＭＳ Ｐゴシック" pitchFamily="-105" charset="-128"/>
              </a:rPr>
              <a:t>The reduced rate of 5% </a:t>
            </a:r>
            <a:r>
              <a:rPr lang="en-GB" dirty="0">
                <a:ea typeface="ＭＳ Ｐゴシック" pitchFamily="-105" charset="-128"/>
                <a:cs typeface="ＭＳ Ｐゴシック" pitchFamily="-105" charset="-128"/>
              </a:rPr>
              <a:t>is applied to goods and services considered to be of social importance. </a:t>
            </a:r>
          </a:p>
          <a:p>
            <a:pPr marL="0" lvl="1" indent="0">
              <a:spcBef>
                <a:spcPts val="600"/>
              </a:spcBef>
              <a:spcAft>
                <a:spcPts val="600"/>
              </a:spcAft>
              <a:buNone/>
            </a:pPr>
            <a:r>
              <a:rPr lang="en-GB" dirty="0">
                <a:ea typeface="ＭＳ Ｐゴシック" pitchFamily="-105" charset="-128"/>
                <a:cs typeface="ＭＳ Ｐゴシック" pitchFamily="-105" charset="-128"/>
              </a:rPr>
              <a:t>For agricultural and land-based businesses this may include:</a:t>
            </a:r>
          </a:p>
          <a:p>
            <a:pPr lvl="1">
              <a:spcBef>
                <a:spcPts val="600"/>
              </a:spcBef>
              <a:spcAft>
                <a:spcPts val="600"/>
              </a:spcAft>
            </a:pPr>
            <a:r>
              <a:rPr lang="en-GB" dirty="0">
                <a:ea typeface="ＭＳ Ｐゴシック" pitchFamily="-105" charset="-128"/>
                <a:cs typeface="ＭＳ Ｐゴシック" pitchFamily="-105" charset="-128"/>
              </a:rPr>
              <a:t>energy-saving measures</a:t>
            </a:r>
          </a:p>
          <a:p>
            <a:pPr lvl="1">
              <a:spcBef>
                <a:spcPts val="600"/>
              </a:spcBef>
              <a:spcAft>
                <a:spcPts val="600"/>
              </a:spcAft>
            </a:pPr>
            <a:r>
              <a:rPr lang="en-GB" dirty="0">
                <a:ea typeface="ＭＳ Ｐゴシック" pitchFamily="-105" charset="-128"/>
                <a:cs typeface="ＭＳ Ｐゴシック" pitchFamily="-105" charset="-128"/>
              </a:rPr>
              <a:t>building renovations</a:t>
            </a:r>
          </a:p>
          <a:p>
            <a:pPr lvl="1">
              <a:spcBef>
                <a:spcPts val="600"/>
              </a:spcBef>
              <a:spcAft>
                <a:spcPts val="600"/>
              </a:spcAft>
            </a:pPr>
            <a:r>
              <a:rPr lang="en-GB" dirty="0">
                <a:ea typeface="ＭＳ Ｐゴシック" pitchFamily="-105" charset="-128"/>
                <a:cs typeface="ＭＳ Ｐゴシック" pitchFamily="-105" charset="-128"/>
              </a:rPr>
              <a:t>mobility and accessibility adaptations. </a:t>
            </a:r>
          </a:p>
          <a:p>
            <a:pPr marL="0" lvl="1" indent="0">
              <a:spcBef>
                <a:spcPts val="600"/>
              </a:spcBef>
              <a:spcAft>
                <a:spcPts val="600"/>
              </a:spcAft>
              <a:buNone/>
            </a:pPr>
            <a:endParaRPr lang="en-GB" sz="1600" dirty="0">
              <a:ea typeface="ＭＳ Ｐゴシック" pitchFamily="-105" charset="-128"/>
              <a:cs typeface="ＭＳ Ｐゴシック" pitchFamily="-105" charset="-128"/>
            </a:endParaRPr>
          </a:p>
          <a:p>
            <a:pPr marL="0" lvl="1" indent="0">
              <a:spcBef>
                <a:spcPts val="600"/>
              </a:spcBef>
              <a:spcAft>
                <a:spcPts val="600"/>
              </a:spcAft>
              <a:buNone/>
            </a:pPr>
            <a:endParaRPr lang="en-GB" sz="1600" dirty="0">
              <a:ea typeface="ＭＳ Ｐゴシック" pitchFamily="-105" charset="-128"/>
              <a:cs typeface="ＭＳ Ｐゴシック" pitchFamily="-105" charset="-128"/>
            </a:endParaRPr>
          </a:p>
          <a:p>
            <a:pPr marL="0" lvl="1" indent="0">
              <a:spcBef>
                <a:spcPts val="600"/>
              </a:spcBef>
              <a:spcAft>
                <a:spcPts val="600"/>
              </a:spcAft>
              <a:buNone/>
            </a:pPr>
            <a:endParaRPr lang="en-US" sz="1600" dirty="0"/>
          </a:p>
          <a:p>
            <a:pPr lvl="1">
              <a:spcBef>
                <a:spcPts val="600"/>
              </a:spcBef>
              <a:spcAft>
                <a:spcPts val="600"/>
              </a:spcAft>
            </a:pPr>
            <a:endParaRPr lang="en-US" sz="1600" dirty="0"/>
          </a:p>
          <a:p>
            <a:pPr marL="0" lvl="1" indent="0">
              <a:spcBef>
                <a:spcPts val="600"/>
              </a:spcBef>
              <a:spcAft>
                <a:spcPts val="600"/>
              </a:spcAft>
              <a:buNone/>
            </a:pPr>
            <a:endParaRPr lang="en-US" sz="900" dirty="0"/>
          </a:p>
          <a:p>
            <a:pPr marL="0" lvl="1" indent="0">
              <a:spcBef>
                <a:spcPts val="600"/>
              </a:spcBef>
              <a:spcAft>
                <a:spcPts val="600"/>
              </a:spcAft>
              <a:buNone/>
            </a:pPr>
            <a:endParaRPr lang="en-US" sz="900" dirty="0"/>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6" name="Picture 5" descr="A solar panels on a roof&#10;&#10;Description automatically generated">
            <a:extLst>
              <a:ext uri="{FF2B5EF4-FFF2-40B4-BE49-F238E27FC236}">
                <a16:creationId xmlns:a16="http://schemas.microsoft.com/office/drawing/2014/main" id="{9DC54549-172A-360D-BE23-F1F4B6264B79}"/>
              </a:ext>
            </a:extLst>
          </p:cNvPr>
          <p:cNvPicPr>
            <a:picLocks noChangeAspect="1"/>
          </p:cNvPicPr>
          <p:nvPr/>
        </p:nvPicPr>
        <p:blipFill>
          <a:blip r:embed="rId3"/>
          <a:stretch>
            <a:fillRect/>
          </a:stretch>
        </p:blipFill>
        <p:spPr>
          <a:xfrm>
            <a:off x="5292080" y="1582496"/>
            <a:ext cx="3351663" cy="2238911"/>
          </a:xfrm>
          <a:prstGeom prst="rect">
            <a:avLst/>
          </a:prstGeom>
        </p:spPr>
      </p:pic>
    </p:spTree>
    <p:extLst>
      <p:ext uri="{BB962C8B-B14F-4D97-AF65-F5344CB8AC3E}">
        <p14:creationId xmlns:p14="http://schemas.microsoft.com/office/powerpoint/2010/main" val="26053866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6686" y="1027504"/>
            <a:ext cx="8460940" cy="382588"/>
          </a:xfrm>
        </p:spPr>
        <p:txBody>
          <a:bodyPr/>
          <a:lstStyle/>
          <a:p>
            <a:r>
              <a:rPr lang="en-US" dirty="0"/>
              <a:t>Zero rate of VAT</a:t>
            </a:r>
          </a:p>
        </p:txBody>
      </p:sp>
      <p:sp>
        <p:nvSpPr>
          <p:cNvPr id="3" name="Content Placeholder 2"/>
          <p:cNvSpPr>
            <a:spLocks noGrp="1"/>
          </p:cNvSpPr>
          <p:nvPr>
            <p:ph sz="quarter" idx="10"/>
          </p:nvPr>
        </p:nvSpPr>
        <p:spPr>
          <a:xfrm>
            <a:off x="446686" y="1582496"/>
            <a:ext cx="5277442" cy="4248000"/>
          </a:xfrm>
        </p:spPr>
        <p:txBody>
          <a:bodyPr/>
          <a:lstStyle/>
          <a:p>
            <a:pPr marL="0" lvl="1" indent="0">
              <a:spcBef>
                <a:spcPts val="600"/>
              </a:spcBef>
              <a:spcAft>
                <a:spcPts val="600"/>
              </a:spcAft>
              <a:buNone/>
            </a:pPr>
            <a:r>
              <a:rPr lang="en-GB" b="1" dirty="0">
                <a:ea typeface="ＭＳ Ｐゴシック" pitchFamily="-105" charset="-128"/>
                <a:cs typeface="ＭＳ Ｐゴシック" pitchFamily="-105" charset="-128"/>
              </a:rPr>
              <a:t>Zero rate (0%), </a:t>
            </a:r>
            <a:r>
              <a:rPr lang="en-GB" dirty="0">
                <a:ea typeface="ＭＳ Ｐゴシック" pitchFamily="-105" charset="-128"/>
                <a:cs typeface="ＭＳ Ｐゴシック" pitchFamily="-105" charset="-128"/>
              </a:rPr>
              <a:t>means no VAT is applied to certain essential goods and services. For example:</a:t>
            </a:r>
          </a:p>
          <a:p>
            <a:pPr lvl="1">
              <a:spcBef>
                <a:spcPts val="600"/>
              </a:spcBef>
              <a:spcAft>
                <a:spcPts val="600"/>
              </a:spcAft>
            </a:pPr>
            <a:r>
              <a:rPr lang="en-GB" dirty="0">
                <a:ea typeface="ＭＳ Ｐゴシック" pitchFamily="-105" charset="-128"/>
                <a:cs typeface="ＭＳ Ｐゴシック" pitchFamily="-105" charset="-128"/>
              </a:rPr>
              <a:t>basic foodstuffs</a:t>
            </a:r>
          </a:p>
          <a:p>
            <a:pPr lvl="1">
              <a:spcBef>
                <a:spcPts val="600"/>
              </a:spcBef>
              <a:spcAft>
                <a:spcPts val="600"/>
              </a:spcAft>
            </a:pPr>
            <a:r>
              <a:rPr lang="en-GB" dirty="0">
                <a:ea typeface="ＭＳ Ｐゴシック" pitchFamily="-105" charset="-128"/>
                <a:cs typeface="ＭＳ Ｐゴシック" pitchFamily="-105" charset="-128"/>
              </a:rPr>
              <a:t>animal feed</a:t>
            </a:r>
          </a:p>
          <a:p>
            <a:pPr lvl="1">
              <a:spcBef>
                <a:spcPts val="600"/>
              </a:spcBef>
              <a:spcAft>
                <a:spcPts val="600"/>
              </a:spcAft>
            </a:pPr>
            <a:r>
              <a:rPr lang="en-GB" dirty="0">
                <a:ea typeface="ＭＳ Ｐゴシック" pitchFamily="-105" charset="-128"/>
                <a:cs typeface="ＭＳ Ｐゴシック" pitchFamily="-105" charset="-128"/>
              </a:rPr>
              <a:t>children’s clothes. </a:t>
            </a:r>
          </a:p>
          <a:p>
            <a:pPr marL="0" lvl="1" indent="0">
              <a:spcBef>
                <a:spcPts val="600"/>
              </a:spcBef>
              <a:spcAft>
                <a:spcPts val="600"/>
              </a:spcAft>
              <a:buNone/>
            </a:pPr>
            <a:r>
              <a:rPr lang="en-GB" dirty="0">
                <a:ea typeface="ＭＳ Ｐゴシック" pitchFamily="-105" charset="-128"/>
                <a:cs typeface="ＭＳ Ｐゴシック" pitchFamily="-105" charset="-128"/>
              </a:rPr>
              <a:t>The zero rate is designed to keep costs down for essential items. </a:t>
            </a:r>
          </a:p>
          <a:p>
            <a:pPr marL="0" lvl="1" indent="0">
              <a:spcBef>
                <a:spcPts val="600"/>
              </a:spcBef>
              <a:spcAft>
                <a:spcPts val="600"/>
              </a:spcAft>
              <a:buNone/>
            </a:pPr>
            <a:r>
              <a:rPr lang="en-GB" dirty="0">
                <a:ea typeface="ＭＳ Ｐゴシック" pitchFamily="-105" charset="-128"/>
                <a:cs typeface="ＭＳ Ｐゴシック" pitchFamily="-105" charset="-128"/>
              </a:rPr>
              <a:t>It also supports certain industries, such as livestock farming, where purchase of animal feed is essential for food production.</a:t>
            </a:r>
          </a:p>
          <a:p>
            <a:pPr marL="0" lvl="1" indent="0">
              <a:spcBef>
                <a:spcPts val="600"/>
              </a:spcBef>
              <a:spcAft>
                <a:spcPts val="600"/>
              </a:spcAft>
              <a:buNone/>
            </a:pPr>
            <a:endParaRPr lang="en-GB" sz="1600" dirty="0">
              <a:ea typeface="ＭＳ Ｐゴシック" pitchFamily="-105" charset="-128"/>
              <a:cs typeface="ＭＳ Ｐゴシック" pitchFamily="-105" charset="-128"/>
            </a:endParaRPr>
          </a:p>
          <a:p>
            <a:pPr marL="0" lvl="1" indent="0">
              <a:spcBef>
                <a:spcPts val="600"/>
              </a:spcBef>
              <a:spcAft>
                <a:spcPts val="600"/>
              </a:spcAft>
              <a:buNone/>
            </a:pPr>
            <a:endParaRPr lang="en-GB" sz="1600" dirty="0">
              <a:ea typeface="ＭＳ Ｐゴシック" pitchFamily="-105" charset="-128"/>
              <a:cs typeface="ＭＳ Ｐゴシック" pitchFamily="-105" charset="-128"/>
            </a:endParaRPr>
          </a:p>
          <a:p>
            <a:pPr marL="0" lvl="1" indent="0">
              <a:spcBef>
                <a:spcPts val="600"/>
              </a:spcBef>
              <a:spcAft>
                <a:spcPts val="600"/>
              </a:spcAft>
              <a:buNone/>
            </a:pPr>
            <a:endParaRPr lang="en-US" sz="1600" dirty="0"/>
          </a:p>
          <a:p>
            <a:pPr lvl="1">
              <a:spcBef>
                <a:spcPts val="600"/>
              </a:spcBef>
              <a:spcAft>
                <a:spcPts val="600"/>
              </a:spcAft>
            </a:pPr>
            <a:endParaRPr lang="en-US" sz="1600" dirty="0"/>
          </a:p>
          <a:p>
            <a:pPr marL="0" lvl="1" indent="0">
              <a:spcBef>
                <a:spcPts val="600"/>
              </a:spcBef>
              <a:spcAft>
                <a:spcPts val="600"/>
              </a:spcAft>
              <a:buNone/>
            </a:pPr>
            <a:endParaRPr lang="en-US" sz="900" dirty="0"/>
          </a:p>
          <a:p>
            <a:pPr marL="0" lvl="1" indent="0">
              <a:spcBef>
                <a:spcPts val="600"/>
              </a:spcBef>
              <a:spcAft>
                <a:spcPts val="600"/>
              </a:spcAft>
              <a:buNone/>
            </a:pPr>
            <a:endParaRPr lang="en-US" sz="900" dirty="0"/>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6" name="Picture 5" descr="A scoop of pellets in a bag&#10;&#10;Description automatically generated">
            <a:extLst>
              <a:ext uri="{FF2B5EF4-FFF2-40B4-BE49-F238E27FC236}">
                <a16:creationId xmlns:a16="http://schemas.microsoft.com/office/drawing/2014/main" id="{1D7915AF-98A9-9A75-71CC-7979693BC1A7}"/>
              </a:ext>
            </a:extLst>
          </p:cNvPr>
          <p:cNvPicPr>
            <a:picLocks noChangeAspect="1"/>
          </p:cNvPicPr>
          <p:nvPr/>
        </p:nvPicPr>
        <p:blipFill>
          <a:blip r:embed="rId3"/>
          <a:stretch>
            <a:fillRect/>
          </a:stretch>
        </p:blipFill>
        <p:spPr>
          <a:xfrm>
            <a:off x="5724128" y="1587857"/>
            <a:ext cx="2910503" cy="1944216"/>
          </a:xfrm>
          <a:prstGeom prst="rect">
            <a:avLst/>
          </a:prstGeom>
        </p:spPr>
      </p:pic>
    </p:spTree>
    <p:extLst>
      <p:ext uri="{BB962C8B-B14F-4D97-AF65-F5344CB8AC3E}">
        <p14:creationId xmlns:p14="http://schemas.microsoft.com/office/powerpoint/2010/main" val="16798352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4102" y="1027504"/>
            <a:ext cx="8382374" cy="241256"/>
          </a:xfrm>
        </p:spPr>
        <p:txBody>
          <a:bodyPr/>
          <a:lstStyle/>
          <a:p>
            <a:r>
              <a:rPr lang="en-US" dirty="0"/>
              <a:t>VAT – Catering</a:t>
            </a:r>
          </a:p>
        </p:txBody>
      </p:sp>
      <p:sp>
        <p:nvSpPr>
          <p:cNvPr id="3" name="Content Placeholder 2"/>
          <p:cNvSpPr>
            <a:spLocks noGrp="1"/>
          </p:cNvSpPr>
          <p:nvPr>
            <p:ph sz="quarter" idx="10"/>
          </p:nvPr>
        </p:nvSpPr>
        <p:spPr>
          <a:xfrm>
            <a:off x="526659" y="2950212"/>
            <a:ext cx="8195796" cy="3697640"/>
          </a:xfrm>
        </p:spPr>
        <p:txBody>
          <a:bodyPr/>
          <a:lstStyle/>
          <a:p>
            <a:pPr marL="0" lvl="1" indent="0">
              <a:spcBef>
                <a:spcPts val="0"/>
              </a:spcBef>
              <a:spcAft>
                <a:spcPts val="0"/>
              </a:spcAft>
              <a:buNone/>
            </a:pPr>
            <a:r>
              <a:rPr lang="en-US" b="1" dirty="0"/>
              <a:t>Defining catering for 20% VAT purposes: </a:t>
            </a:r>
          </a:p>
          <a:p>
            <a:pPr marL="501650" lvl="3" indent="-285750">
              <a:spcBef>
                <a:spcPts val="0"/>
              </a:spcBef>
              <a:spcAft>
                <a:spcPts val="0"/>
              </a:spcAft>
              <a:buFont typeface="Arial" panose="020B0604020202020204" pitchFamily="34" charset="0"/>
              <a:buChar char="•"/>
            </a:pPr>
            <a:r>
              <a:rPr lang="en-US" sz="2000" dirty="0"/>
              <a:t>The supply of prepared food and drink</a:t>
            </a:r>
          </a:p>
          <a:p>
            <a:pPr marL="501650" lvl="3" indent="-285750">
              <a:spcBef>
                <a:spcPts val="0"/>
              </a:spcBef>
              <a:spcAft>
                <a:spcPts val="0"/>
              </a:spcAft>
              <a:buFont typeface="Arial" panose="020B0604020202020204" pitchFamily="34" charset="0"/>
              <a:buChar char="•"/>
            </a:pPr>
            <a:r>
              <a:rPr lang="en-US" sz="2000" dirty="0"/>
              <a:t>Made in restaurants, cafés, canteens, </a:t>
            </a:r>
            <a:r>
              <a:rPr lang="en-US" sz="2000" dirty="0" err="1"/>
              <a:t>etc</a:t>
            </a:r>
            <a:endParaRPr lang="en-US" sz="2000" dirty="0"/>
          </a:p>
          <a:p>
            <a:pPr marL="501650" lvl="3" indent="-285750">
              <a:spcBef>
                <a:spcPts val="0"/>
              </a:spcBef>
              <a:spcAft>
                <a:spcPts val="0"/>
              </a:spcAft>
              <a:buFont typeface="Arial" panose="020B0604020202020204" pitchFamily="34" charset="0"/>
              <a:buChar char="•"/>
            </a:pPr>
            <a:r>
              <a:rPr lang="en-US" sz="2000" dirty="0"/>
              <a:t>3</a:t>
            </a:r>
            <a:r>
              <a:rPr lang="en-US" sz="2000" baseline="30000" dirty="0"/>
              <a:t>rd</a:t>
            </a:r>
            <a:r>
              <a:rPr lang="en-US" sz="2000" dirty="0"/>
              <a:t> party supply for functions like weddings/conferences</a:t>
            </a:r>
          </a:p>
          <a:p>
            <a:pPr marL="501650" lvl="3" indent="-285750">
              <a:spcBef>
                <a:spcPts val="0"/>
              </a:spcBef>
              <a:spcAft>
                <a:spcPts val="0"/>
              </a:spcAft>
              <a:buFont typeface="Arial" panose="020B0604020202020204" pitchFamily="34" charset="0"/>
              <a:buChar char="•"/>
            </a:pPr>
            <a:r>
              <a:rPr lang="en-US" sz="2000" dirty="0"/>
              <a:t>Cooked in customer’s home e.g. private chef</a:t>
            </a:r>
          </a:p>
          <a:p>
            <a:pPr marL="501650" lvl="3" indent="-285750">
              <a:spcBef>
                <a:spcPts val="0"/>
              </a:spcBef>
              <a:spcAft>
                <a:spcPts val="0"/>
              </a:spcAft>
              <a:buFont typeface="Arial" panose="020B0604020202020204" pitchFamily="34" charset="0"/>
              <a:buChar char="•"/>
            </a:pPr>
            <a:r>
              <a:rPr lang="en-US" sz="2000" dirty="0"/>
              <a:t>Delivery of ready-to-eat meals (hot takeaway food)</a:t>
            </a:r>
          </a:p>
          <a:p>
            <a:pPr marL="501650" lvl="3" indent="-285750">
              <a:spcBef>
                <a:spcPts val="0"/>
              </a:spcBef>
              <a:spcAft>
                <a:spcPts val="0"/>
              </a:spcAft>
              <a:buFont typeface="Arial" panose="020B0604020202020204" pitchFamily="34" charset="0"/>
              <a:buChar char="•"/>
            </a:pPr>
            <a:r>
              <a:rPr lang="en-US" sz="2000" dirty="0"/>
              <a:t>Contract catering supplying any food or drink </a:t>
            </a:r>
          </a:p>
          <a:p>
            <a:pPr lvl="4">
              <a:spcBef>
                <a:spcPts val="0"/>
              </a:spcBef>
              <a:spcAft>
                <a:spcPts val="0"/>
              </a:spcAft>
              <a:buClr>
                <a:srgbClr val="0077E3"/>
              </a:buClr>
              <a:buFont typeface="Arial" panose="020B0604020202020204" pitchFamily="34" charset="0"/>
              <a:buChar char="•"/>
            </a:pPr>
            <a:endParaRPr lang="en-US" sz="2000" dirty="0"/>
          </a:p>
          <a:p>
            <a:pPr marL="0" lvl="1" indent="0">
              <a:spcBef>
                <a:spcPts val="0"/>
              </a:spcBef>
              <a:spcAft>
                <a:spcPts val="0"/>
              </a:spcAft>
              <a:buNone/>
            </a:pPr>
            <a:r>
              <a:rPr lang="en-US" b="1" dirty="0"/>
              <a:t>Outside scope of catering definition</a:t>
            </a:r>
          </a:p>
          <a:p>
            <a:pPr lvl="4">
              <a:spcBef>
                <a:spcPts val="0"/>
              </a:spcBef>
              <a:spcAft>
                <a:spcPts val="0"/>
              </a:spcAft>
              <a:buClr>
                <a:srgbClr val="0077E3"/>
              </a:buClr>
              <a:buFont typeface="Arial" panose="020B0604020202020204" pitchFamily="34" charset="0"/>
              <a:buChar char="•"/>
            </a:pPr>
            <a:r>
              <a:rPr lang="en-US" sz="2000" dirty="0"/>
              <a:t>Cold takeaway food</a:t>
            </a:r>
          </a:p>
          <a:p>
            <a:pPr lvl="4">
              <a:spcBef>
                <a:spcPts val="0"/>
              </a:spcBef>
              <a:spcAft>
                <a:spcPts val="0"/>
              </a:spcAft>
              <a:buClr>
                <a:srgbClr val="0077E3"/>
              </a:buClr>
              <a:buFont typeface="Arial" panose="020B0604020202020204" pitchFamily="34" charset="0"/>
              <a:buChar char="•"/>
            </a:pPr>
            <a:r>
              <a:rPr lang="en-US" sz="2000" dirty="0"/>
              <a:t>Retail supplies of groceries </a:t>
            </a:r>
          </a:p>
          <a:p>
            <a:pPr lvl="4">
              <a:spcBef>
                <a:spcPts val="0"/>
              </a:spcBef>
              <a:spcAft>
                <a:spcPts val="0"/>
              </a:spcAft>
              <a:buClr>
                <a:srgbClr val="0077E3"/>
              </a:buClr>
              <a:buFont typeface="Arial" panose="020B0604020202020204" pitchFamily="34" charset="0"/>
              <a:buChar char="•"/>
            </a:pPr>
            <a:r>
              <a:rPr lang="en-US" sz="2000" dirty="0"/>
              <a:t>Food requiring significant preparation by customer</a:t>
            </a:r>
          </a:p>
          <a:p>
            <a:pPr marL="0" lvl="1" indent="0">
              <a:spcBef>
                <a:spcPts val="0"/>
              </a:spcBef>
              <a:spcAft>
                <a:spcPts val="0"/>
              </a:spcAft>
              <a:buNone/>
            </a:pPr>
            <a:endParaRPr lang="en-US" dirty="0">
              <a:ea typeface="ＭＳ Ｐゴシック" pitchFamily="-105" charset="-128"/>
              <a:cs typeface="ＭＳ Ｐゴシック" pitchFamily="-105" charset="-128"/>
            </a:endParaRP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5" name="Picture 4" descr="A burger with meat patties and vegetables&#10;&#10;Description automatically generated">
            <a:extLst>
              <a:ext uri="{FF2B5EF4-FFF2-40B4-BE49-F238E27FC236}">
                <a16:creationId xmlns:a16="http://schemas.microsoft.com/office/drawing/2014/main" id="{5CD9AABD-18EE-9A3F-25AA-16C198E4C1CD}"/>
              </a:ext>
            </a:extLst>
          </p:cNvPr>
          <p:cNvPicPr>
            <a:picLocks noChangeAspect="1"/>
          </p:cNvPicPr>
          <p:nvPr/>
        </p:nvPicPr>
        <p:blipFill>
          <a:blip r:embed="rId3"/>
          <a:stretch>
            <a:fillRect/>
          </a:stretch>
        </p:blipFill>
        <p:spPr>
          <a:xfrm>
            <a:off x="7169847" y="1485880"/>
            <a:ext cx="1552608" cy="1493609"/>
          </a:xfrm>
          <a:prstGeom prst="rect">
            <a:avLst/>
          </a:prstGeom>
        </p:spPr>
      </p:pic>
      <p:sp>
        <p:nvSpPr>
          <p:cNvPr id="6" name="TextBox 5">
            <a:extLst>
              <a:ext uri="{FF2B5EF4-FFF2-40B4-BE49-F238E27FC236}">
                <a16:creationId xmlns:a16="http://schemas.microsoft.com/office/drawing/2014/main" id="{6A9D0E85-AFC4-BC69-B430-928BE83958C4}"/>
              </a:ext>
            </a:extLst>
          </p:cNvPr>
          <p:cNvSpPr txBox="1"/>
          <p:nvPr/>
        </p:nvSpPr>
        <p:spPr>
          <a:xfrm>
            <a:off x="395536" y="1484784"/>
            <a:ext cx="6480720" cy="1323439"/>
          </a:xfrm>
          <a:prstGeom prst="rect">
            <a:avLst/>
          </a:prstGeom>
          <a:noFill/>
        </p:spPr>
        <p:txBody>
          <a:bodyPr wrap="square">
            <a:spAutoFit/>
          </a:bodyPr>
          <a:lstStyle/>
          <a:p>
            <a:pPr marL="0" lvl="1" indent="0">
              <a:spcBef>
                <a:spcPts val="0"/>
              </a:spcBef>
              <a:spcAft>
                <a:spcPts val="0"/>
              </a:spcAft>
              <a:buNone/>
            </a:pPr>
            <a:r>
              <a:rPr lang="en-US" dirty="0">
                <a:ea typeface="ＭＳ Ｐゴシック" pitchFamily="-105" charset="-128"/>
                <a:cs typeface="ＭＳ Ｐゴシック" pitchFamily="-105" charset="-128"/>
              </a:rPr>
              <a:t>Food supplied in the course of catering is standard VAT rated (20%). This may impact on some revenue streams for land-based businesses that sell food at events.</a:t>
            </a:r>
          </a:p>
        </p:txBody>
      </p:sp>
    </p:spTree>
    <p:extLst>
      <p:ext uri="{BB962C8B-B14F-4D97-AF65-F5344CB8AC3E}">
        <p14:creationId xmlns:p14="http://schemas.microsoft.com/office/powerpoint/2010/main" val="29798228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B10C78-2655-EECB-5811-DB4C23A5E172}"/>
              </a:ext>
            </a:extLst>
          </p:cNvPr>
          <p:cNvSpPr>
            <a:spLocks noGrp="1"/>
          </p:cNvSpPr>
          <p:nvPr>
            <p:ph type="title"/>
          </p:nvPr>
        </p:nvSpPr>
        <p:spPr>
          <a:xfrm>
            <a:off x="467544" y="1131094"/>
            <a:ext cx="8047806" cy="500041"/>
          </a:xfrm>
        </p:spPr>
        <p:txBody>
          <a:bodyPr>
            <a:normAutofit/>
          </a:bodyPr>
          <a:lstStyle/>
          <a:p>
            <a:r>
              <a:rPr lang="en-US" dirty="0"/>
              <a:t>VAT – Food NOT supplied in the course of catering</a:t>
            </a:r>
            <a:endParaRPr lang="en-GB" dirty="0"/>
          </a:p>
        </p:txBody>
      </p:sp>
      <p:sp>
        <p:nvSpPr>
          <p:cNvPr id="3" name="Content Placeholder 2">
            <a:extLst>
              <a:ext uri="{FF2B5EF4-FFF2-40B4-BE49-F238E27FC236}">
                <a16:creationId xmlns:a16="http://schemas.microsoft.com/office/drawing/2014/main" id="{89F1ECC6-26FE-1343-54FE-E9F10323CB54}"/>
              </a:ext>
            </a:extLst>
          </p:cNvPr>
          <p:cNvSpPr>
            <a:spLocks noGrp="1"/>
          </p:cNvSpPr>
          <p:nvPr>
            <p:ph sz="half" idx="1"/>
          </p:nvPr>
        </p:nvSpPr>
        <p:spPr>
          <a:xfrm>
            <a:off x="444140" y="1720705"/>
            <a:ext cx="4127859" cy="4032448"/>
          </a:xfrm>
        </p:spPr>
        <p:txBody>
          <a:bodyPr/>
          <a:lstStyle/>
          <a:p>
            <a:r>
              <a:rPr lang="en-GB" b="1" dirty="0"/>
              <a:t>Food NOT supplied in course of catering at standard rate VAT 20%</a:t>
            </a:r>
          </a:p>
          <a:p>
            <a:pPr marL="342900" indent="-342900">
              <a:lnSpc>
                <a:spcPct val="100000"/>
              </a:lnSpc>
              <a:buClr>
                <a:srgbClr val="0077E3"/>
              </a:buClr>
              <a:buFont typeface="Arial" panose="020B0604020202020204" pitchFamily="34" charset="0"/>
              <a:buChar char="•"/>
            </a:pPr>
            <a:r>
              <a:rPr lang="en-GB" dirty="0"/>
              <a:t>Ice cream, sorbets and mixes to make them</a:t>
            </a:r>
          </a:p>
          <a:p>
            <a:pPr marL="342900" indent="-342900">
              <a:lnSpc>
                <a:spcPct val="100000"/>
              </a:lnSpc>
              <a:buClr>
                <a:srgbClr val="0077E3"/>
              </a:buClr>
              <a:buFont typeface="Arial" panose="020B0604020202020204" pitchFamily="34" charset="0"/>
              <a:buChar char="•"/>
            </a:pPr>
            <a:r>
              <a:rPr lang="en-GB" dirty="0"/>
              <a:t>Confectionery, some biscuits (always if made for catering) </a:t>
            </a:r>
          </a:p>
          <a:p>
            <a:pPr marL="342900" indent="-342900">
              <a:lnSpc>
                <a:spcPct val="100000"/>
              </a:lnSpc>
              <a:buClr>
                <a:srgbClr val="0077E3"/>
              </a:buClr>
              <a:buFont typeface="Arial" panose="020B0604020202020204" pitchFamily="34" charset="0"/>
              <a:buChar char="•"/>
            </a:pPr>
            <a:r>
              <a:rPr lang="en-GB" dirty="0"/>
              <a:t>Crisps, roasted or salted nuts, savoury snack products.</a:t>
            </a:r>
          </a:p>
          <a:p>
            <a:pPr marL="342900" indent="-342900">
              <a:lnSpc>
                <a:spcPct val="100000"/>
              </a:lnSpc>
              <a:spcBef>
                <a:spcPts val="600"/>
              </a:spcBef>
              <a:spcAft>
                <a:spcPts val="600"/>
              </a:spcAft>
              <a:buClr>
                <a:srgbClr val="0077E3"/>
              </a:buClr>
              <a:buFont typeface="Arial" panose="020B0604020202020204" pitchFamily="34" charset="0"/>
              <a:buChar char="•"/>
            </a:pPr>
            <a:r>
              <a:rPr lang="en-GB" dirty="0"/>
              <a:t>Beverages and preparations for making them e.g. hot tea, coffee</a:t>
            </a:r>
          </a:p>
          <a:p>
            <a:pPr marL="342900" indent="-342900">
              <a:buFont typeface="Arial" panose="020B0604020202020204" pitchFamily="34" charset="0"/>
              <a:buChar char="•"/>
            </a:pPr>
            <a:endParaRPr lang="en-GB" sz="1600" dirty="0"/>
          </a:p>
          <a:p>
            <a:pPr marL="342900" indent="-342900">
              <a:buFont typeface="Arial" panose="020B0604020202020204" pitchFamily="34" charset="0"/>
              <a:buChar char="•"/>
            </a:pPr>
            <a:endParaRPr lang="en-GB" sz="1600" dirty="0"/>
          </a:p>
        </p:txBody>
      </p:sp>
      <p:sp>
        <p:nvSpPr>
          <p:cNvPr id="4" name="Content Placeholder 3">
            <a:extLst>
              <a:ext uri="{FF2B5EF4-FFF2-40B4-BE49-F238E27FC236}">
                <a16:creationId xmlns:a16="http://schemas.microsoft.com/office/drawing/2014/main" id="{91495564-551B-3A98-7C77-52BCE58CD915}"/>
              </a:ext>
            </a:extLst>
          </p:cNvPr>
          <p:cNvSpPr>
            <a:spLocks noGrp="1"/>
          </p:cNvSpPr>
          <p:nvPr>
            <p:ph sz="half" idx="2"/>
          </p:nvPr>
        </p:nvSpPr>
        <p:spPr>
          <a:xfrm>
            <a:off x="4813659" y="1720705"/>
            <a:ext cx="3886200" cy="3810073"/>
          </a:xfrm>
        </p:spPr>
        <p:txBody>
          <a:bodyPr/>
          <a:lstStyle/>
          <a:p>
            <a:r>
              <a:rPr lang="en-GB" b="1" dirty="0"/>
              <a:t>Food NOT supplied in course of catering at zero rate VAT 0%</a:t>
            </a:r>
          </a:p>
          <a:p>
            <a:pPr marL="342900" indent="-342900">
              <a:lnSpc>
                <a:spcPct val="100000"/>
              </a:lnSpc>
              <a:spcBef>
                <a:spcPts val="600"/>
              </a:spcBef>
              <a:spcAft>
                <a:spcPts val="600"/>
              </a:spcAft>
              <a:buClr>
                <a:srgbClr val="0077E3"/>
              </a:buClr>
              <a:buFont typeface="Arial" panose="020B0604020202020204" pitchFamily="34" charset="0"/>
              <a:buChar char="•"/>
            </a:pPr>
            <a:r>
              <a:rPr lang="en-GB" dirty="0"/>
              <a:t>Frozen yoghurt that must be thawed before eating</a:t>
            </a:r>
          </a:p>
          <a:p>
            <a:pPr marL="342900" indent="-342900">
              <a:lnSpc>
                <a:spcPct val="100000"/>
              </a:lnSpc>
              <a:spcBef>
                <a:spcPts val="600"/>
              </a:spcBef>
              <a:spcAft>
                <a:spcPts val="600"/>
              </a:spcAft>
              <a:buClr>
                <a:srgbClr val="0077E3"/>
              </a:buClr>
              <a:buFont typeface="Arial" panose="020B0604020202020204" pitchFamily="34" charset="0"/>
              <a:buChar char="•"/>
            </a:pPr>
            <a:r>
              <a:rPr lang="en-GB" dirty="0"/>
              <a:t>Cakes, chocolate spread and iced biscuits (look different from chocolate)</a:t>
            </a:r>
          </a:p>
          <a:p>
            <a:pPr marL="342900" indent="-342900">
              <a:lnSpc>
                <a:spcPct val="100000"/>
              </a:lnSpc>
              <a:spcBef>
                <a:spcPts val="600"/>
              </a:spcBef>
              <a:spcAft>
                <a:spcPts val="600"/>
              </a:spcAft>
              <a:buClr>
                <a:srgbClr val="0077E3"/>
              </a:buClr>
              <a:buFont typeface="Arial" panose="020B0604020202020204" pitchFamily="34" charset="0"/>
              <a:buChar char="•"/>
            </a:pPr>
            <a:r>
              <a:rPr lang="en-GB" dirty="0"/>
              <a:t>Drained cherries and candied peel</a:t>
            </a:r>
          </a:p>
          <a:p>
            <a:pPr marL="342900" indent="-342900">
              <a:lnSpc>
                <a:spcPct val="100000"/>
              </a:lnSpc>
              <a:spcBef>
                <a:spcPts val="600"/>
              </a:spcBef>
              <a:spcAft>
                <a:spcPts val="600"/>
              </a:spcAft>
              <a:buClr>
                <a:srgbClr val="0077E3"/>
              </a:buClr>
              <a:buFont typeface="Arial" panose="020B0604020202020204" pitchFamily="34" charset="0"/>
              <a:buChar char="•"/>
            </a:pPr>
            <a:r>
              <a:rPr lang="en-GB" dirty="0"/>
              <a:t>Milk, tea, coffee and cocoa for customers to make themselves</a:t>
            </a:r>
          </a:p>
        </p:txBody>
      </p:sp>
    </p:spTree>
    <p:extLst>
      <p:ext uri="{BB962C8B-B14F-4D97-AF65-F5344CB8AC3E}">
        <p14:creationId xmlns:p14="http://schemas.microsoft.com/office/powerpoint/2010/main" val="7765615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B10C78-2655-EECB-5811-DB4C23A5E172}"/>
              </a:ext>
            </a:extLst>
          </p:cNvPr>
          <p:cNvSpPr>
            <a:spLocks noGrp="1"/>
          </p:cNvSpPr>
          <p:nvPr>
            <p:ph type="title"/>
          </p:nvPr>
        </p:nvSpPr>
        <p:spPr>
          <a:xfrm>
            <a:off x="467544" y="1118006"/>
            <a:ext cx="7886700" cy="500041"/>
          </a:xfrm>
        </p:spPr>
        <p:txBody>
          <a:bodyPr>
            <a:normAutofit/>
          </a:bodyPr>
          <a:lstStyle/>
          <a:p>
            <a:r>
              <a:rPr lang="en-US" dirty="0"/>
              <a:t>VAT – Basic foodstuffs</a:t>
            </a:r>
            <a:endParaRPr lang="en-GB" dirty="0"/>
          </a:p>
        </p:txBody>
      </p:sp>
      <p:sp>
        <p:nvSpPr>
          <p:cNvPr id="3" name="Content Placeholder 2">
            <a:extLst>
              <a:ext uri="{FF2B5EF4-FFF2-40B4-BE49-F238E27FC236}">
                <a16:creationId xmlns:a16="http://schemas.microsoft.com/office/drawing/2014/main" id="{89F1ECC6-26FE-1343-54FE-E9F10323CB54}"/>
              </a:ext>
            </a:extLst>
          </p:cNvPr>
          <p:cNvSpPr>
            <a:spLocks noGrp="1"/>
          </p:cNvSpPr>
          <p:nvPr>
            <p:ph sz="half" idx="1"/>
          </p:nvPr>
        </p:nvSpPr>
        <p:spPr>
          <a:xfrm>
            <a:off x="444395" y="2420888"/>
            <a:ext cx="3839573" cy="2917518"/>
          </a:xfrm>
        </p:spPr>
        <p:txBody>
          <a:bodyPr/>
          <a:lstStyle/>
          <a:p>
            <a:pPr>
              <a:spcBef>
                <a:spcPts val="0"/>
              </a:spcBef>
              <a:spcAft>
                <a:spcPts val="0"/>
              </a:spcAft>
            </a:pPr>
            <a:r>
              <a:rPr lang="en-GB" b="1" dirty="0"/>
              <a:t>Food at standard rate VAT 20%</a:t>
            </a:r>
          </a:p>
          <a:p>
            <a:pPr>
              <a:spcBef>
                <a:spcPts val="0"/>
              </a:spcBef>
              <a:spcAft>
                <a:spcPts val="0"/>
              </a:spcAft>
            </a:pPr>
            <a:endParaRPr lang="en-GB" b="1" dirty="0"/>
          </a:p>
          <a:p>
            <a:pPr marL="342900" indent="-342900">
              <a:lnSpc>
                <a:spcPts val="2000"/>
              </a:lnSpc>
              <a:spcBef>
                <a:spcPts val="0"/>
              </a:spcBef>
              <a:spcAft>
                <a:spcPts val="0"/>
              </a:spcAft>
              <a:buClr>
                <a:srgbClr val="0077E3"/>
              </a:buClr>
              <a:buFont typeface="Arial" panose="020B0604020202020204" pitchFamily="34" charset="0"/>
              <a:buChar char="•"/>
            </a:pPr>
            <a:r>
              <a:rPr lang="en-GB" dirty="0"/>
              <a:t>Ornamental fish (koi carp, until prepared for human consumption then zero)</a:t>
            </a:r>
          </a:p>
          <a:p>
            <a:pPr marL="342900" indent="-342900">
              <a:lnSpc>
                <a:spcPts val="2000"/>
              </a:lnSpc>
              <a:spcBef>
                <a:spcPts val="0"/>
              </a:spcBef>
              <a:spcAft>
                <a:spcPts val="0"/>
              </a:spcAft>
              <a:buClr>
                <a:srgbClr val="0077E3"/>
              </a:buClr>
              <a:buFont typeface="Arial" panose="020B0604020202020204" pitchFamily="34" charset="0"/>
              <a:buChar char="•"/>
            </a:pPr>
            <a:r>
              <a:rPr lang="en-GB" dirty="0"/>
              <a:t>Horse meat –not recognised as food in UK</a:t>
            </a:r>
          </a:p>
          <a:p>
            <a:pPr marL="342900" indent="-342900">
              <a:lnSpc>
                <a:spcPts val="2000"/>
              </a:lnSpc>
              <a:spcBef>
                <a:spcPts val="0"/>
              </a:spcBef>
              <a:spcAft>
                <a:spcPts val="0"/>
              </a:spcAft>
              <a:buClr>
                <a:srgbClr val="0077E3"/>
              </a:buClr>
              <a:buFont typeface="Arial" panose="020B0604020202020204" pitchFamily="34" charset="0"/>
              <a:buChar char="•"/>
            </a:pPr>
            <a:r>
              <a:rPr lang="en-GB" dirty="0"/>
              <a:t>Ornamental vegetables grown for appearance</a:t>
            </a:r>
          </a:p>
          <a:p>
            <a:pPr marL="342900" indent="-342900">
              <a:lnSpc>
                <a:spcPts val="2000"/>
              </a:lnSpc>
              <a:spcBef>
                <a:spcPts val="0"/>
              </a:spcBef>
              <a:spcAft>
                <a:spcPts val="0"/>
              </a:spcAft>
              <a:buClr>
                <a:srgbClr val="0077E3"/>
              </a:buClr>
              <a:buFont typeface="Arial" panose="020B0604020202020204" pitchFamily="34" charset="0"/>
              <a:buChar char="•"/>
            </a:pPr>
            <a:r>
              <a:rPr lang="en-GB" dirty="0"/>
              <a:t>Fruit puree, pulps and juices to be made into beverages</a:t>
            </a:r>
          </a:p>
          <a:p>
            <a:pPr marL="342900" indent="-342900">
              <a:buFont typeface="Arial" panose="020B0604020202020204" pitchFamily="34" charset="0"/>
              <a:buChar char="•"/>
            </a:pPr>
            <a:endParaRPr lang="en-GB" sz="1600" dirty="0"/>
          </a:p>
          <a:p>
            <a:pPr marL="342900" indent="-342900">
              <a:buFont typeface="Arial" panose="020B0604020202020204" pitchFamily="34" charset="0"/>
              <a:buChar char="•"/>
            </a:pPr>
            <a:endParaRPr lang="en-GB" sz="1600" dirty="0"/>
          </a:p>
        </p:txBody>
      </p:sp>
      <p:sp>
        <p:nvSpPr>
          <p:cNvPr id="4" name="Content Placeholder 3">
            <a:extLst>
              <a:ext uri="{FF2B5EF4-FFF2-40B4-BE49-F238E27FC236}">
                <a16:creationId xmlns:a16="http://schemas.microsoft.com/office/drawing/2014/main" id="{91495564-551B-3A98-7C77-52BCE58CD915}"/>
              </a:ext>
            </a:extLst>
          </p:cNvPr>
          <p:cNvSpPr>
            <a:spLocks noGrp="1"/>
          </p:cNvSpPr>
          <p:nvPr>
            <p:ph sz="half" idx="2"/>
          </p:nvPr>
        </p:nvSpPr>
        <p:spPr>
          <a:xfrm>
            <a:off x="4499993" y="2420888"/>
            <a:ext cx="4266480" cy="3194818"/>
          </a:xfrm>
        </p:spPr>
        <p:txBody>
          <a:bodyPr/>
          <a:lstStyle/>
          <a:p>
            <a:pPr>
              <a:spcBef>
                <a:spcPts val="0"/>
              </a:spcBef>
              <a:spcAft>
                <a:spcPts val="0"/>
              </a:spcAft>
            </a:pPr>
            <a:r>
              <a:rPr lang="en-GB" b="1" dirty="0"/>
              <a:t>Food at zero rate VAT 0%</a:t>
            </a:r>
          </a:p>
          <a:p>
            <a:pPr>
              <a:spcBef>
                <a:spcPts val="0"/>
              </a:spcBef>
              <a:spcAft>
                <a:spcPts val="0"/>
              </a:spcAft>
            </a:pPr>
            <a:endParaRPr lang="en-GB" b="1" dirty="0"/>
          </a:p>
          <a:p>
            <a:pPr marL="501650" lvl="3" indent="-285750">
              <a:spcBef>
                <a:spcPts val="0"/>
              </a:spcBef>
              <a:spcAft>
                <a:spcPts val="0"/>
              </a:spcAft>
              <a:buFont typeface="Arial" panose="020B0604020202020204" pitchFamily="34" charset="0"/>
              <a:buChar char="•"/>
            </a:pPr>
            <a:r>
              <a:rPr lang="en-US" sz="2000" dirty="0"/>
              <a:t>Meat and poultry (beef, lamb, chicken, pork etc.)</a:t>
            </a:r>
          </a:p>
          <a:p>
            <a:pPr marL="501650" lvl="3" indent="-285750">
              <a:spcBef>
                <a:spcPts val="0"/>
              </a:spcBef>
              <a:spcAft>
                <a:spcPts val="0"/>
              </a:spcAft>
              <a:buFont typeface="Arial" panose="020B0604020202020204" pitchFamily="34" charset="0"/>
              <a:buChar char="•"/>
            </a:pPr>
            <a:r>
              <a:rPr lang="en-US" sz="2000" dirty="0"/>
              <a:t>Exotic meat (ostrich, crocodile, kangaroo etc.)</a:t>
            </a:r>
          </a:p>
          <a:p>
            <a:pPr marL="501650" lvl="3" indent="-285750">
              <a:spcBef>
                <a:spcPts val="0"/>
              </a:spcBef>
              <a:spcAft>
                <a:spcPts val="0"/>
              </a:spcAft>
              <a:buFont typeface="Arial" panose="020B0604020202020204" pitchFamily="34" charset="0"/>
              <a:buChar char="•"/>
            </a:pPr>
            <a:r>
              <a:rPr lang="en-US" sz="2000" dirty="0"/>
              <a:t>Live animals (fit for humans to eat)</a:t>
            </a:r>
          </a:p>
          <a:p>
            <a:pPr marL="501650" lvl="3" indent="-285750">
              <a:spcBef>
                <a:spcPts val="0"/>
              </a:spcBef>
              <a:spcAft>
                <a:spcPts val="0"/>
              </a:spcAft>
              <a:buFont typeface="Arial" panose="020B0604020202020204" pitchFamily="34" charset="0"/>
              <a:buChar char="•"/>
            </a:pPr>
            <a:r>
              <a:rPr lang="en-GB" sz="2000" dirty="0"/>
              <a:t>Fruit puree, pulps and juices for cooking</a:t>
            </a:r>
          </a:p>
          <a:p>
            <a:pPr marL="501650" lvl="3" indent="-285750">
              <a:spcBef>
                <a:spcPts val="0"/>
              </a:spcBef>
              <a:spcAft>
                <a:spcPts val="0"/>
              </a:spcAft>
              <a:buFont typeface="Arial" panose="020B0604020202020204" pitchFamily="34" charset="0"/>
              <a:buChar char="•"/>
            </a:pPr>
            <a:r>
              <a:rPr lang="en-US" sz="2000" dirty="0"/>
              <a:t>Culinary herbs and spices</a:t>
            </a:r>
          </a:p>
          <a:p>
            <a:pPr marL="501650" lvl="3" indent="-285750">
              <a:spcBef>
                <a:spcPts val="0"/>
              </a:spcBef>
              <a:spcAft>
                <a:spcPts val="0"/>
              </a:spcAft>
              <a:buFont typeface="Arial" panose="020B0604020202020204" pitchFamily="34" charset="0"/>
              <a:buChar char="•"/>
            </a:pPr>
            <a:r>
              <a:rPr lang="en-US" sz="2000" dirty="0"/>
              <a:t>Vegetables and fruit</a:t>
            </a:r>
          </a:p>
          <a:p>
            <a:pPr marL="501650" lvl="3" indent="-285750">
              <a:spcBef>
                <a:spcPts val="0"/>
              </a:spcBef>
              <a:spcAft>
                <a:spcPts val="0"/>
              </a:spcAft>
              <a:buFont typeface="Arial" panose="020B0604020202020204" pitchFamily="34" charset="0"/>
              <a:buChar char="•"/>
            </a:pPr>
            <a:r>
              <a:rPr lang="en-GB" sz="2000" dirty="0"/>
              <a:t>Nuts and pulses</a:t>
            </a:r>
          </a:p>
        </p:txBody>
      </p:sp>
      <p:sp>
        <p:nvSpPr>
          <p:cNvPr id="6" name="TextBox 5">
            <a:extLst>
              <a:ext uri="{FF2B5EF4-FFF2-40B4-BE49-F238E27FC236}">
                <a16:creationId xmlns:a16="http://schemas.microsoft.com/office/drawing/2014/main" id="{510E4F1D-43EC-8AF6-002D-82FDFFFEF888}"/>
              </a:ext>
            </a:extLst>
          </p:cNvPr>
          <p:cNvSpPr txBox="1"/>
          <p:nvPr/>
        </p:nvSpPr>
        <p:spPr>
          <a:xfrm>
            <a:off x="431540" y="1618047"/>
            <a:ext cx="8280919" cy="677108"/>
          </a:xfrm>
          <a:prstGeom prst="rect">
            <a:avLst/>
          </a:prstGeom>
          <a:noFill/>
        </p:spPr>
        <p:txBody>
          <a:bodyPr wrap="square">
            <a:spAutoFit/>
          </a:bodyPr>
          <a:lstStyle/>
          <a:p>
            <a:r>
              <a:rPr lang="en-US" sz="1800" dirty="0">
                <a:ea typeface="ＭＳ Ｐゴシック" pitchFamily="-105" charset="-128"/>
                <a:cs typeface="ＭＳ Ｐゴシック" pitchFamily="-105" charset="-128"/>
              </a:rPr>
              <a:t>Basic foodstuffs are zero </a:t>
            </a:r>
            <a:r>
              <a:rPr lang="en-US" dirty="0">
                <a:ea typeface="ＭＳ Ｐゴシック" pitchFamily="-105" charset="-128"/>
                <a:cs typeface="ＭＳ Ｐゴシック" pitchFamily="-105" charset="-128"/>
              </a:rPr>
              <a:t>rated</a:t>
            </a:r>
            <a:r>
              <a:rPr lang="en-US" sz="1800" dirty="0">
                <a:ea typeface="ＭＳ Ｐゴシック" pitchFamily="-105" charset="-128"/>
                <a:cs typeface="ＭＳ Ｐゴシック" pitchFamily="-105" charset="-128"/>
              </a:rPr>
              <a:t> for </a:t>
            </a:r>
            <a:r>
              <a:rPr lang="en-US" sz="1800" dirty="0"/>
              <a:t>VAT</a:t>
            </a:r>
            <a:r>
              <a:rPr lang="en-US" sz="1800" dirty="0">
                <a:ea typeface="ＭＳ Ｐゴシック" pitchFamily="-105" charset="-128"/>
                <a:cs typeface="ＭＳ Ｐゴシック" pitchFamily="-105" charset="-128"/>
              </a:rPr>
              <a:t> but MUST be fit for human consumption.</a:t>
            </a:r>
            <a:endParaRPr lang="en-GB" sz="1800" dirty="0"/>
          </a:p>
        </p:txBody>
      </p:sp>
    </p:spTree>
    <p:extLst>
      <p:ext uri="{BB962C8B-B14F-4D97-AF65-F5344CB8AC3E}">
        <p14:creationId xmlns:p14="http://schemas.microsoft.com/office/powerpoint/2010/main" val="42283510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460940" cy="382588"/>
          </a:xfrm>
        </p:spPr>
        <p:txBody>
          <a:bodyPr/>
          <a:lstStyle/>
          <a:p>
            <a:r>
              <a:rPr lang="en-US" dirty="0"/>
              <a:t>VAT – Live animals</a:t>
            </a:r>
          </a:p>
        </p:txBody>
      </p:sp>
      <p:sp>
        <p:nvSpPr>
          <p:cNvPr id="3" name="Content Placeholder 2"/>
          <p:cNvSpPr>
            <a:spLocks noGrp="1"/>
          </p:cNvSpPr>
          <p:nvPr>
            <p:ph sz="quarter" idx="10"/>
          </p:nvPr>
        </p:nvSpPr>
        <p:spPr>
          <a:xfrm>
            <a:off x="395535" y="1582496"/>
            <a:ext cx="8352929" cy="4248000"/>
          </a:xfrm>
        </p:spPr>
        <p:txBody>
          <a:bodyPr/>
          <a:lstStyle/>
          <a:p>
            <a:pPr marL="0" lvl="1" indent="0">
              <a:spcBef>
                <a:spcPts val="0"/>
              </a:spcBef>
              <a:spcAft>
                <a:spcPts val="0"/>
              </a:spcAft>
              <a:buNone/>
            </a:pPr>
            <a:r>
              <a:rPr lang="en-US" dirty="0">
                <a:ea typeface="ＭＳ Ｐゴシック" pitchFamily="-105" charset="-128"/>
                <a:cs typeface="ＭＳ Ｐゴシック" pitchFamily="-105" charset="-128"/>
              </a:rPr>
              <a:t>Live animals are zero VAT rated (0%), if of a kind generally used in the UK for yielding or producing food for human consumption.</a:t>
            </a:r>
          </a:p>
          <a:p>
            <a:pPr marL="0" lvl="1" indent="0">
              <a:spcBef>
                <a:spcPts val="0"/>
              </a:spcBef>
              <a:spcAft>
                <a:spcPts val="0"/>
              </a:spcAft>
              <a:buNone/>
            </a:pPr>
            <a:r>
              <a:rPr lang="en-US" dirty="0">
                <a:ea typeface="ＭＳ Ｐゴシック" pitchFamily="-105" charset="-128"/>
                <a:cs typeface="ＭＳ Ｐゴシック" pitchFamily="-105" charset="-128"/>
              </a:rPr>
              <a:t> </a:t>
            </a:r>
          </a:p>
          <a:p>
            <a:pPr marL="0" lvl="1" indent="0">
              <a:spcBef>
                <a:spcPts val="0"/>
              </a:spcBef>
              <a:spcAft>
                <a:spcPts val="0"/>
              </a:spcAft>
              <a:buNone/>
            </a:pPr>
            <a:r>
              <a:rPr lang="en-US" b="1" dirty="0"/>
              <a:t>Zero rated live animals (0% VAT)</a:t>
            </a:r>
          </a:p>
          <a:p>
            <a:pPr marL="501650" lvl="3" indent="-285750">
              <a:spcBef>
                <a:spcPts val="0"/>
              </a:spcBef>
              <a:spcAft>
                <a:spcPts val="0"/>
              </a:spcAft>
              <a:buFont typeface="Arial" panose="020B0604020202020204" pitchFamily="34" charset="0"/>
              <a:buChar char="•"/>
            </a:pPr>
            <a:r>
              <a:rPr lang="en-US" sz="2000" dirty="0"/>
              <a:t>Honeybees</a:t>
            </a:r>
          </a:p>
          <a:p>
            <a:pPr marL="501650" lvl="3" indent="-285750">
              <a:spcBef>
                <a:spcPts val="0"/>
              </a:spcBef>
              <a:spcAft>
                <a:spcPts val="0"/>
              </a:spcAft>
              <a:buFont typeface="Arial" panose="020B0604020202020204" pitchFamily="34" charset="0"/>
              <a:buChar char="•"/>
            </a:pPr>
            <a:r>
              <a:rPr lang="en-US" sz="2000" dirty="0"/>
              <a:t>Meat animals</a:t>
            </a:r>
          </a:p>
          <a:p>
            <a:pPr marL="501650" lvl="3" indent="-285750">
              <a:spcBef>
                <a:spcPts val="0"/>
              </a:spcBef>
              <a:spcAft>
                <a:spcPts val="0"/>
              </a:spcAft>
              <a:buFont typeface="Arial" panose="020B0604020202020204" pitchFamily="34" charset="0"/>
              <a:buChar char="•"/>
            </a:pPr>
            <a:r>
              <a:rPr lang="en-US" sz="2000" dirty="0"/>
              <a:t>Dairy animals</a:t>
            </a:r>
          </a:p>
          <a:p>
            <a:pPr marL="501650" lvl="3" indent="-285750">
              <a:spcBef>
                <a:spcPts val="0"/>
              </a:spcBef>
              <a:spcAft>
                <a:spcPts val="0"/>
              </a:spcAft>
              <a:buFont typeface="Arial" panose="020B0604020202020204" pitchFamily="34" charset="0"/>
              <a:buChar char="•"/>
            </a:pPr>
            <a:r>
              <a:rPr lang="en-US" sz="2000" dirty="0"/>
              <a:t>Poultry (chicken, game birds, ducks, geese, turkeys)</a:t>
            </a:r>
          </a:p>
          <a:p>
            <a:pPr marL="501650" lvl="3" indent="-285750">
              <a:spcBef>
                <a:spcPts val="0"/>
              </a:spcBef>
              <a:spcAft>
                <a:spcPts val="0"/>
              </a:spcAft>
              <a:buFont typeface="Arial" panose="020B0604020202020204" pitchFamily="34" charset="0"/>
              <a:buChar char="•"/>
            </a:pPr>
            <a:r>
              <a:rPr lang="en-US" sz="2000" dirty="0"/>
              <a:t>Fish (salmon, trout, sea fish, shellfish, oysters, mussels)</a:t>
            </a:r>
          </a:p>
          <a:p>
            <a:pPr marL="215900" lvl="4" indent="0">
              <a:spcBef>
                <a:spcPts val="0"/>
              </a:spcBef>
              <a:spcAft>
                <a:spcPts val="0"/>
              </a:spcAft>
              <a:buNone/>
            </a:pPr>
            <a:endParaRPr lang="en-US" sz="2000" dirty="0"/>
          </a:p>
          <a:p>
            <a:pPr marL="0" lvl="1" indent="0">
              <a:spcBef>
                <a:spcPts val="0"/>
              </a:spcBef>
              <a:spcAft>
                <a:spcPts val="0"/>
              </a:spcAft>
              <a:buNone/>
            </a:pPr>
            <a:r>
              <a:rPr lang="en-US" b="1" dirty="0"/>
              <a:t>Standard rated live animals (20% VAT)</a:t>
            </a:r>
          </a:p>
          <a:p>
            <a:pPr lvl="4">
              <a:spcBef>
                <a:spcPts val="0"/>
              </a:spcBef>
              <a:spcAft>
                <a:spcPts val="0"/>
              </a:spcAft>
              <a:buClr>
                <a:srgbClr val="0077E3"/>
              </a:buClr>
              <a:buFont typeface="Arial" panose="020B0604020202020204" pitchFamily="34" charset="0"/>
              <a:buChar char="•"/>
            </a:pPr>
            <a:r>
              <a:rPr lang="en-US" sz="2000" dirty="0"/>
              <a:t>Horses</a:t>
            </a:r>
          </a:p>
          <a:p>
            <a:pPr lvl="4">
              <a:spcBef>
                <a:spcPts val="0"/>
              </a:spcBef>
              <a:spcAft>
                <a:spcPts val="0"/>
              </a:spcAft>
              <a:buClr>
                <a:srgbClr val="0077E3"/>
              </a:buClr>
              <a:buFont typeface="Arial" panose="020B0604020202020204" pitchFamily="34" charset="0"/>
              <a:buChar char="•"/>
            </a:pPr>
            <a:r>
              <a:rPr lang="en-US" sz="2000" dirty="0"/>
              <a:t>Bumble bees</a:t>
            </a:r>
          </a:p>
          <a:p>
            <a:pPr lvl="4">
              <a:spcBef>
                <a:spcPts val="0"/>
              </a:spcBef>
              <a:spcAft>
                <a:spcPts val="0"/>
              </a:spcAft>
              <a:buClr>
                <a:srgbClr val="0077E3"/>
              </a:buClr>
              <a:buFont typeface="Arial" panose="020B0604020202020204" pitchFamily="34" charset="0"/>
              <a:buChar char="•"/>
            </a:pPr>
            <a:r>
              <a:rPr lang="en-US" sz="2000" dirty="0"/>
              <a:t>Racing pigeons</a:t>
            </a:r>
          </a:p>
          <a:p>
            <a:pPr lvl="4">
              <a:spcBef>
                <a:spcPts val="0"/>
              </a:spcBef>
              <a:spcAft>
                <a:spcPts val="0"/>
              </a:spcAft>
              <a:buClr>
                <a:srgbClr val="0077E3"/>
              </a:buClr>
              <a:buFont typeface="Arial" panose="020B0604020202020204" pitchFamily="34" charset="0"/>
              <a:buChar char="•"/>
            </a:pPr>
            <a:r>
              <a:rPr lang="en-US" sz="2000" dirty="0"/>
              <a:t>Ornamental birds</a:t>
            </a:r>
          </a:p>
          <a:p>
            <a:pPr lvl="4">
              <a:spcBef>
                <a:spcPts val="0"/>
              </a:spcBef>
              <a:spcAft>
                <a:spcPts val="0"/>
              </a:spcAft>
              <a:buClr>
                <a:srgbClr val="0077E3"/>
              </a:buClr>
              <a:buFont typeface="Arial" panose="020B0604020202020204" pitchFamily="34" charset="0"/>
              <a:buChar char="•"/>
            </a:pPr>
            <a:r>
              <a:rPr lang="en-US" sz="2000" dirty="0"/>
              <a:t>Coarse or ornamental fish (bream, perch. pike, carp, tench, koi)</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5" name="Picture 4" descr="A person holding a honeycomb frame&#10;&#10;Description automatically generated">
            <a:extLst>
              <a:ext uri="{FF2B5EF4-FFF2-40B4-BE49-F238E27FC236}">
                <a16:creationId xmlns:a16="http://schemas.microsoft.com/office/drawing/2014/main" id="{7D5ADE82-0642-C584-FE46-DF6437876055}"/>
              </a:ext>
            </a:extLst>
          </p:cNvPr>
          <p:cNvPicPr>
            <a:picLocks noChangeAspect="1"/>
          </p:cNvPicPr>
          <p:nvPr/>
        </p:nvPicPr>
        <p:blipFill>
          <a:blip r:embed="rId3"/>
          <a:stretch>
            <a:fillRect/>
          </a:stretch>
        </p:blipFill>
        <p:spPr>
          <a:xfrm>
            <a:off x="6706366" y="2275310"/>
            <a:ext cx="1872209" cy="1250636"/>
          </a:xfrm>
          <a:prstGeom prst="rect">
            <a:avLst/>
          </a:prstGeom>
        </p:spPr>
      </p:pic>
      <p:pic>
        <p:nvPicPr>
          <p:cNvPr id="8" name="Picture 7" descr="A horse standing in a field&#10;&#10;Description automatically generated">
            <a:extLst>
              <a:ext uri="{FF2B5EF4-FFF2-40B4-BE49-F238E27FC236}">
                <a16:creationId xmlns:a16="http://schemas.microsoft.com/office/drawing/2014/main" id="{F2833F34-0C8D-4DE5-054E-DC8B652BFFEF}"/>
              </a:ext>
            </a:extLst>
          </p:cNvPr>
          <p:cNvPicPr>
            <a:picLocks noChangeAspect="1"/>
          </p:cNvPicPr>
          <p:nvPr/>
        </p:nvPicPr>
        <p:blipFill>
          <a:blip r:embed="rId4"/>
          <a:stretch>
            <a:fillRect/>
          </a:stretch>
        </p:blipFill>
        <p:spPr>
          <a:xfrm>
            <a:off x="6720637" y="4237466"/>
            <a:ext cx="1843669" cy="1231571"/>
          </a:xfrm>
          <a:prstGeom prst="rect">
            <a:avLst/>
          </a:prstGeom>
        </p:spPr>
      </p:pic>
    </p:spTree>
    <p:extLst>
      <p:ext uri="{BB962C8B-B14F-4D97-AF65-F5344CB8AC3E}">
        <p14:creationId xmlns:p14="http://schemas.microsoft.com/office/powerpoint/2010/main" val="32778370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1008010"/>
            <a:ext cx="8460940" cy="382588"/>
          </a:xfrm>
        </p:spPr>
        <p:txBody>
          <a:bodyPr/>
          <a:lstStyle/>
          <a:p>
            <a:r>
              <a:rPr lang="en-US" dirty="0"/>
              <a:t>VAT – Animal feed</a:t>
            </a:r>
          </a:p>
        </p:txBody>
      </p:sp>
      <p:sp>
        <p:nvSpPr>
          <p:cNvPr id="3" name="Content Placeholder 2"/>
          <p:cNvSpPr>
            <a:spLocks noGrp="1"/>
          </p:cNvSpPr>
          <p:nvPr>
            <p:ph sz="quarter" idx="10"/>
          </p:nvPr>
        </p:nvSpPr>
        <p:spPr>
          <a:xfrm>
            <a:off x="395535" y="1582496"/>
            <a:ext cx="8460940" cy="4248000"/>
          </a:xfrm>
        </p:spPr>
        <p:txBody>
          <a:bodyPr/>
          <a:lstStyle/>
          <a:p>
            <a:pPr marL="0" lvl="1" indent="0">
              <a:spcBef>
                <a:spcPts val="0"/>
              </a:spcBef>
              <a:spcAft>
                <a:spcPts val="0"/>
              </a:spcAft>
              <a:buNone/>
            </a:pPr>
            <a:r>
              <a:rPr lang="en-US" dirty="0">
                <a:ea typeface="ＭＳ Ｐゴシック" pitchFamily="-105" charset="-128"/>
                <a:cs typeface="ＭＳ Ｐゴシック" pitchFamily="-105" charset="-128"/>
              </a:rPr>
              <a:t>Animal feeding stuffs for livestock are generally zero rated and recognised by the agricultural and land-based industry as:</a:t>
            </a:r>
          </a:p>
          <a:p>
            <a:pPr marL="0" lvl="1" indent="0">
              <a:spcBef>
                <a:spcPts val="0"/>
              </a:spcBef>
              <a:spcAft>
                <a:spcPts val="0"/>
              </a:spcAft>
              <a:buNone/>
            </a:pPr>
            <a:endParaRPr lang="en-US" dirty="0">
              <a:ea typeface="ＭＳ Ｐゴシック" pitchFamily="-105" charset="-128"/>
              <a:cs typeface="ＭＳ Ｐゴシック" pitchFamily="-105" charset="-128"/>
            </a:endParaRPr>
          </a:p>
          <a:p>
            <a:pPr marL="0" lvl="1" indent="0">
              <a:spcBef>
                <a:spcPts val="0"/>
              </a:spcBef>
              <a:spcAft>
                <a:spcPts val="0"/>
              </a:spcAft>
              <a:buNone/>
            </a:pPr>
            <a:r>
              <a:rPr lang="en-US" b="1" dirty="0"/>
              <a:t>Animal feed categories</a:t>
            </a:r>
          </a:p>
          <a:p>
            <a:pPr marL="501650" lvl="3" indent="-285750">
              <a:lnSpc>
                <a:spcPts val="2400"/>
              </a:lnSpc>
              <a:spcBef>
                <a:spcPts val="0"/>
              </a:spcBef>
              <a:spcAft>
                <a:spcPts val="0"/>
              </a:spcAft>
              <a:buFont typeface="Arial" panose="020B0604020202020204" pitchFamily="34" charset="0"/>
              <a:buChar char="•"/>
            </a:pPr>
            <a:r>
              <a:rPr lang="en-US" sz="2000" dirty="0"/>
              <a:t>Straights</a:t>
            </a:r>
          </a:p>
          <a:p>
            <a:pPr marL="501650" lvl="3" indent="-285750">
              <a:lnSpc>
                <a:spcPts val="2400"/>
              </a:lnSpc>
              <a:spcBef>
                <a:spcPts val="0"/>
              </a:spcBef>
              <a:spcAft>
                <a:spcPts val="0"/>
              </a:spcAft>
              <a:buFont typeface="Arial" panose="020B0604020202020204" pitchFamily="34" charset="0"/>
              <a:buChar char="•"/>
            </a:pPr>
            <a:r>
              <a:rPr lang="en-US" sz="2000" dirty="0"/>
              <a:t>Compound feeds </a:t>
            </a:r>
          </a:p>
          <a:p>
            <a:pPr marL="501650" lvl="3" indent="-285750">
              <a:lnSpc>
                <a:spcPts val="2400"/>
              </a:lnSpc>
              <a:spcBef>
                <a:spcPts val="0"/>
              </a:spcBef>
              <a:spcAft>
                <a:spcPts val="0"/>
              </a:spcAft>
              <a:buFont typeface="Arial" panose="020B0604020202020204" pitchFamily="34" charset="0"/>
              <a:buChar char="•"/>
            </a:pPr>
            <a:r>
              <a:rPr lang="en-US" sz="2000" dirty="0"/>
              <a:t>Protein concentrates</a:t>
            </a:r>
          </a:p>
          <a:p>
            <a:pPr marL="501650" lvl="3" indent="-285750">
              <a:lnSpc>
                <a:spcPts val="2400"/>
              </a:lnSpc>
              <a:spcBef>
                <a:spcPts val="0"/>
              </a:spcBef>
              <a:spcAft>
                <a:spcPts val="0"/>
              </a:spcAft>
              <a:buFont typeface="Arial" panose="020B0604020202020204" pitchFamily="34" charset="0"/>
              <a:buChar char="•"/>
            </a:pPr>
            <a:r>
              <a:rPr lang="en-US" sz="2000" dirty="0"/>
              <a:t>Supplements</a:t>
            </a:r>
          </a:p>
          <a:p>
            <a:pPr marL="0" lvl="1" indent="0">
              <a:buNone/>
            </a:pPr>
            <a:endParaRPr lang="en-US" dirty="0"/>
          </a:p>
          <a:p>
            <a:pPr marL="0" lvl="1" indent="0">
              <a:buNone/>
            </a:pPr>
            <a:r>
              <a:rPr lang="en-US" dirty="0">
                <a:ea typeface="ＭＳ Ｐゴシック" pitchFamily="-105" charset="-128"/>
                <a:cs typeface="ＭＳ Ｐゴシック" pitchFamily="-105" charset="-128"/>
              </a:rPr>
              <a:t>Animal feeding stuffs are categorised into specific commodities to apply specific VAT rates.</a:t>
            </a:r>
          </a:p>
          <a:p>
            <a:pPr marL="0" lvl="1" indent="0">
              <a:buNone/>
            </a:pPr>
            <a:r>
              <a:rPr lang="en-US" dirty="0">
                <a:ea typeface="ＭＳ Ｐゴシック" pitchFamily="-105" charset="-128"/>
                <a:cs typeface="ＭＳ Ｐゴシック" pitchFamily="-105" charset="-128"/>
              </a:rPr>
              <a:t>Animal feeds for pet species are always standard VAT rated. </a:t>
            </a:r>
          </a:p>
          <a:p>
            <a:pPr marL="0" lvl="1" indent="0">
              <a:buNone/>
            </a:pPr>
            <a:endParaRPr lang="en-US" dirty="0"/>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5" name="Picture 4" descr="A person feeding cows with hay&#10;&#10;Description automatically generated">
            <a:extLst>
              <a:ext uri="{FF2B5EF4-FFF2-40B4-BE49-F238E27FC236}">
                <a16:creationId xmlns:a16="http://schemas.microsoft.com/office/drawing/2014/main" id="{D656E162-DF87-92A4-4C76-34665D9B0169}"/>
              </a:ext>
            </a:extLst>
          </p:cNvPr>
          <p:cNvPicPr>
            <a:picLocks noChangeAspect="1"/>
          </p:cNvPicPr>
          <p:nvPr/>
        </p:nvPicPr>
        <p:blipFill>
          <a:blip r:embed="rId3"/>
          <a:stretch>
            <a:fillRect/>
          </a:stretch>
        </p:blipFill>
        <p:spPr>
          <a:xfrm>
            <a:off x="5724128" y="2348880"/>
            <a:ext cx="2924789" cy="1871864"/>
          </a:xfrm>
          <a:prstGeom prst="rect">
            <a:avLst/>
          </a:prstGeom>
        </p:spPr>
      </p:pic>
    </p:spTree>
    <p:extLst>
      <p:ext uri="{BB962C8B-B14F-4D97-AF65-F5344CB8AC3E}">
        <p14:creationId xmlns:p14="http://schemas.microsoft.com/office/powerpoint/2010/main" val="39760658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8561" y="994767"/>
            <a:ext cx="8460940" cy="382588"/>
          </a:xfrm>
        </p:spPr>
        <p:txBody>
          <a:bodyPr/>
          <a:lstStyle/>
          <a:p>
            <a:r>
              <a:rPr lang="en-US" dirty="0"/>
              <a:t>VAT – Animal feed</a:t>
            </a:r>
          </a:p>
        </p:txBody>
      </p:sp>
      <p:sp>
        <p:nvSpPr>
          <p:cNvPr id="3" name="Content Placeholder 2"/>
          <p:cNvSpPr>
            <a:spLocks noGrp="1"/>
          </p:cNvSpPr>
          <p:nvPr>
            <p:ph sz="quarter" idx="10"/>
          </p:nvPr>
        </p:nvSpPr>
        <p:spPr>
          <a:xfrm>
            <a:off x="458560" y="1582496"/>
            <a:ext cx="8325907" cy="4366784"/>
          </a:xfrm>
        </p:spPr>
        <p:txBody>
          <a:bodyPr/>
          <a:lstStyle/>
          <a:p>
            <a:pPr marL="0" lvl="1" indent="0">
              <a:spcBef>
                <a:spcPts val="0"/>
              </a:spcBef>
              <a:spcAft>
                <a:spcPts val="0"/>
              </a:spcAft>
              <a:buNone/>
            </a:pPr>
            <a:r>
              <a:rPr lang="en-US" dirty="0">
                <a:ea typeface="ＭＳ Ｐゴシック" pitchFamily="-105" charset="-128"/>
                <a:cs typeface="ＭＳ Ｐゴシック" pitchFamily="-105" charset="-128"/>
              </a:rPr>
              <a:t>Supplies of most animal feeds are zero rated with some exceptions. </a:t>
            </a:r>
          </a:p>
          <a:p>
            <a:pPr marL="0" lvl="1" indent="0">
              <a:spcBef>
                <a:spcPts val="0"/>
              </a:spcBef>
              <a:spcAft>
                <a:spcPts val="0"/>
              </a:spcAft>
              <a:buNone/>
            </a:pPr>
            <a:endParaRPr lang="en-US" dirty="0">
              <a:ea typeface="ＭＳ Ｐゴシック" pitchFamily="-105" charset="-128"/>
              <a:cs typeface="ＭＳ Ｐゴシック" pitchFamily="-105" charset="-128"/>
            </a:endParaRPr>
          </a:p>
          <a:p>
            <a:pPr lvl="2">
              <a:lnSpc>
                <a:spcPts val="2400"/>
              </a:lnSpc>
              <a:spcBef>
                <a:spcPts val="0"/>
              </a:spcBef>
              <a:spcAft>
                <a:spcPts val="0"/>
              </a:spcAft>
            </a:pPr>
            <a:r>
              <a:rPr lang="en-US" sz="2000" b="1" dirty="0"/>
              <a:t>Ingredients for animal feed (varied rates)</a:t>
            </a:r>
          </a:p>
          <a:p>
            <a:pPr marL="501650" lvl="3" indent="-285750">
              <a:lnSpc>
                <a:spcPts val="2400"/>
              </a:lnSpc>
              <a:spcBef>
                <a:spcPts val="0"/>
              </a:spcBef>
              <a:spcAft>
                <a:spcPts val="0"/>
              </a:spcAft>
              <a:buFont typeface="Arial" panose="020B0604020202020204" pitchFamily="34" charset="0"/>
              <a:buChar char="•"/>
            </a:pPr>
            <a:r>
              <a:rPr lang="en-US" sz="2000" dirty="0"/>
              <a:t>Zero rated if foodstuff in themselves</a:t>
            </a:r>
          </a:p>
          <a:p>
            <a:pPr marL="501650" lvl="3" indent="-285750">
              <a:lnSpc>
                <a:spcPts val="2400"/>
              </a:lnSpc>
              <a:spcBef>
                <a:spcPts val="0"/>
              </a:spcBef>
              <a:spcAft>
                <a:spcPts val="0"/>
              </a:spcAft>
              <a:buFont typeface="Arial" panose="020B0604020202020204" pitchFamily="34" charset="0"/>
              <a:buChar char="•"/>
            </a:pPr>
            <a:r>
              <a:rPr lang="en-US" sz="2000" dirty="0"/>
              <a:t>Flavourings, appetisers standard 20%</a:t>
            </a:r>
          </a:p>
          <a:p>
            <a:pPr marL="501650" lvl="3" indent="-285750">
              <a:lnSpc>
                <a:spcPts val="2400"/>
              </a:lnSpc>
              <a:spcBef>
                <a:spcPts val="0"/>
              </a:spcBef>
              <a:spcAft>
                <a:spcPts val="0"/>
              </a:spcAft>
              <a:buFont typeface="Arial" panose="020B0604020202020204" pitchFamily="34" charset="0"/>
              <a:buChar char="•"/>
            </a:pPr>
            <a:r>
              <a:rPr lang="en-US" sz="2000" dirty="0"/>
              <a:t>Binders, colouring agents standard 20%</a:t>
            </a:r>
          </a:p>
          <a:p>
            <a:pPr marL="501650" lvl="3" indent="-285750">
              <a:lnSpc>
                <a:spcPts val="2400"/>
              </a:lnSpc>
              <a:spcBef>
                <a:spcPts val="0"/>
              </a:spcBef>
              <a:spcAft>
                <a:spcPts val="0"/>
              </a:spcAft>
              <a:buFont typeface="Arial" panose="020B0604020202020204" pitchFamily="34" charset="0"/>
              <a:buChar char="•"/>
            </a:pPr>
            <a:r>
              <a:rPr lang="en-US" sz="2000" dirty="0"/>
              <a:t>Standard rate when no nutritional value</a:t>
            </a:r>
          </a:p>
          <a:p>
            <a:pPr lvl="2">
              <a:lnSpc>
                <a:spcPts val="2400"/>
              </a:lnSpc>
              <a:spcBef>
                <a:spcPts val="0"/>
              </a:spcBef>
              <a:spcAft>
                <a:spcPts val="0"/>
              </a:spcAft>
            </a:pPr>
            <a:r>
              <a:rPr lang="en-US" sz="2000" b="1" dirty="0"/>
              <a:t>Probiotics (always 20%)</a:t>
            </a:r>
          </a:p>
          <a:p>
            <a:pPr marL="501650" lvl="3" indent="-285750">
              <a:lnSpc>
                <a:spcPts val="2400"/>
              </a:lnSpc>
              <a:spcBef>
                <a:spcPts val="0"/>
              </a:spcBef>
              <a:spcAft>
                <a:spcPts val="0"/>
              </a:spcAft>
              <a:buFont typeface="Arial" panose="020B0604020202020204" pitchFamily="34" charset="0"/>
              <a:buChar char="•"/>
            </a:pPr>
            <a:r>
              <a:rPr lang="en-US" sz="2000" dirty="0"/>
              <a:t>Aid digestive system</a:t>
            </a:r>
          </a:p>
          <a:p>
            <a:pPr marL="501650" lvl="3" indent="-285750">
              <a:lnSpc>
                <a:spcPts val="2400"/>
              </a:lnSpc>
              <a:spcBef>
                <a:spcPts val="0"/>
              </a:spcBef>
              <a:spcAft>
                <a:spcPts val="0"/>
              </a:spcAft>
              <a:buFont typeface="Arial" panose="020B0604020202020204" pitchFamily="34" charset="0"/>
              <a:buChar char="•"/>
            </a:pPr>
            <a:r>
              <a:rPr lang="en-US" sz="2000" dirty="0"/>
              <a:t>No nutritional value </a:t>
            </a:r>
          </a:p>
          <a:p>
            <a:pPr lvl="2">
              <a:lnSpc>
                <a:spcPts val="2400"/>
              </a:lnSpc>
              <a:spcBef>
                <a:spcPts val="0"/>
              </a:spcBef>
              <a:spcAft>
                <a:spcPts val="0"/>
              </a:spcAft>
            </a:pPr>
            <a:r>
              <a:rPr lang="en-US" sz="2000" b="1" dirty="0"/>
              <a:t>Supplements (always 0%)</a:t>
            </a:r>
          </a:p>
          <a:p>
            <a:pPr marL="501650" lvl="3" indent="-285750">
              <a:lnSpc>
                <a:spcPts val="2400"/>
              </a:lnSpc>
              <a:spcBef>
                <a:spcPts val="0"/>
              </a:spcBef>
              <a:spcAft>
                <a:spcPts val="0"/>
              </a:spcAft>
              <a:buFont typeface="Arial" panose="020B0604020202020204" pitchFamily="34" charset="0"/>
              <a:buChar char="•"/>
            </a:pPr>
            <a:r>
              <a:rPr lang="en-US" sz="2000" dirty="0"/>
              <a:t>Grit (soluble or insoluble) for poultry</a:t>
            </a:r>
          </a:p>
          <a:p>
            <a:pPr marL="501650" lvl="3" indent="-285750">
              <a:lnSpc>
                <a:spcPts val="2400"/>
              </a:lnSpc>
              <a:spcBef>
                <a:spcPts val="0"/>
              </a:spcBef>
              <a:spcAft>
                <a:spcPts val="0"/>
              </a:spcAft>
              <a:buFont typeface="Arial" panose="020B0604020202020204" pitchFamily="34" charset="0"/>
              <a:buChar char="•"/>
            </a:pPr>
            <a:r>
              <a:rPr lang="en-US" sz="2000" dirty="0"/>
              <a:t>Mineral blocks, mixes and licks</a:t>
            </a:r>
          </a:p>
          <a:p>
            <a:pPr marL="0" lvl="1" indent="0">
              <a:buNone/>
            </a:pPr>
            <a:endParaRPr lang="en-US" sz="1800" dirty="0">
              <a:ea typeface="ＭＳ Ｐゴシック" pitchFamily="-105" charset="-128"/>
              <a:cs typeface="ＭＳ Ｐゴシック" pitchFamily="-105" charset="-128"/>
            </a:endParaRP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5" name="Picture 4" descr="A person feeding chickens with a hand&#10;&#10;Description automatically generated">
            <a:extLst>
              <a:ext uri="{FF2B5EF4-FFF2-40B4-BE49-F238E27FC236}">
                <a16:creationId xmlns:a16="http://schemas.microsoft.com/office/drawing/2014/main" id="{16B28D1B-80A4-B775-533A-745B02129CFA}"/>
              </a:ext>
            </a:extLst>
          </p:cNvPr>
          <p:cNvPicPr>
            <a:picLocks noChangeAspect="1"/>
          </p:cNvPicPr>
          <p:nvPr/>
        </p:nvPicPr>
        <p:blipFill>
          <a:blip r:embed="rId3"/>
          <a:stretch>
            <a:fillRect/>
          </a:stretch>
        </p:blipFill>
        <p:spPr>
          <a:xfrm>
            <a:off x="5807103" y="2804523"/>
            <a:ext cx="2878337" cy="1922730"/>
          </a:xfrm>
          <a:prstGeom prst="rect">
            <a:avLst/>
          </a:prstGeom>
        </p:spPr>
      </p:pic>
    </p:spTree>
    <p:extLst>
      <p:ext uri="{BB962C8B-B14F-4D97-AF65-F5344CB8AC3E}">
        <p14:creationId xmlns:p14="http://schemas.microsoft.com/office/powerpoint/2010/main" val="7438080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1027503"/>
            <a:ext cx="8460940" cy="382588"/>
          </a:xfrm>
        </p:spPr>
        <p:txBody>
          <a:bodyPr/>
          <a:lstStyle/>
          <a:p>
            <a:r>
              <a:rPr lang="en-US" dirty="0"/>
              <a:t>VAT – Plants and seeds</a:t>
            </a:r>
          </a:p>
        </p:txBody>
      </p:sp>
      <p:sp>
        <p:nvSpPr>
          <p:cNvPr id="3" name="Content Placeholder 2"/>
          <p:cNvSpPr>
            <a:spLocks noGrp="1"/>
          </p:cNvSpPr>
          <p:nvPr>
            <p:ph sz="quarter" idx="10"/>
          </p:nvPr>
        </p:nvSpPr>
        <p:spPr>
          <a:xfrm>
            <a:off x="511606" y="1582497"/>
            <a:ext cx="6004610" cy="4248000"/>
          </a:xfrm>
        </p:spPr>
        <p:txBody>
          <a:bodyPr/>
          <a:lstStyle/>
          <a:p>
            <a:pPr marL="0" lvl="1" indent="0">
              <a:spcBef>
                <a:spcPts val="0"/>
              </a:spcBef>
              <a:spcAft>
                <a:spcPts val="0"/>
              </a:spcAft>
              <a:buNone/>
            </a:pPr>
            <a:r>
              <a:rPr lang="en-US" dirty="0">
                <a:ea typeface="ＭＳ Ｐゴシック" pitchFamily="-105" charset="-128"/>
                <a:cs typeface="ＭＳ Ｐゴシック" pitchFamily="-105" charset="-128"/>
              </a:rPr>
              <a:t>Plants and seeds used in production of human foodstuffs are zero rated.</a:t>
            </a:r>
          </a:p>
          <a:p>
            <a:pPr marL="0" lvl="1" indent="0">
              <a:spcBef>
                <a:spcPts val="0"/>
              </a:spcBef>
              <a:spcAft>
                <a:spcPts val="0"/>
              </a:spcAft>
              <a:buNone/>
            </a:pPr>
            <a:r>
              <a:rPr lang="en-US" dirty="0">
                <a:ea typeface="ＭＳ Ｐゴシック" pitchFamily="-105" charset="-128"/>
                <a:cs typeface="ＭＳ Ｐゴシック" pitchFamily="-105" charset="-128"/>
              </a:rPr>
              <a:t> </a:t>
            </a:r>
          </a:p>
          <a:p>
            <a:pPr marL="0" lvl="1" indent="0">
              <a:spcBef>
                <a:spcPts val="0"/>
              </a:spcBef>
              <a:spcAft>
                <a:spcPts val="0"/>
              </a:spcAft>
              <a:buNone/>
            </a:pPr>
            <a:r>
              <a:rPr lang="en-US" b="1" dirty="0"/>
              <a:t>Zero rated plants and seeds</a:t>
            </a:r>
          </a:p>
          <a:p>
            <a:pPr marL="387350" lvl="3" indent="-171450">
              <a:spcBef>
                <a:spcPts val="0"/>
              </a:spcBef>
              <a:spcAft>
                <a:spcPts val="0"/>
              </a:spcAft>
              <a:buFont typeface="Arial" panose="020B0604020202020204" pitchFamily="34" charset="0"/>
              <a:buChar char="•"/>
            </a:pPr>
            <a:r>
              <a:rPr lang="en-US" sz="2000" dirty="0"/>
              <a:t>Food plants</a:t>
            </a:r>
          </a:p>
          <a:p>
            <a:pPr marL="387350" lvl="3" indent="-171450">
              <a:spcBef>
                <a:spcPts val="0"/>
              </a:spcBef>
              <a:spcAft>
                <a:spcPts val="0"/>
              </a:spcAft>
              <a:buFont typeface="Arial" panose="020B0604020202020204" pitchFamily="34" charset="0"/>
              <a:buChar char="•"/>
            </a:pPr>
            <a:r>
              <a:rPr lang="en-US" sz="2000" dirty="0"/>
              <a:t>Seeds used directly as foods</a:t>
            </a:r>
          </a:p>
          <a:p>
            <a:pPr marL="387350" lvl="3" indent="-171450">
              <a:spcBef>
                <a:spcPts val="0"/>
              </a:spcBef>
              <a:spcAft>
                <a:spcPts val="0"/>
              </a:spcAft>
              <a:buFont typeface="Arial" panose="020B0604020202020204" pitchFamily="34" charset="0"/>
              <a:buChar char="•"/>
            </a:pPr>
            <a:r>
              <a:rPr lang="en-US" sz="2000" dirty="0"/>
              <a:t>Seeds, spores, rhizomes to produce food plants</a:t>
            </a:r>
          </a:p>
          <a:p>
            <a:pPr lvl="3" indent="0">
              <a:spcBef>
                <a:spcPts val="0"/>
              </a:spcBef>
              <a:spcAft>
                <a:spcPts val="0"/>
              </a:spcAft>
              <a:buNone/>
            </a:pPr>
            <a:endParaRPr lang="en-US" sz="2000" dirty="0"/>
          </a:p>
          <a:p>
            <a:pPr lvl="2">
              <a:spcBef>
                <a:spcPts val="0"/>
              </a:spcBef>
              <a:spcAft>
                <a:spcPts val="0"/>
              </a:spcAft>
            </a:pPr>
            <a:endParaRPr lang="en-US" sz="2000" dirty="0"/>
          </a:p>
          <a:p>
            <a:pPr lvl="2">
              <a:spcBef>
                <a:spcPts val="0"/>
              </a:spcBef>
              <a:spcAft>
                <a:spcPts val="0"/>
              </a:spcAft>
            </a:pPr>
            <a:r>
              <a:rPr lang="en-US" sz="2000" b="1" dirty="0"/>
              <a:t>Standard rated plants and seeds</a:t>
            </a:r>
          </a:p>
          <a:p>
            <a:pPr marL="387350" lvl="3" indent="-171450">
              <a:spcBef>
                <a:spcPts val="0"/>
              </a:spcBef>
              <a:spcAft>
                <a:spcPts val="0"/>
              </a:spcAft>
              <a:buFont typeface="Arial" panose="020B0604020202020204" pitchFamily="34" charset="0"/>
              <a:buChar char="•"/>
            </a:pPr>
            <a:r>
              <a:rPr lang="en-US" sz="2000" dirty="0"/>
              <a:t>Seeds, plants and cut flowers for ornamental purposes</a:t>
            </a:r>
          </a:p>
          <a:p>
            <a:pPr marL="387350" lvl="3" indent="-171450">
              <a:spcBef>
                <a:spcPts val="0"/>
              </a:spcBef>
              <a:spcAft>
                <a:spcPts val="0"/>
              </a:spcAft>
              <a:buFont typeface="Arial" panose="020B0604020202020204" pitchFamily="34" charset="0"/>
              <a:buChar char="•"/>
            </a:pPr>
            <a:r>
              <a:rPr lang="en-US" sz="2000" dirty="0"/>
              <a:t>Packaged as food for pets or ornamental birds</a:t>
            </a:r>
          </a:p>
          <a:p>
            <a:pPr marL="387350" lvl="3" indent="-171450">
              <a:spcBef>
                <a:spcPts val="0"/>
              </a:spcBef>
              <a:spcAft>
                <a:spcPts val="0"/>
              </a:spcAft>
              <a:buFont typeface="Arial" panose="020B0604020202020204" pitchFamily="34" charset="0"/>
              <a:buChar char="•"/>
            </a:pPr>
            <a:r>
              <a:rPr lang="en-US" sz="2000" dirty="0"/>
              <a:t>Seeds and plants used for pet food</a:t>
            </a:r>
          </a:p>
          <a:p>
            <a:pPr marL="387350" lvl="3" indent="-171450">
              <a:spcBef>
                <a:spcPts val="0"/>
              </a:spcBef>
              <a:spcAft>
                <a:spcPts val="0"/>
              </a:spcAft>
              <a:buFont typeface="Arial" panose="020B0604020202020204" pitchFamily="34" charset="0"/>
              <a:buChar char="•"/>
            </a:pPr>
            <a:r>
              <a:rPr lang="en-US" sz="2000" dirty="0"/>
              <a:t>Used for any non-food purpose</a:t>
            </a:r>
          </a:p>
          <a:p>
            <a:pPr marL="387350" lvl="3" indent="-171450">
              <a:spcBef>
                <a:spcPts val="0"/>
              </a:spcBef>
              <a:spcAft>
                <a:spcPts val="0"/>
              </a:spcAft>
              <a:buFont typeface="Courier New" panose="02070309020205020404" pitchFamily="49" charset="0"/>
              <a:buChar char="o"/>
            </a:pPr>
            <a:endParaRPr lang="en-US" sz="1400" dirty="0"/>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5" name="Picture 4" descr="A pile of potatoes on dirt&#10;&#10;Description automatically generated">
            <a:extLst>
              <a:ext uri="{FF2B5EF4-FFF2-40B4-BE49-F238E27FC236}">
                <a16:creationId xmlns:a16="http://schemas.microsoft.com/office/drawing/2014/main" id="{F695AE50-862E-E5FB-2915-C5F9C585E1C1}"/>
              </a:ext>
            </a:extLst>
          </p:cNvPr>
          <p:cNvPicPr>
            <a:picLocks noChangeAspect="1"/>
          </p:cNvPicPr>
          <p:nvPr/>
        </p:nvPicPr>
        <p:blipFill>
          <a:blip r:embed="rId3"/>
          <a:stretch>
            <a:fillRect/>
          </a:stretch>
        </p:blipFill>
        <p:spPr>
          <a:xfrm>
            <a:off x="6516216" y="1958218"/>
            <a:ext cx="2116178" cy="1494021"/>
          </a:xfrm>
          <a:prstGeom prst="rect">
            <a:avLst/>
          </a:prstGeom>
        </p:spPr>
      </p:pic>
      <p:pic>
        <p:nvPicPr>
          <p:cNvPr id="6" name="Picture 5" descr="A greenhouse full of flowers&#10;&#10;Description automatically generated">
            <a:extLst>
              <a:ext uri="{FF2B5EF4-FFF2-40B4-BE49-F238E27FC236}">
                <a16:creationId xmlns:a16="http://schemas.microsoft.com/office/drawing/2014/main" id="{08EC24E0-DA9B-56CB-D238-4675427DA68B}"/>
              </a:ext>
            </a:extLst>
          </p:cNvPr>
          <p:cNvPicPr>
            <a:picLocks noChangeAspect="1"/>
          </p:cNvPicPr>
          <p:nvPr/>
        </p:nvPicPr>
        <p:blipFill>
          <a:blip r:embed="rId4"/>
          <a:stretch>
            <a:fillRect/>
          </a:stretch>
        </p:blipFill>
        <p:spPr>
          <a:xfrm>
            <a:off x="6516216" y="4000366"/>
            <a:ext cx="2116178" cy="1587134"/>
          </a:xfrm>
          <a:prstGeom prst="rect">
            <a:avLst/>
          </a:prstGeom>
        </p:spPr>
      </p:pic>
    </p:spTree>
    <p:extLst>
      <p:ext uri="{BB962C8B-B14F-4D97-AF65-F5344CB8AC3E}">
        <p14:creationId xmlns:p14="http://schemas.microsoft.com/office/powerpoint/2010/main" val="523703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a:t>
            </a:r>
          </a:p>
        </p:txBody>
      </p:sp>
      <p:sp>
        <p:nvSpPr>
          <p:cNvPr id="3" name="Content Placeholder 2"/>
          <p:cNvSpPr>
            <a:spLocks noGrp="1"/>
          </p:cNvSpPr>
          <p:nvPr>
            <p:ph sz="quarter" idx="10"/>
          </p:nvPr>
        </p:nvSpPr>
        <p:spPr>
          <a:xfrm>
            <a:off x="457200" y="2060848"/>
            <a:ext cx="8229600" cy="3096344"/>
          </a:xfrm>
        </p:spPr>
        <p:txBody>
          <a:bodyPr/>
          <a:lstStyle/>
          <a:p>
            <a:pPr>
              <a:lnSpc>
                <a:spcPts val="1600"/>
              </a:lnSpc>
              <a:spcBef>
                <a:spcPts val="600"/>
              </a:spcBef>
              <a:spcAft>
                <a:spcPts val="600"/>
              </a:spcAft>
            </a:pPr>
            <a:r>
              <a:rPr lang="en-US" b="1" dirty="0">
                <a:ea typeface="ＭＳ Ｐゴシック" pitchFamily="-105" charset="-128"/>
                <a:cs typeface="ＭＳ Ｐゴシック" pitchFamily="-105" charset="-128"/>
              </a:rPr>
              <a:t>By the end of this session learners should be able to:</a:t>
            </a:r>
          </a:p>
          <a:p>
            <a:pPr>
              <a:lnSpc>
                <a:spcPts val="1600"/>
              </a:lnSpc>
              <a:spcBef>
                <a:spcPts val="600"/>
              </a:spcBef>
              <a:spcAft>
                <a:spcPts val="600"/>
              </a:spcAft>
            </a:pPr>
            <a:endParaRPr lang="en-US" dirty="0">
              <a:ea typeface="ＭＳ Ｐゴシック" pitchFamily="-105" charset="-128"/>
              <a:cs typeface="ＭＳ Ｐゴシック" pitchFamily="-105" charset="-128"/>
            </a:endParaRPr>
          </a:p>
          <a:p>
            <a:pPr lvl="1"/>
            <a:r>
              <a:rPr lang="en-US" dirty="0"/>
              <a:t>Discuss the different types of taxation agricultural and land-based businesses and their owners may need to pay.</a:t>
            </a:r>
          </a:p>
          <a:p>
            <a:pPr lvl="1"/>
            <a:r>
              <a:rPr lang="en-US" dirty="0"/>
              <a:t>Review specific taxes that may be applied to agricultural and land-based businesses.</a:t>
            </a:r>
          </a:p>
          <a:p>
            <a:pPr lvl="1"/>
            <a:r>
              <a:rPr lang="en-US" sz="2000" dirty="0"/>
              <a:t>Consider the different levels of value added tax (VAT) that can be applied to different sectors.</a:t>
            </a:r>
          </a:p>
          <a:p>
            <a:pPr marL="0" lvl="1" indent="0">
              <a:buNone/>
            </a:pPr>
            <a:endParaRPr lang="en-US" sz="2000" dirty="0"/>
          </a:p>
          <a:p>
            <a:pPr marL="0" lvl="1" indent="0">
              <a:buNone/>
            </a:pPr>
            <a:endParaRPr lang="en-US" sz="2000" dirty="0"/>
          </a:p>
          <a:p>
            <a:pPr lvl="1"/>
            <a:endParaRPr lang="en-US" dirty="0"/>
          </a:p>
          <a:p>
            <a:pPr marL="0" lvl="1" indent="0">
              <a:lnSpc>
                <a:spcPts val="1600"/>
              </a:lnSpc>
              <a:spcBef>
                <a:spcPts val="600"/>
              </a:spcBef>
              <a:spcAft>
                <a:spcPts val="600"/>
              </a:spcAft>
              <a:buNone/>
            </a:pPr>
            <a:endParaRPr lang="en-US" dirty="0"/>
          </a:p>
          <a:p>
            <a:pPr marL="0" lvl="1" indent="0">
              <a:lnSpc>
                <a:spcPts val="1600"/>
              </a:lnSpc>
              <a:spcBef>
                <a:spcPts val="600"/>
              </a:spcBef>
              <a:spcAft>
                <a:spcPts val="600"/>
              </a:spcAft>
              <a:buNone/>
            </a:pPr>
            <a:endParaRPr lang="en-US" dirty="0"/>
          </a:p>
          <a:p>
            <a:pPr>
              <a:lnSpc>
                <a:spcPts val="1600"/>
              </a:lnSpc>
              <a:spcBef>
                <a:spcPts val="600"/>
              </a:spcBef>
              <a:spcAft>
                <a:spcPts val="600"/>
              </a:spcAft>
            </a:pP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6686" y="1027504"/>
            <a:ext cx="8460940" cy="382588"/>
          </a:xfrm>
        </p:spPr>
        <p:txBody>
          <a:bodyPr/>
          <a:lstStyle/>
          <a:p>
            <a:r>
              <a:rPr lang="en-US" dirty="0"/>
              <a:t>VAT– Plants and seeds</a:t>
            </a:r>
          </a:p>
        </p:txBody>
      </p:sp>
      <p:sp>
        <p:nvSpPr>
          <p:cNvPr id="3" name="Content Placeholder 2"/>
          <p:cNvSpPr>
            <a:spLocks noGrp="1"/>
          </p:cNvSpPr>
          <p:nvPr>
            <p:ph sz="quarter" idx="10"/>
          </p:nvPr>
        </p:nvSpPr>
        <p:spPr>
          <a:xfrm>
            <a:off x="446686" y="1582496"/>
            <a:ext cx="5709490" cy="4248000"/>
          </a:xfrm>
        </p:spPr>
        <p:txBody>
          <a:bodyPr/>
          <a:lstStyle/>
          <a:p>
            <a:pPr marL="0" lvl="1" indent="0">
              <a:spcBef>
                <a:spcPts val="0"/>
              </a:spcBef>
              <a:spcAft>
                <a:spcPts val="0"/>
              </a:spcAft>
              <a:buNone/>
            </a:pPr>
            <a:r>
              <a:rPr lang="en-US" dirty="0">
                <a:ea typeface="ＭＳ Ｐゴシック" pitchFamily="-105" charset="-128"/>
                <a:cs typeface="ＭＳ Ｐゴシック" pitchFamily="-105" charset="-128"/>
              </a:rPr>
              <a:t>Some more examples include:</a:t>
            </a:r>
          </a:p>
          <a:p>
            <a:pPr marL="0" lvl="1" indent="0">
              <a:spcBef>
                <a:spcPts val="0"/>
              </a:spcBef>
              <a:spcAft>
                <a:spcPts val="0"/>
              </a:spcAft>
              <a:buNone/>
            </a:pPr>
            <a:r>
              <a:rPr lang="en-US" dirty="0">
                <a:ea typeface="ＭＳ Ｐゴシック" pitchFamily="-105" charset="-128"/>
                <a:cs typeface="ＭＳ Ｐゴシック" pitchFamily="-105" charset="-128"/>
              </a:rPr>
              <a:t> </a:t>
            </a:r>
          </a:p>
          <a:p>
            <a:pPr marL="0" lvl="1" indent="0">
              <a:spcBef>
                <a:spcPts val="0"/>
              </a:spcBef>
              <a:spcAft>
                <a:spcPts val="0"/>
              </a:spcAft>
              <a:buNone/>
            </a:pPr>
            <a:r>
              <a:rPr lang="en-US" b="1" dirty="0"/>
              <a:t>Zero rated plants and seeds</a:t>
            </a:r>
          </a:p>
          <a:p>
            <a:pPr marL="501650" lvl="3" indent="-285750">
              <a:spcBef>
                <a:spcPts val="0"/>
              </a:spcBef>
              <a:spcAft>
                <a:spcPts val="0"/>
              </a:spcAft>
              <a:buFont typeface="Arial" panose="020B0604020202020204" pitchFamily="34" charset="0"/>
              <a:buChar char="•"/>
            </a:pPr>
            <a:r>
              <a:rPr lang="en-US" sz="2000" dirty="0"/>
              <a:t>Food crops and cereals</a:t>
            </a:r>
          </a:p>
          <a:p>
            <a:pPr marL="501650" lvl="3" indent="-285750">
              <a:spcBef>
                <a:spcPts val="0"/>
              </a:spcBef>
              <a:spcAft>
                <a:spcPts val="0"/>
              </a:spcAft>
              <a:buFont typeface="Arial" panose="020B0604020202020204" pitchFamily="34" charset="0"/>
              <a:buChar char="•"/>
            </a:pPr>
            <a:r>
              <a:rPr lang="en-US" sz="2000" dirty="0"/>
              <a:t>Fruit-bearing trees and shrubs</a:t>
            </a:r>
          </a:p>
          <a:p>
            <a:pPr marL="501650" lvl="3" indent="-285750">
              <a:spcBef>
                <a:spcPts val="0"/>
              </a:spcBef>
              <a:spcAft>
                <a:spcPts val="0"/>
              </a:spcAft>
              <a:buFont typeface="Arial" panose="020B0604020202020204" pitchFamily="34" charset="0"/>
              <a:buChar char="•"/>
            </a:pPr>
            <a:r>
              <a:rPr lang="en-US" sz="2000" dirty="0"/>
              <a:t>Edible berries (e.g blueberry, strawberry)</a:t>
            </a:r>
          </a:p>
          <a:p>
            <a:pPr marL="501650" lvl="3" indent="-285750">
              <a:spcBef>
                <a:spcPts val="0"/>
              </a:spcBef>
              <a:spcAft>
                <a:spcPts val="0"/>
              </a:spcAft>
              <a:buFont typeface="Arial" panose="020B0604020202020204" pitchFamily="34" charset="0"/>
              <a:buChar char="•"/>
            </a:pPr>
            <a:r>
              <a:rPr lang="en-US" sz="2000" dirty="0"/>
              <a:t>Rootstock (e.g. cucumber, tomatoes )</a:t>
            </a:r>
          </a:p>
          <a:p>
            <a:pPr marL="501650" lvl="3" indent="-285750">
              <a:spcBef>
                <a:spcPts val="0"/>
              </a:spcBef>
              <a:spcAft>
                <a:spcPts val="0"/>
              </a:spcAft>
              <a:buFont typeface="Arial" panose="020B0604020202020204" pitchFamily="34" charset="0"/>
              <a:buChar char="•"/>
            </a:pPr>
            <a:r>
              <a:rPr lang="en-US" sz="2000" dirty="0"/>
              <a:t>Culinary herbs (e.g. basil, parsley, mint.)</a:t>
            </a:r>
          </a:p>
          <a:p>
            <a:pPr marL="501650" lvl="3" indent="-285750">
              <a:spcBef>
                <a:spcPts val="0"/>
              </a:spcBef>
              <a:spcAft>
                <a:spcPts val="0"/>
              </a:spcAft>
              <a:buFont typeface="Arial" panose="020B0604020202020204" pitchFamily="34" charset="0"/>
              <a:buChar char="•"/>
            </a:pPr>
            <a:r>
              <a:rPr lang="en-US" sz="2000" dirty="0"/>
              <a:t>Seeds (vegetables, herbs, cereals)</a:t>
            </a:r>
          </a:p>
          <a:p>
            <a:pPr lvl="2">
              <a:spcBef>
                <a:spcPts val="0"/>
              </a:spcBef>
              <a:spcAft>
                <a:spcPts val="0"/>
              </a:spcAft>
            </a:pPr>
            <a:endParaRPr lang="en-US" sz="2000" dirty="0"/>
          </a:p>
          <a:p>
            <a:pPr lvl="2">
              <a:spcBef>
                <a:spcPts val="0"/>
              </a:spcBef>
              <a:spcAft>
                <a:spcPts val="0"/>
              </a:spcAft>
              <a:buClr>
                <a:srgbClr val="0077E3"/>
              </a:buClr>
            </a:pPr>
            <a:r>
              <a:rPr lang="en-US" sz="2000" b="1" dirty="0"/>
              <a:t>Standard rated plants and seeds</a:t>
            </a:r>
          </a:p>
          <a:p>
            <a:pPr marL="501650" lvl="3" indent="-285750">
              <a:spcBef>
                <a:spcPts val="0"/>
              </a:spcBef>
              <a:spcAft>
                <a:spcPts val="0"/>
              </a:spcAft>
              <a:buFont typeface="Arial" panose="020B0604020202020204" pitchFamily="34" charset="0"/>
              <a:buChar char="•"/>
            </a:pPr>
            <a:r>
              <a:rPr lang="en-US" sz="2000" dirty="0"/>
              <a:t>Linseed, flax or other crops for industrial purposes</a:t>
            </a:r>
          </a:p>
          <a:p>
            <a:pPr marL="501650" lvl="3" indent="-285750">
              <a:spcBef>
                <a:spcPts val="0"/>
              </a:spcBef>
              <a:spcAft>
                <a:spcPts val="0"/>
              </a:spcAft>
              <a:buFont typeface="Arial" panose="020B0604020202020204" pitchFamily="34" charset="0"/>
              <a:buChar char="•"/>
            </a:pPr>
            <a:r>
              <a:rPr lang="en-US" sz="2000" dirty="0"/>
              <a:t>Seeds or bulbs for growing (non-edible) flowers</a:t>
            </a:r>
          </a:p>
          <a:p>
            <a:pPr marL="501650" lvl="3" indent="-285750">
              <a:spcBef>
                <a:spcPts val="0"/>
              </a:spcBef>
              <a:spcAft>
                <a:spcPts val="0"/>
              </a:spcAft>
              <a:buFont typeface="Arial" panose="020B0604020202020204" pitchFamily="34" charset="0"/>
              <a:buChar char="•"/>
            </a:pPr>
            <a:r>
              <a:rPr lang="en-US" sz="2000" dirty="0"/>
              <a:t>Grown for perfume, medicinal or insecticides</a:t>
            </a:r>
          </a:p>
          <a:p>
            <a:pPr marL="501650" lvl="3" indent="-285750">
              <a:spcBef>
                <a:spcPts val="0"/>
              </a:spcBef>
              <a:spcAft>
                <a:spcPts val="0"/>
              </a:spcAft>
              <a:buFont typeface="Arial" panose="020B0604020202020204" pitchFamily="34" charset="0"/>
              <a:buChar char="•"/>
            </a:pPr>
            <a:r>
              <a:rPr lang="en-US" sz="2000" dirty="0"/>
              <a:t>Plants and trees for ornamental effect</a:t>
            </a:r>
          </a:p>
          <a:p>
            <a:pPr marL="387350" lvl="3" indent="-171450">
              <a:spcBef>
                <a:spcPts val="0"/>
              </a:spcBef>
              <a:spcAft>
                <a:spcPts val="0"/>
              </a:spcAft>
              <a:buFont typeface="Arial" panose="020B0604020202020204" pitchFamily="34" charset="0"/>
              <a:buChar char="•"/>
            </a:pPr>
            <a:endParaRPr lang="en-US" sz="1200" dirty="0"/>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5" name="Picture 4" descr="A potted tulips in a pot&#10;&#10;Description automatically generated">
            <a:extLst>
              <a:ext uri="{FF2B5EF4-FFF2-40B4-BE49-F238E27FC236}">
                <a16:creationId xmlns:a16="http://schemas.microsoft.com/office/drawing/2014/main" id="{6EDA205E-5491-0E2B-9535-17B0DE92CD70}"/>
              </a:ext>
            </a:extLst>
          </p:cNvPr>
          <p:cNvPicPr>
            <a:picLocks noChangeAspect="1"/>
          </p:cNvPicPr>
          <p:nvPr/>
        </p:nvPicPr>
        <p:blipFill>
          <a:blip r:embed="rId3"/>
          <a:stretch>
            <a:fillRect/>
          </a:stretch>
        </p:blipFill>
        <p:spPr>
          <a:xfrm>
            <a:off x="6156176" y="3909653"/>
            <a:ext cx="2453965" cy="1840475"/>
          </a:xfrm>
          <a:prstGeom prst="rect">
            <a:avLst/>
          </a:prstGeom>
        </p:spPr>
      </p:pic>
      <p:pic>
        <p:nvPicPr>
          <p:cNvPr id="6" name="Picture 5" descr="A close up of a fruit on a tree&#10;&#10;Description automatically generated">
            <a:extLst>
              <a:ext uri="{FF2B5EF4-FFF2-40B4-BE49-F238E27FC236}">
                <a16:creationId xmlns:a16="http://schemas.microsoft.com/office/drawing/2014/main" id="{BF9479F0-5004-751E-4170-2DA96A5B28AD}"/>
              </a:ext>
            </a:extLst>
          </p:cNvPr>
          <p:cNvPicPr>
            <a:picLocks noChangeAspect="1"/>
          </p:cNvPicPr>
          <p:nvPr/>
        </p:nvPicPr>
        <p:blipFill>
          <a:blip r:embed="rId4"/>
          <a:stretch>
            <a:fillRect/>
          </a:stretch>
        </p:blipFill>
        <p:spPr>
          <a:xfrm>
            <a:off x="6156176" y="1751180"/>
            <a:ext cx="2511706" cy="1677820"/>
          </a:xfrm>
          <a:prstGeom prst="rect">
            <a:avLst/>
          </a:prstGeom>
        </p:spPr>
      </p:pic>
    </p:spTree>
    <p:extLst>
      <p:ext uri="{BB962C8B-B14F-4D97-AF65-F5344CB8AC3E}">
        <p14:creationId xmlns:p14="http://schemas.microsoft.com/office/powerpoint/2010/main" val="26991239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Exempt or outside the scope of VAT</a:t>
            </a:r>
          </a:p>
        </p:txBody>
      </p:sp>
      <p:sp>
        <p:nvSpPr>
          <p:cNvPr id="3075" name="Content Placeholder 2"/>
          <p:cNvSpPr>
            <a:spLocks noGrp="1"/>
          </p:cNvSpPr>
          <p:nvPr>
            <p:ph sz="quarter" idx="10"/>
          </p:nvPr>
        </p:nvSpPr>
        <p:spPr>
          <a:xfrm>
            <a:off x="457200" y="1844824"/>
            <a:ext cx="4762872" cy="4248000"/>
          </a:xfrm>
        </p:spPr>
        <p:txBody>
          <a:bodyPr/>
          <a:lstStyle/>
          <a:p>
            <a:pPr marL="0" indent="0">
              <a:lnSpc>
                <a:spcPct val="100000"/>
              </a:lnSpc>
            </a:pPr>
            <a:r>
              <a:rPr lang="en-GB" dirty="0">
                <a:ea typeface="ＭＳ Ｐゴシック" pitchFamily="-105" charset="-128"/>
                <a:cs typeface="ＭＳ Ｐゴシック" pitchFamily="-105" charset="-128"/>
              </a:rPr>
              <a:t>Zero-rated items are still taxable in theory. It is simply that the rate is set to zero (0%) currently. </a:t>
            </a:r>
          </a:p>
          <a:p>
            <a:pPr marL="0" indent="0">
              <a:lnSpc>
                <a:spcPct val="100000"/>
              </a:lnSpc>
            </a:pPr>
            <a:r>
              <a:rPr lang="en-GB" dirty="0">
                <a:ea typeface="ＭＳ Ｐゴシック" pitchFamily="-105" charset="-128"/>
                <a:cs typeface="ＭＳ Ｐゴシック" pitchFamily="-105" charset="-128"/>
              </a:rPr>
              <a:t>Other goods and services are totally exempt from VAT or fall outside the scope altogether. </a:t>
            </a:r>
          </a:p>
          <a:p>
            <a:pPr marL="0" indent="0">
              <a:lnSpc>
                <a:spcPct val="100000"/>
              </a:lnSpc>
            </a:pPr>
            <a:r>
              <a:rPr lang="en-US" b="1" dirty="0"/>
              <a:t>For example, commercial land sales/leasing: </a:t>
            </a:r>
            <a:r>
              <a:rPr lang="en-GB" dirty="0">
                <a:ea typeface="ＭＳ Ｐゴシック" pitchFamily="-105" charset="-128"/>
                <a:cs typeface="ＭＳ Ｐゴシック" pitchFamily="-105" charset="-128"/>
              </a:rPr>
              <a:t>Sale or leasing of commercial land (e.g farmland) is outside the scope of VAT. </a:t>
            </a:r>
          </a:p>
          <a:p>
            <a:pPr marL="0" lvl="1" indent="0">
              <a:lnSpc>
                <a:spcPts val="1000"/>
              </a:lnSpc>
              <a:buNone/>
            </a:pPr>
            <a:endParaRPr lang="en-US" dirty="0"/>
          </a:p>
          <a:p>
            <a:pPr marL="0" lvl="1" indent="0">
              <a:buNone/>
            </a:pPr>
            <a:endParaRPr lang="en-US" dirty="0"/>
          </a:p>
          <a:p>
            <a:pPr marL="0" lvl="1" indent="0">
              <a:buNone/>
            </a:pPr>
            <a:endParaRPr lang="en-US" dirty="0"/>
          </a:p>
          <a:p>
            <a:pPr marL="0" lvl="1" indent="0">
              <a:lnSpc>
                <a:spcPct val="100000"/>
              </a:lnSpc>
              <a:spcBef>
                <a:spcPts val="0"/>
              </a:spcBef>
              <a:buNone/>
            </a:pPr>
            <a:endParaRPr lang="en-GB" sz="1800" dirty="0">
              <a:ea typeface="ＭＳ Ｐゴシック" pitchFamily="-105" charset="-128"/>
              <a:cs typeface="ＭＳ Ｐゴシック" pitchFamily="-105" charset="-128"/>
            </a:endParaRPr>
          </a:p>
          <a:p>
            <a:pPr marL="0" lvl="1" indent="0">
              <a:lnSpc>
                <a:spcPct val="100000"/>
              </a:lnSpc>
              <a:spcBef>
                <a:spcPts val="0"/>
              </a:spcBef>
              <a:buNone/>
            </a:pPr>
            <a:endParaRPr lang="en-GB" dirty="0">
              <a:ea typeface="ＭＳ Ｐゴシック" pitchFamily="-105" charset="-128"/>
              <a:cs typeface="ＭＳ Ｐゴシック" pitchFamily="-105" charset="-128"/>
            </a:endParaRPr>
          </a:p>
          <a:p>
            <a:pPr marL="0" lvl="1" indent="0">
              <a:buNone/>
            </a:pPr>
            <a:endParaRPr lang="en-US" dirty="0"/>
          </a:p>
          <a:p>
            <a:pPr marL="0" lvl="1" indent="0">
              <a:buNone/>
            </a:pPr>
            <a:endParaRPr lang="en-US" dirty="0"/>
          </a:p>
          <a:p>
            <a:pPr lvl="1"/>
            <a:endParaRPr lang="en-US" dirty="0"/>
          </a:p>
          <a:p>
            <a:pPr lvl="1"/>
            <a:endParaRPr lang="en-US" dirty="0"/>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pic>
        <p:nvPicPr>
          <p:cNvPr id="3" name="Picture 2" descr="Horses grazing in a field&#10;&#10;Description automatically generated">
            <a:extLst>
              <a:ext uri="{FF2B5EF4-FFF2-40B4-BE49-F238E27FC236}">
                <a16:creationId xmlns:a16="http://schemas.microsoft.com/office/drawing/2014/main" id="{B8BCBFC1-0E18-C4C2-2513-AB6CFAB52FC9}"/>
              </a:ext>
            </a:extLst>
          </p:cNvPr>
          <p:cNvPicPr>
            <a:picLocks noChangeAspect="1"/>
          </p:cNvPicPr>
          <p:nvPr/>
        </p:nvPicPr>
        <p:blipFill>
          <a:blip r:embed="rId3"/>
          <a:stretch>
            <a:fillRect/>
          </a:stretch>
        </p:blipFill>
        <p:spPr>
          <a:xfrm>
            <a:off x="5508104" y="1844824"/>
            <a:ext cx="3178696" cy="2123368"/>
          </a:xfrm>
          <a:prstGeom prst="rect">
            <a:avLst/>
          </a:prstGeom>
        </p:spPr>
      </p:pic>
    </p:spTree>
    <p:extLst>
      <p:ext uri="{BB962C8B-B14F-4D97-AF65-F5344CB8AC3E}">
        <p14:creationId xmlns:p14="http://schemas.microsoft.com/office/powerpoint/2010/main" val="12764310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Other VAT exemptions</a:t>
            </a:r>
          </a:p>
        </p:txBody>
      </p:sp>
      <p:sp>
        <p:nvSpPr>
          <p:cNvPr id="3075" name="Content Placeholder 2"/>
          <p:cNvSpPr>
            <a:spLocks noGrp="1"/>
          </p:cNvSpPr>
          <p:nvPr>
            <p:ph sz="quarter" idx="10"/>
          </p:nvPr>
        </p:nvSpPr>
        <p:spPr>
          <a:xfrm>
            <a:off x="457200" y="1602000"/>
            <a:ext cx="8229600" cy="4248000"/>
          </a:xfrm>
        </p:spPr>
        <p:txBody>
          <a:bodyPr/>
          <a:lstStyle/>
          <a:p>
            <a:pPr marL="0" indent="0"/>
            <a:r>
              <a:rPr lang="en-GB" dirty="0">
                <a:ea typeface="ＭＳ Ｐゴシック" pitchFamily="-105" charset="-128"/>
                <a:cs typeface="ＭＳ Ｐゴシック" pitchFamily="-105" charset="-128"/>
              </a:rPr>
              <a:t>Other items which are exempt from VAT include:</a:t>
            </a:r>
          </a:p>
          <a:p>
            <a:pPr marL="342900" indent="-342900" algn="l">
              <a:buClr>
                <a:srgbClr val="0077E3"/>
              </a:buClr>
              <a:buFont typeface="Arial" panose="020B0604020202020204" pitchFamily="34" charset="0"/>
              <a:buChar char="•"/>
            </a:pPr>
            <a:r>
              <a:rPr lang="en-US" b="0" i="0" dirty="0">
                <a:solidFill>
                  <a:srgbClr val="0B0C0C"/>
                </a:solidFill>
                <a:effectLst/>
              </a:rPr>
              <a:t>Postage costs of items using </a:t>
            </a:r>
            <a:r>
              <a:rPr lang="en-US" dirty="0">
                <a:solidFill>
                  <a:srgbClr val="0B0C0C"/>
                </a:solidFill>
              </a:rPr>
              <a:t>R</a:t>
            </a:r>
            <a:r>
              <a:rPr lang="en-US" b="0" i="0" dirty="0">
                <a:solidFill>
                  <a:srgbClr val="0B0C0C"/>
                </a:solidFill>
                <a:effectLst/>
              </a:rPr>
              <a:t>oyal Mail</a:t>
            </a:r>
          </a:p>
          <a:p>
            <a:pPr marL="342900" indent="-342900" algn="l">
              <a:buClr>
                <a:srgbClr val="0077E3"/>
              </a:buClr>
              <a:buFont typeface="Arial" panose="020B0604020202020204" pitchFamily="34" charset="0"/>
              <a:buChar char="•"/>
            </a:pPr>
            <a:r>
              <a:rPr lang="en-US" b="0" i="0" dirty="0">
                <a:solidFill>
                  <a:srgbClr val="0B0C0C"/>
                </a:solidFill>
                <a:effectLst/>
              </a:rPr>
              <a:t>Insurance, finance and credit</a:t>
            </a:r>
          </a:p>
          <a:p>
            <a:pPr marL="342900" indent="-342900" algn="l">
              <a:buClr>
                <a:srgbClr val="0077E3"/>
              </a:buClr>
              <a:buFont typeface="Arial" panose="020B0604020202020204" pitchFamily="34" charset="0"/>
              <a:buChar char="•"/>
            </a:pPr>
            <a:r>
              <a:rPr lang="en-US" dirty="0">
                <a:solidFill>
                  <a:srgbClr val="0B0C0C"/>
                </a:solidFill>
              </a:rPr>
              <a:t>E</a:t>
            </a:r>
            <a:r>
              <a:rPr lang="en-US" b="0" i="0" dirty="0">
                <a:solidFill>
                  <a:srgbClr val="0B0C0C"/>
                </a:solidFill>
                <a:effectLst/>
              </a:rPr>
              <a:t>ducation and training</a:t>
            </a:r>
          </a:p>
          <a:p>
            <a:pPr marL="342900" indent="-342900" algn="l">
              <a:buClr>
                <a:srgbClr val="0077E3"/>
              </a:buClr>
              <a:buFont typeface="Arial" panose="020B0604020202020204" pitchFamily="34" charset="0"/>
              <a:buChar char="•"/>
            </a:pPr>
            <a:r>
              <a:rPr lang="en-US" b="0" i="0" dirty="0">
                <a:solidFill>
                  <a:srgbClr val="0B0C0C"/>
                </a:solidFill>
                <a:effectLst/>
              </a:rPr>
              <a:t>Fundraising events by charities</a:t>
            </a:r>
          </a:p>
          <a:p>
            <a:pPr marL="342900" indent="-342900" algn="l">
              <a:buClr>
                <a:srgbClr val="0077E3"/>
              </a:buClr>
              <a:buFont typeface="Arial" panose="020B0604020202020204" pitchFamily="34" charset="0"/>
              <a:buChar char="•"/>
            </a:pPr>
            <a:r>
              <a:rPr lang="en-US" b="0" i="0" dirty="0">
                <a:solidFill>
                  <a:srgbClr val="0B0C0C"/>
                </a:solidFill>
                <a:effectLst/>
              </a:rPr>
              <a:t>Subscriptions to membership organisations.</a:t>
            </a:r>
          </a:p>
          <a:p>
            <a:pPr marL="0" indent="0"/>
            <a:endParaRPr lang="en-GB" sz="1800" dirty="0">
              <a:ea typeface="ＭＳ Ｐゴシック" pitchFamily="-105" charset="-128"/>
              <a:cs typeface="ＭＳ Ｐゴシック" pitchFamily="-105" charset="-128"/>
            </a:endParaRPr>
          </a:p>
          <a:p>
            <a:pPr marL="0" indent="0"/>
            <a:endParaRPr lang="en-GB" sz="1800" dirty="0">
              <a:ea typeface="ＭＳ Ｐゴシック" pitchFamily="-105" charset="-128"/>
              <a:cs typeface="ＭＳ Ｐゴシック" pitchFamily="-105" charset="-128"/>
            </a:endParaRPr>
          </a:p>
          <a:p>
            <a:pPr marL="0" lvl="1" indent="0">
              <a:buNone/>
            </a:pPr>
            <a:endParaRPr lang="en-US" dirty="0"/>
          </a:p>
          <a:p>
            <a:pPr marL="0" lvl="1" indent="0">
              <a:buNone/>
            </a:pPr>
            <a:endParaRPr lang="en-US" dirty="0"/>
          </a:p>
          <a:p>
            <a:pPr lvl="1"/>
            <a:endParaRPr lang="en-US" dirty="0"/>
          </a:p>
          <a:p>
            <a:pPr lvl="1"/>
            <a:endParaRPr lang="en-US" dirty="0"/>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pic>
        <p:nvPicPr>
          <p:cNvPr id="4" name="Picture 3" descr="A green stamp with a profile of a queen&#10;&#10;Description automatically generated">
            <a:extLst>
              <a:ext uri="{FF2B5EF4-FFF2-40B4-BE49-F238E27FC236}">
                <a16:creationId xmlns:a16="http://schemas.microsoft.com/office/drawing/2014/main" id="{A9595C07-A781-4587-9FEB-6FDE7FB5436C}"/>
              </a:ext>
            </a:extLst>
          </p:cNvPr>
          <p:cNvPicPr>
            <a:picLocks noChangeAspect="1"/>
          </p:cNvPicPr>
          <p:nvPr/>
        </p:nvPicPr>
        <p:blipFill>
          <a:blip r:embed="rId3"/>
          <a:stretch>
            <a:fillRect/>
          </a:stretch>
        </p:blipFill>
        <p:spPr>
          <a:xfrm>
            <a:off x="5680438" y="2492896"/>
            <a:ext cx="3006362" cy="1394952"/>
          </a:xfrm>
          <a:prstGeom prst="rect">
            <a:avLst/>
          </a:prstGeom>
        </p:spPr>
      </p:pic>
    </p:spTree>
    <p:extLst>
      <p:ext uri="{BB962C8B-B14F-4D97-AF65-F5344CB8AC3E}">
        <p14:creationId xmlns:p14="http://schemas.microsoft.com/office/powerpoint/2010/main" val="29673043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027504"/>
            <a:ext cx="8460940" cy="382588"/>
          </a:xfrm>
        </p:spPr>
        <p:txBody>
          <a:bodyPr/>
          <a:lstStyle/>
          <a:p>
            <a:r>
              <a:rPr lang="en-US" dirty="0"/>
              <a:t>Making tax digital (MTD)</a:t>
            </a:r>
          </a:p>
        </p:txBody>
      </p:sp>
      <p:sp>
        <p:nvSpPr>
          <p:cNvPr id="3" name="Content Placeholder 2"/>
          <p:cNvSpPr>
            <a:spLocks noGrp="1"/>
          </p:cNvSpPr>
          <p:nvPr>
            <p:ph sz="quarter" idx="10"/>
          </p:nvPr>
        </p:nvSpPr>
        <p:spPr>
          <a:xfrm>
            <a:off x="395536" y="1582496"/>
            <a:ext cx="8352928" cy="4248000"/>
          </a:xfrm>
        </p:spPr>
        <p:txBody>
          <a:bodyPr/>
          <a:lstStyle/>
          <a:p>
            <a:pPr marL="0" lvl="1" indent="0">
              <a:spcBef>
                <a:spcPts val="0"/>
              </a:spcBef>
              <a:spcAft>
                <a:spcPts val="0"/>
              </a:spcAft>
              <a:buNone/>
            </a:pPr>
            <a:r>
              <a:rPr lang="en-US" dirty="0">
                <a:ea typeface="ＭＳ Ｐゴシック" pitchFamily="-105" charset="-128"/>
                <a:cs typeface="ＭＳ Ｐゴシック" pitchFamily="-105" charset="-128"/>
              </a:rPr>
              <a:t>Making tax digital (MTD) is an initiative by the UK government to modernise financial record keeping in businesses and reporting taxes to HMRC.</a:t>
            </a:r>
          </a:p>
          <a:p>
            <a:pPr marL="0" lvl="1" indent="0">
              <a:spcBef>
                <a:spcPts val="0"/>
              </a:spcBef>
              <a:spcAft>
                <a:spcPts val="0"/>
              </a:spcAft>
              <a:buNone/>
            </a:pPr>
            <a:endParaRPr lang="en-US" b="1" dirty="0"/>
          </a:p>
          <a:p>
            <a:pPr marL="0" lvl="1" indent="0">
              <a:spcBef>
                <a:spcPts val="0"/>
              </a:spcBef>
              <a:spcAft>
                <a:spcPts val="0"/>
              </a:spcAft>
              <a:buNone/>
            </a:pPr>
            <a:r>
              <a:rPr lang="en-US" b="1" dirty="0"/>
              <a:t>MTD initiatives:</a:t>
            </a:r>
          </a:p>
          <a:p>
            <a:pPr lvl="1">
              <a:spcBef>
                <a:spcPts val="600"/>
              </a:spcBef>
              <a:spcAft>
                <a:spcPts val="600"/>
              </a:spcAft>
            </a:pPr>
            <a:r>
              <a:rPr lang="en-US" dirty="0"/>
              <a:t>Move from paper records to digital </a:t>
            </a:r>
          </a:p>
          <a:p>
            <a:pPr lvl="1">
              <a:spcBef>
                <a:spcPts val="600"/>
              </a:spcBef>
              <a:spcAft>
                <a:spcPts val="600"/>
              </a:spcAft>
            </a:pPr>
            <a:r>
              <a:rPr lang="en-US" dirty="0"/>
              <a:t>Stop using manual calculations</a:t>
            </a:r>
          </a:p>
          <a:p>
            <a:pPr lvl="1">
              <a:spcBef>
                <a:spcPts val="600"/>
              </a:spcBef>
              <a:spcAft>
                <a:spcPts val="600"/>
              </a:spcAft>
            </a:pPr>
            <a:r>
              <a:rPr lang="en-US" dirty="0"/>
              <a:t>Use digital tools and software </a:t>
            </a:r>
          </a:p>
          <a:p>
            <a:pPr lvl="1">
              <a:spcBef>
                <a:spcPts val="600"/>
              </a:spcBef>
              <a:spcAft>
                <a:spcPts val="600"/>
              </a:spcAft>
            </a:pPr>
            <a:r>
              <a:rPr lang="en-US" dirty="0"/>
              <a:t>Track income and expenses</a:t>
            </a:r>
          </a:p>
          <a:p>
            <a:pPr marL="0" lvl="1" indent="0">
              <a:spcBef>
                <a:spcPts val="600"/>
              </a:spcBef>
              <a:spcAft>
                <a:spcPts val="600"/>
              </a:spcAft>
              <a:buNone/>
            </a:pPr>
            <a:r>
              <a:rPr lang="en-US" b="1" dirty="0">
                <a:ea typeface="ＭＳ Ｐゴシック" pitchFamily="-105" charset="-128"/>
                <a:cs typeface="ＭＳ Ｐゴシック" pitchFamily="-105" charset="-128"/>
              </a:rPr>
              <a:t>MTD is already a compulsory requirement for all VAT registered companies</a:t>
            </a:r>
            <a:r>
              <a:rPr lang="en-US" dirty="0">
                <a:ea typeface="ＭＳ Ｐゴシック" pitchFamily="-105" charset="-128"/>
                <a:cs typeface="ＭＳ Ｐゴシック" pitchFamily="-105" charset="-128"/>
              </a:rPr>
              <a:t>. They are required to submit VAT returns and pay digitally through the HMRC platform.</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5" name="Picture 4" descr="A hand holding a tablet&#10;&#10;Description automatically generated">
            <a:extLst>
              <a:ext uri="{FF2B5EF4-FFF2-40B4-BE49-F238E27FC236}">
                <a16:creationId xmlns:a16="http://schemas.microsoft.com/office/drawing/2014/main" id="{32C6559B-BF95-BD2C-93CC-30EBB264BC9F}"/>
              </a:ext>
            </a:extLst>
          </p:cNvPr>
          <p:cNvPicPr>
            <a:picLocks noChangeAspect="1"/>
          </p:cNvPicPr>
          <p:nvPr/>
        </p:nvPicPr>
        <p:blipFill>
          <a:blip r:embed="rId3"/>
          <a:stretch>
            <a:fillRect/>
          </a:stretch>
        </p:blipFill>
        <p:spPr>
          <a:xfrm>
            <a:off x="5844868" y="2434582"/>
            <a:ext cx="2897138" cy="2543828"/>
          </a:xfrm>
          <a:prstGeom prst="rect">
            <a:avLst/>
          </a:prstGeom>
        </p:spPr>
      </p:pic>
    </p:spTree>
    <p:extLst>
      <p:ext uri="{BB962C8B-B14F-4D97-AF65-F5344CB8AC3E}">
        <p14:creationId xmlns:p14="http://schemas.microsoft.com/office/powerpoint/2010/main" val="5227835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460940" cy="382588"/>
          </a:xfrm>
        </p:spPr>
        <p:txBody>
          <a:bodyPr/>
          <a:lstStyle/>
          <a:p>
            <a:r>
              <a:rPr lang="en-US" dirty="0"/>
              <a:t>Why introduce MTD?</a:t>
            </a:r>
          </a:p>
        </p:txBody>
      </p:sp>
      <p:sp>
        <p:nvSpPr>
          <p:cNvPr id="3" name="Content Placeholder 2"/>
          <p:cNvSpPr>
            <a:spLocks noGrp="1"/>
          </p:cNvSpPr>
          <p:nvPr>
            <p:ph sz="quarter" idx="10"/>
          </p:nvPr>
        </p:nvSpPr>
        <p:spPr>
          <a:xfrm>
            <a:off x="467544" y="1582496"/>
            <a:ext cx="8280920" cy="4248000"/>
          </a:xfrm>
        </p:spPr>
        <p:txBody>
          <a:bodyPr/>
          <a:lstStyle/>
          <a:p>
            <a:pPr marL="0" lvl="1" indent="0">
              <a:spcBef>
                <a:spcPts val="0"/>
              </a:spcBef>
              <a:spcAft>
                <a:spcPts val="0"/>
              </a:spcAft>
              <a:buNone/>
            </a:pPr>
            <a:r>
              <a:rPr lang="en-US" sz="1800" dirty="0">
                <a:ea typeface="ＭＳ Ｐゴシック" pitchFamily="-105" charset="-128"/>
                <a:cs typeface="ＭＳ Ｐゴシック" pitchFamily="-105" charset="-128"/>
              </a:rPr>
              <a:t>MTD is designed to make the tax system more accurate, efficient and streamlined. MTD means:</a:t>
            </a:r>
          </a:p>
          <a:p>
            <a:pPr lvl="1">
              <a:spcBef>
                <a:spcPts val="600"/>
              </a:spcBef>
              <a:spcAft>
                <a:spcPts val="600"/>
              </a:spcAft>
            </a:pPr>
            <a:r>
              <a:rPr lang="en-US" sz="1800" dirty="0"/>
              <a:t>Data can be recovered if paper records are destroyed</a:t>
            </a:r>
          </a:p>
          <a:p>
            <a:pPr lvl="1">
              <a:spcBef>
                <a:spcPts val="600"/>
              </a:spcBef>
              <a:spcAft>
                <a:spcPts val="600"/>
              </a:spcAft>
            </a:pPr>
            <a:r>
              <a:rPr lang="en-US" sz="1800" dirty="0"/>
              <a:t>Reduced chance of errors in manual calculations</a:t>
            </a:r>
          </a:p>
          <a:p>
            <a:pPr lvl="1">
              <a:spcBef>
                <a:spcPts val="600"/>
              </a:spcBef>
              <a:spcAft>
                <a:spcPts val="600"/>
              </a:spcAft>
            </a:pPr>
            <a:r>
              <a:rPr lang="en-US" sz="1800" dirty="0"/>
              <a:t>Businesses have a real time overview of finances</a:t>
            </a:r>
          </a:p>
          <a:p>
            <a:pPr lvl="1">
              <a:spcBef>
                <a:spcPts val="600"/>
              </a:spcBef>
              <a:spcAft>
                <a:spcPts val="600"/>
              </a:spcAft>
            </a:pPr>
            <a:r>
              <a:rPr lang="en-US" sz="1800" dirty="0"/>
              <a:t>Tax management can be integrated throughout the business </a:t>
            </a:r>
          </a:p>
          <a:p>
            <a:pPr lvl="1">
              <a:spcBef>
                <a:spcPts val="600"/>
              </a:spcBef>
              <a:spcAft>
                <a:spcPts val="600"/>
              </a:spcAft>
            </a:pPr>
            <a:r>
              <a:rPr lang="en-US" sz="1800" dirty="0"/>
              <a:t>Increased productivity with digitization (e.g. time saved)</a:t>
            </a:r>
          </a:p>
          <a:p>
            <a:pPr lvl="1">
              <a:spcBef>
                <a:spcPts val="600"/>
              </a:spcBef>
              <a:spcAft>
                <a:spcPts val="600"/>
              </a:spcAft>
            </a:pPr>
            <a:r>
              <a:rPr lang="en-US" sz="1800" dirty="0"/>
              <a:t>Better financial decisions aided by accurate, up-to-date information.</a:t>
            </a:r>
          </a:p>
          <a:p>
            <a:pPr marL="0" lvl="1" indent="0">
              <a:spcBef>
                <a:spcPts val="600"/>
              </a:spcBef>
              <a:spcAft>
                <a:spcPts val="600"/>
              </a:spcAft>
              <a:buNone/>
            </a:pPr>
            <a:r>
              <a:rPr lang="en-US" sz="1800" dirty="0">
                <a:ea typeface="ＭＳ Ｐゴシック" pitchFamily="-105" charset="-128"/>
                <a:cs typeface="ＭＳ Ｐゴシック" pitchFamily="-105" charset="-128"/>
              </a:rPr>
              <a:t>MTD will also help HMRC by reducing the amount of taxes lost through errors,  reducing the “</a:t>
            </a:r>
            <a:r>
              <a:rPr lang="en-US" sz="1800" b="1" dirty="0">
                <a:ea typeface="ＭＳ Ｐゴシック" pitchFamily="-105" charset="-128"/>
                <a:cs typeface="ＭＳ Ｐゴシック" pitchFamily="-105" charset="-128"/>
              </a:rPr>
              <a:t>tax gap</a:t>
            </a:r>
            <a:r>
              <a:rPr lang="en-US" sz="1800" dirty="0">
                <a:ea typeface="ＭＳ Ｐゴシック" pitchFamily="-105" charset="-128"/>
                <a:cs typeface="ＭＳ Ｐゴシック" pitchFamily="-105" charset="-128"/>
              </a:rPr>
              <a:t>” (what should be paid to HMRC, and what is actually paid).</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5" name="Picture 4" descr="A person looking at a magnifying glass next to a computer&#10;&#10;Description automatically generated">
            <a:extLst>
              <a:ext uri="{FF2B5EF4-FFF2-40B4-BE49-F238E27FC236}">
                <a16:creationId xmlns:a16="http://schemas.microsoft.com/office/drawing/2014/main" id="{39C28058-7C91-EF69-C6FB-37A74A001BF8}"/>
              </a:ext>
            </a:extLst>
          </p:cNvPr>
          <p:cNvPicPr>
            <a:picLocks noChangeAspect="1"/>
          </p:cNvPicPr>
          <p:nvPr/>
        </p:nvPicPr>
        <p:blipFill>
          <a:blip r:embed="rId3"/>
          <a:stretch>
            <a:fillRect/>
          </a:stretch>
        </p:blipFill>
        <p:spPr>
          <a:xfrm>
            <a:off x="6417860" y="2276872"/>
            <a:ext cx="2347461" cy="1304145"/>
          </a:xfrm>
          <a:prstGeom prst="rect">
            <a:avLst/>
          </a:prstGeom>
        </p:spPr>
      </p:pic>
    </p:spTree>
    <p:extLst>
      <p:ext uri="{BB962C8B-B14F-4D97-AF65-F5344CB8AC3E}">
        <p14:creationId xmlns:p14="http://schemas.microsoft.com/office/powerpoint/2010/main" val="21915606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460940" cy="382588"/>
          </a:xfrm>
        </p:spPr>
        <p:txBody>
          <a:bodyPr/>
          <a:lstStyle/>
          <a:p>
            <a:r>
              <a:rPr lang="en-US" dirty="0"/>
              <a:t>MTD – The regulations</a:t>
            </a:r>
          </a:p>
        </p:txBody>
      </p:sp>
      <p:sp>
        <p:nvSpPr>
          <p:cNvPr id="3" name="Content Placeholder 2"/>
          <p:cNvSpPr>
            <a:spLocks noGrp="1"/>
          </p:cNvSpPr>
          <p:nvPr>
            <p:ph sz="quarter" idx="10"/>
          </p:nvPr>
        </p:nvSpPr>
        <p:spPr>
          <a:xfrm>
            <a:off x="467544" y="1422289"/>
            <a:ext cx="8388931" cy="4248000"/>
          </a:xfrm>
        </p:spPr>
        <p:txBody>
          <a:bodyPr/>
          <a:lstStyle/>
          <a:p>
            <a:pPr marL="0" lvl="1" indent="0">
              <a:spcBef>
                <a:spcPts val="0"/>
              </a:spcBef>
              <a:spcAft>
                <a:spcPts val="0"/>
              </a:spcAft>
              <a:buNone/>
            </a:pPr>
            <a:r>
              <a:rPr lang="en-US" sz="1800" dirty="0">
                <a:ea typeface="ＭＳ Ｐゴシック" pitchFamily="-105" charset="-128"/>
                <a:cs typeface="ＭＳ Ｐゴシック" pitchFamily="-105" charset="-128"/>
              </a:rPr>
              <a:t>The Income Tax (Digital Requirements) Regulations 2021 specifies what actions are required to ensure every business or individual is fully compliant.</a:t>
            </a:r>
          </a:p>
          <a:p>
            <a:pPr marL="0" lvl="1" indent="0">
              <a:spcBef>
                <a:spcPts val="600"/>
              </a:spcBef>
              <a:spcAft>
                <a:spcPts val="600"/>
              </a:spcAft>
              <a:buNone/>
            </a:pPr>
            <a:r>
              <a:rPr lang="en-US" sz="1800" dirty="0"/>
              <a:t>There is a digital start date for anyone registered for self-assessment earning over £50,000 by 6</a:t>
            </a:r>
            <a:r>
              <a:rPr lang="en-US" sz="1800" baseline="30000" dirty="0"/>
              <a:t>th</a:t>
            </a:r>
            <a:r>
              <a:rPr lang="en-US" sz="1800" dirty="0"/>
              <a:t> April 2026. This includes self-employed and sole traders. They must:</a:t>
            </a:r>
          </a:p>
          <a:p>
            <a:pPr lvl="1">
              <a:spcBef>
                <a:spcPts val="600"/>
              </a:spcBef>
              <a:spcAft>
                <a:spcPts val="600"/>
              </a:spcAft>
            </a:pPr>
            <a:r>
              <a:rPr lang="en-US" sz="1800" dirty="0"/>
              <a:t>Use functional, compatible software</a:t>
            </a:r>
          </a:p>
          <a:p>
            <a:pPr lvl="1">
              <a:spcBef>
                <a:spcPts val="600"/>
              </a:spcBef>
              <a:spcAft>
                <a:spcPts val="600"/>
              </a:spcAft>
            </a:pPr>
            <a:r>
              <a:rPr lang="en-US" sz="1800" dirty="0"/>
              <a:t>Keep and maintain digital records</a:t>
            </a:r>
          </a:p>
          <a:p>
            <a:pPr lvl="1">
              <a:spcBef>
                <a:spcPts val="600"/>
              </a:spcBef>
              <a:spcAft>
                <a:spcPts val="600"/>
              </a:spcAft>
            </a:pPr>
            <a:r>
              <a:rPr lang="en-US" sz="1800" dirty="0"/>
              <a:t>Issue quarterly updates by set deadline</a:t>
            </a:r>
          </a:p>
          <a:p>
            <a:pPr lvl="1">
              <a:spcBef>
                <a:spcPts val="600"/>
              </a:spcBef>
              <a:spcAft>
                <a:spcPts val="600"/>
              </a:spcAft>
            </a:pPr>
            <a:r>
              <a:rPr lang="en-US" sz="1800" dirty="0"/>
              <a:t>Provide end of accounting period statement</a:t>
            </a:r>
          </a:p>
          <a:p>
            <a:pPr lvl="1">
              <a:spcBef>
                <a:spcPts val="600"/>
              </a:spcBef>
              <a:spcAft>
                <a:spcPts val="600"/>
              </a:spcAft>
            </a:pPr>
            <a:r>
              <a:rPr lang="en-US" sz="1800" dirty="0"/>
              <a:t>Input correction and omission updates ASAP</a:t>
            </a:r>
          </a:p>
          <a:p>
            <a:pPr marL="0" lvl="1" indent="0">
              <a:buNone/>
            </a:pPr>
            <a:r>
              <a:rPr lang="en-US" sz="1800" dirty="0"/>
              <a:t>Individuals and businesses may need professional advice from accountants or tax professionals to ensure they meet the requirements. </a:t>
            </a:r>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5" name="Picture 4" descr="A person using a computer&#10;&#10;Description automatically generated">
            <a:extLst>
              <a:ext uri="{FF2B5EF4-FFF2-40B4-BE49-F238E27FC236}">
                <a16:creationId xmlns:a16="http://schemas.microsoft.com/office/drawing/2014/main" id="{D8A46B3D-D883-E96C-7C10-419E35E31813}"/>
              </a:ext>
            </a:extLst>
          </p:cNvPr>
          <p:cNvPicPr>
            <a:picLocks noChangeAspect="1"/>
          </p:cNvPicPr>
          <p:nvPr/>
        </p:nvPicPr>
        <p:blipFill>
          <a:blip r:embed="rId3"/>
          <a:stretch>
            <a:fillRect/>
          </a:stretch>
        </p:blipFill>
        <p:spPr>
          <a:xfrm>
            <a:off x="5476174" y="3429000"/>
            <a:ext cx="3272291" cy="1315461"/>
          </a:xfrm>
          <a:prstGeom prst="rect">
            <a:avLst/>
          </a:prstGeom>
        </p:spPr>
      </p:pic>
    </p:spTree>
    <p:extLst>
      <p:ext uri="{BB962C8B-B14F-4D97-AF65-F5344CB8AC3E}">
        <p14:creationId xmlns:p14="http://schemas.microsoft.com/office/powerpoint/2010/main" val="41828604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4812" y="1024848"/>
            <a:ext cx="8460940" cy="382588"/>
          </a:xfrm>
        </p:spPr>
        <p:txBody>
          <a:bodyPr/>
          <a:lstStyle/>
          <a:p>
            <a:r>
              <a:rPr lang="en-US" dirty="0"/>
              <a:t>Different types of taxes</a:t>
            </a:r>
          </a:p>
        </p:txBody>
      </p:sp>
      <p:sp>
        <p:nvSpPr>
          <p:cNvPr id="3" name="Content Placeholder 2"/>
          <p:cNvSpPr>
            <a:spLocks noGrp="1"/>
          </p:cNvSpPr>
          <p:nvPr>
            <p:ph sz="quarter" idx="10"/>
          </p:nvPr>
        </p:nvSpPr>
        <p:spPr>
          <a:xfrm>
            <a:off x="395536" y="1582496"/>
            <a:ext cx="8352928" cy="4248000"/>
          </a:xfrm>
        </p:spPr>
        <p:txBody>
          <a:bodyPr/>
          <a:lstStyle/>
          <a:p>
            <a:pPr marL="0" lvl="1" indent="0">
              <a:spcBef>
                <a:spcPts val="0"/>
              </a:spcBef>
              <a:spcAft>
                <a:spcPts val="0"/>
              </a:spcAft>
              <a:buNone/>
            </a:pPr>
            <a:r>
              <a:rPr lang="en-US" sz="1800" dirty="0">
                <a:ea typeface="ＭＳ Ｐゴシック" pitchFamily="-105" charset="-128"/>
                <a:cs typeface="ＭＳ Ｐゴシック" pitchFamily="-105" charset="-128"/>
              </a:rPr>
              <a:t>A famous quote by United States founding father, Benjamin Franklin states, “</a:t>
            </a:r>
            <a:r>
              <a:rPr lang="en-US" sz="1800" i="1" dirty="0">
                <a:ea typeface="ＭＳ Ｐゴシック" pitchFamily="-105" charset="-128"/>
                <a:cs typeface="ＭＳ Ｐゴシック" pitchFamily="-105" charset="-128"/>
              </a:rPr>
              <a:t>In this world, nothing is certain except death and taxes</a:t>
            </a:r>
            <a:r>
              <a:rPr lang="en-US" sz="1800" dirty="0">
                <a:ea typeface="ＭＳ Ｐゴシック" pitchFamily="-105" charset="-128"/>
                <a:cs typeface="ＭＳ Ｐゴシック" pitchFamily="-105" charset="-128"/>
              </a:rPr>
              <a:t>,” meaning tax is unavoidable.</a:t>
            </a:r>
          </a:p>
          <a:p>
            <a:pPr marL="0" lvl="1" indent="0">
              <a:spcBef>
                <a:spcPts val="0"/>
              </a:spcBef>
              <a:spcAft>
                <a:spcPts val="0"/>
              </a:spcAft>
              <a:buNone/>
            </a:pPr>
            <a:endParaRPr lang="en-US" sz="1800" b="1" dirty="0"/>
          </a:p>
          <a:p>
            <a:pPr marL="0" lvl="1" indent="0">
              <a:spcBef>
                <a:spcPts val="0"/>
              </a:spcBef>
              <a:spcAft>
                <a:spcPts val="0"/>
              </a:spcAft>
              <a:buNone/>
            </a:pPr>
            <a:r>
              <a:rPr lang="en-US" sz="1800" b="1" dirty="0"/>
              <a:t>Types of taxes:</a:t>
            </a:r>
          </a:p>
          <a:p>
            <a:pPr lvl="1">
              <a:spcBef>
                <a:spcPts val="600"/>
              </a:spcBef>
              <a:spcAft>
                <a:spcPts val="600"/>
              </a:spcAft>
            </a:pPr>
            <a:r>
              <a:rPr lang="en-US" sz="1800" dirty="0"/>
              <a:t>Payroll taxes </a:t>
            </a:r>
          </a:p>
          <a:p>
            <a:pPr lvl="1">
              <a:spcBef>
                <a:spcPts val="600"/>
              </a:spcBef>
              <a:spcAft>
                <a:spcPts val="600"/>
              </a:spcAft>
            </a:pPr>
            <a:r>
              <a:rPr lang="en-US" sz="1800" dirty="0"/>
              <a:t>Business taxes</a:t>
            </a:r>
          </a:p>
          <a:p>
            <a:pPr lvl="1">
              <a:spcBef>
                <a:spcPts val="600"/>
              </a:spcBef>
              <a:spcAft>
                <a:spcPts val="600"/>
              </a:spcAft>
            </a:pPr>
            <a:r>
              <a:rPr lang="en-US" sz="1800" dirty="0"/>
              <a:t>Personal taxes</a:t>
            </a:r>
          </a:p>
          <a:p>
            <a:pPr lvl="1">
              <a:spcBef>
                <a:spcPts val="600"/>
              </a:spcBef>
              <a:spcAft>
                <a:spcPts val="600"/>
              </a:spcAft>
            </a:pPr>
            <a:r>
              <a:rPr lang="en-US" sz="1800" dirty="0"/>
              <a:t>Sales taxes</a:t>
            </a:r>
          </a:p>
          <a:p>
            <a:pPr marL="0" lvl="1" indent="0">
              <a:spcBef>
                <a:spcPts val="600"/>
              </a:spcBef>
              <a:spcAft>
                <a:spcPts val="600"/>
              </a:spcAft>
              <a:buNone/>
            </a:pPr>
            <a:r>
              <a:rPr lang="en-US" sz="1800" dirty="0">
                <a:ea typeface="ＭＳ Ｐゴシック" pitchFamily="-105" charset="-128"/>
                <a:cs typeface="ＭＳ Ｐゴシック" pitchFamily="-105" charset="-128"/>
              </a:rPr>
              <a:t>UK taxation is managed by </a:t>
            </a:r>
            <a:r>
              <a:rPr lang="en-US" sz="1800" b="1" dirty="0">
                <a:ea typeface="ＭＳ Ｐゴシック" pitchFamily="-105" charset="-128"/>
                <a:cs typeface="ＭＳ Ｐゴシック" pitchFamily="-105" charset="-128"/>
              </a:rPr>
              <a:t>His Majesty’s Revenue and Customs (HMRC). </a:t>
            </a:r>
            <a:r>
              <a:rPr lang="en-US" sz="1800" dirty="0">
                <a:ea typeface="ＭＳ Ｐゴシック" pitchFamily="-105" charset="-128"/>
                <a:cs typeface="ＭＳ Ｐゴシック" pitchFamily="-105" charset="-128"/>
              </a:rPr>
              <a:t>It is vital to be honest and transparent and pay all taxes due. HMRC can track, investigate, prosecute, and fine businesses that evade paying tax. Those found guilty of tax fraud may also face imprisonment.</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5" name="Picture 4" descr="A yellow paper with a pen and a yellow alarm clock&#10;&#10;Description automatically generated">
            <a:extLst>
              <a:ext uri="{FF2B5EF4-FFF2-40B4-BE49-F238E27FC236}">
                <a16:creationId xmlns:a16="http://schemas.microsoft.com/office/drawing/2014/main" id="{16128B84-64FF-91AA-BA4E-F55E069DB92A}"/>
              </a:ext>
            </a:extLst>
          </p:cNvPr>
          <p:cNvPicPr>
            <a:picLocks noChangeAspect="1"/>
          </p:cNvPicPr>
          <p:nvPr/>
        </p:nvPicPr>
        <p:blipFill>
          <a:blip r:embed="rId3"/>
          <a:stretch>
            <a:fillRect/>
          </a:stretch>
        </p:blipFill>
        <p:spPr>
          <a:xfrm>
            <a:off x="5508104" y="2453416"/>
            <a:ext cx="2920908" cy="1951167"/>
          </a:xfrm>
          <a:prstGeom prst="rect">
            <a:avLst/>
          </a:prstGeom>
        </p:spPr>
      </p:pic>
    </p:spTree>
    <p:extLst>
      <p:ext uri="{BB962C8B-B14F-4D97-AF65-F5344CB8AC3E}">
        <p14:creationId xmlns:p14="http://schemas.microsoft.com/office/powerpoint/2010/main" val="23057756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2559" y="1052736"/>
            <a:ext cx="8460940" cy="382588"/>
          </a:xfrm>
        </p:spPr>
        <p:txBody>
          <a:bodyPr/>
          <a:lstStyle/>
          <a:p>
            <a:r>
              <a:rPr lang="en-US" dirty="0"/>
              <a:t>Types of taxes – payroll taxation</a:t>
            </a:r>
          </a:p>
        </p:txBody>
      </p:sp>
      <p:sp>
        <p:nvSpPr>
          <p:cNvPr id="3" name="Content Placeholder 2"/>
          <p:cNvSpPr>
            <a:spLocks noGrp="1"/>
          </p:cNvSpPr>
          <p:nvPr>
            <p:ph sz="quarter" idx="10"/>
          </p:nvPr>
        </p:nvSpPr>
        <p:spPr>
          <a:xfrm>
            <a:off x="431540" y="1582496"/>
            <a:ext cx="8460940" cy="4798832"/>
          </a:xfrm>
        </p:spPr>
        <p:txBody>
          <a:bodyPr/>
          <a:lstStyle/>
          <a:p>
            <a:pPr marL="0" lvl="1" indent="0">
              <a:spcBef>
                <a:spcPts val="0"/>
              </a:spcBef>
              <a:spcAft>
                <a:spcPts val="0"/>
              </a:spcAft>
              <a:buNone/>
            </a:pPr>
            <a:r>
              <a:rPr lang="en-US" sz="1800" dirty="0">
                <a:ea typeface="ＭＳ Ｐゴシック" pitchFamily="-105" charset="-128"/>
                <a:cs typeface="ＭＳ Ｐゴシック" pitchFamily="-105" charset="-128"/>
              </a:rPr>
              <a:t>Payroll taxation is deducted by the business from employees’ wages and is based on what they earn each year. Employees whose tax is deducted from their pay by their employer are paying tax via </a:t>
            </a:r>
            <a:r>
              <a:rPr lang="en-US" sz="1800" b="1" dirty="0">
                <a:ea typeface="ＭＳ Ｐゴシック" pitchFamily="-105" charset="-128"/>
                <a:cs typeface="ＭＳ Ｐゴシック" pitchFamily="-105" charset="-128"/>
              </a:rPr>
              <a:t>PAYE (Pay As You Earn).</a:t>
            </a:r>
          </a:p>
          <a:p>
            <a:pPr marL="0" lvl="1" indent="0">
              <a:spcBef>
                <a:spcPts val="0"/>
              </a:spcBef>
              <a:spcAft>
                <a:spcPts val="0"/>
              </a:spcAft>
              <a:buNone/>
            </a:pPr>
            <a:endParaRPr lang="en-US" sz="1800" b="1" dirty="0"/>
          </a:p>
          <a:p>
            <a:pPr lvl="1">
              <a:lnSpc>
                <a:spcPts val="800"/>
              </a:lnSpc>
              <a:spcBef>
                <a:spcPts val="600"/>
              </a:spcBef>
              <a:spcAft>
                <a:spcPts val="600"/>
              </a:spcAft>
            </a:pPr>
            <a:r>
              <a:rPr lang="en-US" sz="1800" b="1" dirty="0"/>
              <a:t>Income tax</a:t>
            </a:r>
          </a:p>
          <a:p>
            <a:pPr lvl="4">
              <a:lnSpc>
                <a:spcPts val="800"/>
              </a:lnSpc>
              <a:spcBef>
                <a:spcPts val="600"/>
              </a:spcBef>
              <a:spcAft>
                <a:spcPts val="600"/>
              </a:spcAft>
              <a:buClr>
                <a:srgbClr val="0077E3"/>
              </a:buClr>
              <a:buFont typeface="Arial" panose="020B0604020202020204" pitchFamily="34" charset="0"/>
              <a:buChar char="•"/>
            </a:pPr>
            <a:r>
              <a:rPr lang="en-US" sz="1800" dirty="0"/>
              <a:t>Income tax: paid by individuals from the money they earn</a:t>
            </a:r>
          </a:p>
          <a:p>
            <a:pPr lvl="4">
              <a:lnSpc>
                <a:spcPts val="800"/>
              </a:lnSpc>
              <a:spcBef>
                <a:spcPts val="600"/>
              </a:spcBef>
              <a:spcAft>
                <a:spcPts val="600"/>
              </a:spcAft>
              <a:buClr>
                <a:srgbClr val="0077E3"/>
              </a:buClr>
              <a:buFont typeface="Arial" panose="020B0604020202020204" pitchFamily="34" charset="0"/>
              <a:buChar char="•"/>
            </a:pPr>
            <a:r>
              <a:rPr lang="en-US" sz="1800" dirty="0"/>
              <a:t>Charged on all other sources of income</a:t>
            </a:r>
          </a:p>
          <a:p>
            <a:pPr lvl="4">
              <a:lnSpc>
                <a:spcPts val="800"/>
              </a:lnSpc>
              <a:spcBef>
                <a:spcPts val="600"/>
              </a:spcBef>
              <a:spcAft>
                <a:spcPts val="600"/>
              </a:spcAft>
              <a:buClr>
                <a:srgbClr val="0077E3"/>
              </a:buClr>
              <a:buFont typeface="Arial" panose="020B0604020202020204" pitchFamily="34" charset="0"/>
              <a:buChar char="•"/>
            </a:pPr>
            <a:endParaRPr lang="en-US" sz="1800" b="1" dirty="0"/>
          </a:p>
          <a:p>
            <a:pPr lvl="1">
              <a:lnSpc>
                <a:spcPts val="800"/>
              </a:lnSpc>
              <a:spcBef>
                <a:spcPts val="600"/>
              </a:spcBef>
              <a:spcAft>
                <a:spcPts val="600"/>
              </a:spcAft>
            </a:pPr>
            <a:r>
              <a:rPr lang="en-US" sz="1800" b="1" dirty="0"/>
              <a:t>National insurance contributions (NICs)</a:t>
            </a:r>
          </a:p>
          <a:p>
            <a:pPr lvl="4">
              <a:lnSpc>
                <a:spcPct val="100000"/>
              </a:lnSpc>
              <a:spcBef>
                <a:spcPts val="0"/>
              </a:spcBef>
              <a:spcAft>
                <a:spcPts val="0"/>
              </a:spcAft>
              <a:buClr>
                <a:srgbClr val="0077E3"/>
              </a:buClr>
              <a:buFont typeface="Arial" panose="020B0604020202020204" pitchFamily="34" charset="0"/>
              <a:buChar char="•"/>
            </a:pPr>
            <a:r>
              <a:rPr lang="en-US" sz="1800" dirty="0"/>
              <a:t>Paid by both employer and employee</a:t>
            </a:r>
          </a:p>
          <a:p>
            <a:pPr lvl="4">
              <a:lnSpc>
                <a:spcPct val="100000"/>
              </a:lnSpc>
              <a:spcBef>
                <a:spcPts val="0"/>
              </a:spcBef>
              <a:spcAft>
                <a:spcPts val="0"/>
              </a:spcAft>
              <a:buClr>
                <a:srgbClr val="0077E3"/>
              </a:buClr>
              <a:buFont typeface="Arial" panose="020B0604020202020204" pitchFamily="34" charset="0"/>
              <a:buChar char="•"/>
            </a:pPr>
            <a:r>
              <a:rPr lang="en-US" sz="1800" dirty="0"/>
              <a:t>Funds state benefits and services, such as the NHS, state pension, unemployment benefit, sickness, disability and bereavement payments</a:t>
            </a:r>
          </a:p>
          <a:p>
            <a:pPr lvl="1">
              <a:lnSpc>
                <a:spcPts val="800"/>
              </a:lnSpc>
              <a:spcBef>
                <a:spcPts val="600"/>
              </a:spcBef>
              <a:spcAft>
                <a:spcPts val="600"/>
              </a:spcAft>
              <a:buFont typeface="Arial" panose="020B0604020202020204" pitchFamily="34" charset="0"/>
              <a:buChar char="•"/>
            </a:pPr>
            <a:endParaRPr lang="en-US" sz="1800" dirty="0">
              <a:ea typeface="ＭＳ Ｐゴシック" pitchFamily="-105" charset="-128"/>
              <a:cs typeface="ＭＳ Ｐゴシック" pitchFamily="-105" charset="-128"/>
            </a:endParaRPr>
          </a:p>
          <a:p>
            <a:pPr marL="0" lvl="1" indent="0">
              <a:spcBef>
                <a:spcPts val="0"/>
              </a:spcBef>
              <a:spcAft>
                <a:spcPts val="0"/>
              </a:spcAft>
              <a:buNone/>
            </a:pPr>
            <a:r>
              <a:rPr lang="en-US" sz="1800" b="1" dirty="0">
                <a:ea typeface="ＭＳ Ｐゴシック" pitchFamily="-105" charset="-128"/>
                <a:cs typeface="ＭＳ Ｐゴシック" pitchFamily="-105" charset="-128"/>
              </a:rPr>
              <a:t>Taxes are the main source of income </a:t>
            </a:r>
            <a:r>
              <a:rPr lang="en-US" sz="1800" dirty="0">
                <a:ea typeface="ＭＳ Ｐゴシック" pitchFamily="-105" charset="-128"/>
                <a:cs typeface="ＭＳ Ｐゴシック" pitchFamily="-105" charset="-128"/>
              </a:rPr>
              <a:t>for national and local governments. Tax is used to fund national infrastructure and services, such as defence, education, transportation, environment, criminal justice and welfare. </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5" name="Picture 4" descr="Close-up of a phone screen&#10;&#10;Description automatically generated">
            <a:extLst>
              <a:ext uri="{FF2B5EF4-FFF2-40B4-BE49-F238E27FC236}">
                <a16:creationId xmlns:a16="http://schemas.microsoft.com/office/drawing/2014/main" id="{641A853B-B75B-09F1-A058-0B85EDBB58BB}"/>
              </a:ext>
            </a:extLst>
          </p:cNvPr>
          <p:cNvPicPr>
            <a:picLocks noChangeAspect="1"/>
          </p:cNvPicPr>
          <p:nvPr/>
        </p:nvPicPr>
        <p:blipFill>
          <a:blip r:embed="rId3"/>
          <a:stretch>
            <a:fillRect/>
          </a:stretch>
        </p:blipFill>
        <p:spPr>
          <a:xfrm>
            <a:off x="7092280" y="2695502"/>
            <a:ext cx="1529097" cy="1021437"/>
          </a:xfrm>
          <a:prstGeom prst="rect">
            <a:avLst/>
          </a:prstGeom>
        </p:spPr>
      </p:pic>
    </p:spTree>
    <p:extLst>
      <p:ext uri="{BB962C8B-B14F-4D97-AF65-F5344CB8AC3E}">
        <p14:creationId xmlns:p14="http://schemas.microsoft.com/office/powerpoint/2010/main" val="34910618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2935" y="1000342"/>
            <a:ext cx="8460940" cy="382588"/>
          </a:xfrm>
        </p:spPr>
        <p:txBody>
          <a:bodyPr/>
          <a:lstStyle/>
          <a:p>
            <a:r>
              <a:rPr lang="en-US" dirty="0"/>
              <a:t>Types of taxes – business taxation</a:t>
            </a:r>
          </a:p>
        </p:txBody>
      </p:sp>
      <p:sp>
        <p:nvSpPr>
          <p:cNvPr id="3" name="Content Placeholder 2"/>
          <p:cNvSpPr>
            <a:spLocks noGrp="1"/>
          </p:cNvSpPr>
          <p:nvPr>
            <p:ph sz="quarter" idx="10"/>
          </p:nvPr>
        </p:nvSpPr>
        <p:spPr>
          <a:xfrm>
            <a:off x="395535" y="1582496"/>
            <a:ext cx="8460940" cy="4248000"/>
          </a:xfrm>
        </p:spPr>
        <p:txBody>
          <a:bodyPr/>
          <a:lstStyle/>
          <a:p>
            <a:pPr marL="0" lvl="1" indent="0">
              <a:spcBef>
                <a:spcPts val="0"/>
              </a:spcBef>
              <a:spcAft>
                <a:spcPts val="0"/>
              </a:spcAft>
              <a:buNone/>
            </a:pPr>
            <a:r>
              <a:rPr lang="en-US" sz="1800" dirty="0">
                <a:ea typeface="ＭＳ Ｐゴシック" pitchFamily="-105" charset="-128"/>
                <a:cs typeface="ＭＳ Ｐゴシック" pitchFamily="-105" charset="-128"/>
              </a:rPr>
              <a:t>Businesses are taxed on their profits and sometimes when they sell assets or raise finance.</a:t>
            </a: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lvl="1">
              <a:spcBef>
                <a:spcPts val="0"/>
              </a:spcBef>
              <a:spcAft>
                <a:spcPts val="0"/>
              </a:spcAft>
            </a:pPr>
            <a:r>
              <a:rPr lang="en-US" sz="1800" b="1" dirty="0"/>
              <a:t>Corporation tax</a:t>
            </a:r>
          </a:p>
          <a:p>
            <a:pPr marL="501650" lvl="3" indent="-285750">
              <a:spcBef>
                <a:spcPts val="0"/>
              </a:spcBef>
              <a:spcAft>
                <a:spcPts val="0"/>
              </a:spcAft>
              <a:buFont typeface="Arial" panose="020B0604020202020204" pitchFamily="34" charset="0"/>
              <a:buChar char="•"/>
            </a:pPr>
            <a:r>
              <a:rPr lang="en-US" sz="1800" dirty="0"/>
              <a:t>This is paid by limited companies only (Ltd and plc)</a:t>
            </a:r>
          </a:p>
          <a:p>
            <a:pPr marL="501650" lvl="3" indent="-285750">
              <a:spcBef>
                <a:spcPts val="0"/>
              </a:spcBef>
              <a:spcAft>
                <a:spcPts val="0"/>
              </a:spcAft>
              <a:buFont typeface="Arial" panose="020B0604020202020204" pitchFamily="34" charset="0"/>
              <a:buChar char="•"/>
            </a:pPr>
            <a:r>
              <a:rPr lang="en-US" sz="1800" dirty="0"/>
              <a:t>Deducted after all expenses are accounted for (net profit)</a:t>
            </a:r>
          </a:p>
          <a:p>
            <a:pPr lvl="3" indent="0">
              <a:spcBef>
                <a:spcPts val="0"/>
              </a:spcBef>
              <a:spcAft>
                <a:spcPts val="0"/>
              </a:spcAft>
              <a:buNone/>
            </a:pPr>
            <a:endParaRPr lang="en-US" sz="1800" dirty="0"/>
          </a:p>
          <a:p>
            <a:pPr lvl="1">
              <a:spcBef>
                <a:spcPts val="0"/>
              </a:spcBef>
              <a:spcAft>
                <a:spcPts val="0"/>
              </a:spcAft>
            </a:pPr>
            <a:r>
              <a:rPr lang="en-US" sz="1800" b="1" dirty="0"/>
              <a:t>Capital gains tax</a:t>
            </a:r>
          </a:p>
          <a:p>
            <a:pPr lvl="4">
              <a:spcBef>
                <a:spcPts val="0"/>
              </a:spcBef>
              <a:spcAft>
                <a:spcPts val="0"/>
              </a:spcAft>
              <a:buClr>
                <a:srgbClr val="0077E3"/>
              </a:buClr>
              <a:buFont typeface="Arial" panose="020B0604020202020204" pitchFamily="34" charset="0"/>
              <a:buChar char="•"/>
            </a:pPr>
            <a:r>
              <a:rPr lang="en-US" sz="1800" dirty="0"/>
              <a:t>Paid by individuals and businesses</a:t>
            </a:r>
          </a:p>
          <a:p>
            <a:pPr lvl="4">
              <a:spcBef>
                <a:spcPts val="0"/>
              </a:spcBef>
              <a:spcAft>
                <a:spcPts val="0"/>
              </a:spcAft>
              <a:buClr>
                <a:srgbClr val="0077E3"/>
              </a:buClr>
              <a:buFont typeface="Arial" panose="020B0604020202020204" pitchFamily="34" charset="0"/>
              <a:buChar char="•"/>
            </a:pPr>
            <a:r>
              <a:rPr lang="en-US" sz="1800" dirty="0"/>
              <a:t>When profit is made by selling an asset</a:t>
            </a:r>
          </a:p>
          <a:p>
            <a:pPr lvl="4">
              <a:spcBef>
                <a:spcPts val="0"/>
              </a:spcBef>
              <a:spcAft>
                <a:spcPts val="0"/>
              </a:spcAft>
              <a:buClr>
                <a:srgbClr val="0077E3"/>
              </a:buClr>
              <a:buFont typeface="Arial" panose="020B0604020202020204" pitchFamily="34" charset="0"/>
              <a:buChar char="•"/>
            </a:pPr>
            <a:r>
              <a:rPr lang="en-US" sz="1800" dirty="0"/>
              <a:t> eg, sell property, shares in a company, shareholder dividends</a:t>
            </a:r>
          </a:p>
          <a:p>
            <a:pPr lvl="4">
              <a:spcBef>
                <a:spcPts val="0"/>
              </a:spcBef>
              <a:spcAft>
                <a:spcPts val="0"/>
              </a:spcAft>
              <a:buClr>
                <a:srgbClr val="0077E3"/>
              </a:buClr>
              <a:buFont typeface="Arial" panose="020B0604020202020204" pitchFamily="34" charset="0"/>
              <a:buChar char="•"/>
            </a:pPr>
            <a:endParaRPr lang="en-US" sz="1800" dirty="0"/>
          </a:p>
          <a:p>
            <a:pPr marL="0" lvl="1" indent="0">
              <a:spcBef>
                <a:spcPts val="0"/>
              </a:spcBef>
              <a:spcAft>
                <a:spcPts val="0"/>
              </a:spcAft>
              <a:buNone/>
            </a:pPr>
            <a:r>
              <a:rPr lang="en-US" sz="1800" dirty="0"/>
              <a:t>Some business owners pay income tax on their net profit as there is no separation between them and their business income, according to HMRC. A limited company is a legal ‘person’ in its own right and pays corporation tax. </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23081950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3791" y="1008010"/>
            <a:ext cx="8460940" cy="382588"/>
          </a:xfrm>
        </p:spPr>
        <p:txBody>
          <a:bodyPr/>
          <a:lstStyle/>
          <a:p>
            <a:r>
              <a:rPr lang="en-US" dirty="0"/>
              <a:t>Types of taxes – personal taxation</a:t>
            </a:r>
          </a:p>
        </p:txBody>
      </p:sp>
      <p:sp>
        <p:nvSpPr>
          <p:cNvPr id="3" name="Content Placeholder 2"/>
          <p:cNvSpPr>
            <a:spLocks noGrp="1"/>
          </p:cNvSpPr>
          <p:nvPr>
            <p:ph sz="quarter" idx="10"/>
          </p:nvPr>
        </p:nvSpPr>
        <p:spPr>
          <a:xfrm>
            <a:off x="395535" y="1582496"/>
            <a:ext cx="8460940" cy="4248000"/>
          </a:xfrm>
        </p:spPr>
        <p:txBody>
          <a:bodyPr/>
          <a:lstStyle/>
          <a:p>
            <a:pPr marL="0" lvl="1" indent="0">
              <a:spcBef>
                <a:spcPts val="0"/>
              </a:spcBef>
              <a:spcAft>
                <a:spcPts val="0"/>
              </a:spcAft>
              <a:buNone/>
            </a:pPr>
            <a:r>
              <a:rPr lang="en-US" sz="1800" dirty="0">
                <a:ea typeface="ＭＳ Ｐゴシック" pitchFamily="-105" charset="-128"/>
                <a:cs typeface="ＭＳ Ｐゴシック" pitchFamily="-105" charset="-128"/>
              </a:rPr>
              <a:t>Income tax and NICs are a form of personal taxation but are deducted at source for employees. Business owners must account for personal taxes separately. </a:t>
            </a:r>
          </a:p>
          <a:p>
            <a:pPr marL="0" lvl="1" indent="0">
              <a:spcBef>
                <a:spcPts val="0"/>
              </a:spcBef>
              <a:spcAft>
                <a:spcPts val="0"/>
              </a:spcAft>
              <a:buNone/>
            </a:pPr>
            <a:endParaRPr lang="en-US" sz="1800" b="1" dirty="0"/>
          </a:p>
          <a:p>
            <a:pPr marL="0" lvl="1" indent="0">
              <a:spcBef>
                <a:spcPts val="0"/>
              </a:spcBef>
              <a:spcAft>
                <a:spcPts val="0"/>
              </a:spcAft>
              <a:buNone/>
            </a:pPr>
            <a:r>
              <a:rPr lang="en-US" sz="1800" b="1" dirty="0"/>
              <a:t>Self employment taxes</a:t>
            </a:r>
          </a:p>
          <a:p>
            <a:pPr lvl="1">
              <a:spcBef>
                <a:spcPts val="600"/>
              </a:spcBef>
              <a:spcAft>
                <a:spcPts val="600"/>
              </a:spcAft>
            </a:pPr>
            <a:r>
              <a:rPr lang="en-US" sz="1800" dirty="0"/>
              <a:t>Mainly sole traders and partnerships </a:t>
            </a:r>
          </a:p>
          <a:p>
            <a:pPr lvl="1">
              <a:spcBef>
                <a:spcPts val="600"/>
              </a:spcBef>
              <a:spcAft>
                <a:spcPts val="600"/>
              </a:spcAft>
            </a:pPr>
            <a:r>
              <a:rPr lang="en-US" sz="1800" dirty="0"/>
              <a:t>Calculate and pay tax on their own income</a:t>
            </a:r>
          </a:p>
          <a:p>
            <a:pPr lvl="1">
              <a:spcBef>
                <a:spcPts val="600"/>
              </a:spcBef>
              <a:spcAft>
                <a:spcPts val="600"/>
              </a:spcAft>
            </a:pPr>
            <a:r>
              <a:rPr lang="en-US" sz="1800" dirty="0"/>
              <a:t>Must account for all personal revenue streams</a:t>
            </a:r>
          </a:p>
          <a:p>
            <a:pPr lvl="1">
              <a:spcBef>
                <a:spcPts val="600"/>
              </a:spcBef>
              <a:spcAft>
                <a:spcPts val="600"/>
              </a:spcAft>
            </a:pPr>
            <a:r>
              <a:rPr lang="en-US" sz="1800" dirty="0"/>
              <a:t>Allowable business expenses can be deducted before tax</a:t>
            </a:r>
          </a:p>
          <a:p>
            <a:pPr lvl="1">
              <a:spcBef>
                <a:spcPts val="600"/>
              </a:spcBef>
              <a:spcAft>
                <a:spcPts val="600"/>
              </a:spcAft>
            </a:pPr>
            <a:r>
              <a:rPr lang="en-US" sz="1800" dirty="0"/>
              <a:t>Must complete a </a:t>
            </a:r>
            <a:r>
              <a:rPr lang="en-US" sz="1800" b="1" dirty="0"/>
              <a:t>self assessment HMRC declaration form</a:t>
            </a:r>
          </a:p>
          <a:p>
            <a:pPr lvl="1">
              <a:spcBef>
                <a:spcPts val="600"/>
              </a:spcBef>
              <a:spcAft>
                <a:spcPts val="600"/>
              </a:spcAft>
            </a:pPr>
            <a:r>
              <a:rPr lang="en-US" sz="1800" dirty="0"/>
              <a:t>May also show a loss in which case no tax to pay and potentially a tax rebate</a:t>
            </a:r>
          </a:p>
          <a:p>
            <a:pPr lvl="1">
              <a:spcBef>
                <a:spcPts val="600"/>
              </a:spcBef>
              <a:spcAft>
                <a:spcPts val="600"/>
              </a:spcAft>
            </a:pPr>
            <a:r>
              <a:rPr lang="en-US" sz="1800" dirty="0"/>
              <a:t>Must be paid annually to HMRC by a specific date.</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5" name="Picture 4" descr="Close-up of a tax return&#10;&#10;Description automatically generated">
            <a:extLst>
              <a:ext uri="{FF2B5EF4-FFF2-40B4-BE49-F238E27FC236}">
                <a16:creationId xmlns:a16="http://schemas.microsoft.com/office/drawing/2014/main" id="{A800B064-E0B9-2448-52F9-A4A9F8A2FB84}"/>
              </a:ext>
            </a:extLst>
          </p:cNvPr>
          <p:cNvPicPr>
            <a:picLocks noChangeAspect="1"/>
          </p:cNvPicPr>
          <p:nvPr/>
        </p:nvPicPr>
        <p:blipFill>
          <a:blip r:embed="rId3"/>
          <a:stretch>
            <a:fillRect/>
          </a:stretch>
        </p:blipFill>
        <p:spPr>
          <a:xfrm>
            <a:off x="6268101" y="2348880"/>
            <a:ext cx="2606630" cy="1741229"/>
          </a:xfrm>
          <a:prstGeom prst="rect">
            <a:avLst/>
          </a:prstGeom>
        </p:spPr>
      </p:pic>
    </p:spTree>
    <p:extLst>
      <p:ext uri="{BB962C8B-B14F-4D97-AF65-F5344CB8AC3E}">
        <p14:creationId xmlns:p14="http://schemas.microsoft.com/office/powerpoint/2010/main" val="20703411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07564"/>
            <a:ext cx="8460940" cy="382588"/>
          </a:xfrm>
        </p:spPr>
        <p:txBody>
          <a:bodyPr/>
          <a:lstStyle/>
          <a:p>
            <a:r>
              <a:rPr lang="en-US" dirty="0"/>
              <a:t>Registering for VAT</a:t>
            </a:r>
          </a:p>
        </p:txBody>
      </p:sp>
      <p:sp>
        <p:nvSpPr>
          <p:cNvPr id="3" name="Content Placeholder 2"/>
          <p:cNvSpPr>
            <a:spLocks noGrp="1"/>
          </p:cNvSpPr>
          <p:nvPr>
            <p:ph sz="quarter" idx="10"/>
          </p:nvPr>
        </p:nvSpPr>
        <p:spPr>
          <a:xfrm>
            <a:off x="395535" y="1582496"/>
            <a:ext cx="5832649" cy="1270440"/>
          </a:xfrm>
        </p:spPr>
        <p:txBody>
          <a:bodyPr/>
          <a:lstStyle/>
          <a:p>
            <a:pPr marL="0" lvl="1" indent="0">
              <a:spcBef>
                <a:spcPts val="0"/>
              </a:spcBef>
              <a:spcAft>
                <a:spcPts val="0"/>
              </a:spcAft>
              <a:buNone/>
            </a:pPr>
            <a:r>
              <a:rPr lang="en-US" dirty="0">
                <a:ea typeface="ＭＳ Ｐゴシック" pitchFamily="-105" charset="-128"/>
                <a:cs typeface="ＭＳ Ｐゴシック" pitchFamily="-105" charset="-128"/>
              </a:rPr>
              <a:t>Sales tax in the UK is known as </a:t>
            </a:r>
            <a:r>
              <a:rPr lang="en-US" b="1" dirty="0">
                <a:ea typeface="ＭＳ Ｐゴシック" pitchFamily="-105" charset="-128"/>
                <a:cs typeface="ＭＳ Ｐゴシック" pitchFamily="-105" charset="-128"/>
              </a:rPr>
              <a:t>value added tax (VAT) </a:t>
            </a:r>
            <a:r>
              <a:rPr lang="en-US" dirty="0">
                <a:ea typeface="ＭＳ Ｐゴシック" pitchFamily="-105" charset="-128"/>
                <a:cs typeface="ＭＳ Ｐゴシック" pitchFamily="-105" charset="-128"/>
              </a:rPr>
              <a:t>and is added to the costs of products and services at the point of sale. </a:t>
            </a:r>
          </a:p>
          <a:p>
            <a:pPr marL="0" lvl="1" indent="0">
              <a:spcBef>
                <a:spcPts val="0"/>
              </a:spcBef>
              <a:spcAft>
                <a:spcPts val="0"/>
              </a:spcAft>
              <a:buNone/>
            </a:pPr>
            <a:endParaRPr lang="en-US" dirty="0">
              <a:ea typeface="ＭＳ Ｐゴシック" pitchFamily="-105" charset="-128"/>
              <a:cs typeface="ＭＳ Ｐゴシック" pitchFamily="-105" charset="-128"/>
            </a:endParaRPr>
          </a:p>
          <a:p>
            <a:pPr marL="0" lvl="1" indent="0">
              <a:spcBef>
                <a:spcPts val="0"/>
              </a:spcBef>
              <a:spcAft>
                <a:spcPts val="0"/>
              </a:spcAft>
              <a:buNone/>
            </a:pPr>
            <a:r>
              <a:rPr lang="en-US" dirty="0">
                <a:ea typeface="ＭＳ Ｐゴシック" pitchFamily="-105" charset="-128"/>
                <a:cs typeface="ＭＳ Ｐゴシック" pitchFamily="-105" charset="-128"/>
              </a:rPr>
              <a:t>You must register for VAT with HMRC if:</a:t>
            </a:r>
          </a:p>
          <a:p>
            <a:pPr marL="0" lvl="1" indent="0">
              <a:spcBef>
                <a:spcPts val="0"/>
              </a:spcBef>
              <a:spcAft>
                <a:spcPts val="0"/>
              </a:spcAft>
              <a:buNone/>
            </a:pPr>
            <a:endParaRPr lang="en-US" dirty="0">
              <a:ea typeface="ＭＳ Ｐゴシック" pitchFamily="-105" charset="-128"/>
              <a:cs typeface="ＭＳ Ｐゴシック" pitchFamily="-105" charset="-128"/>
            </a:endParaRPr>
          </a:p>
          <a:p>
            <a:pPr marL="0" lvl="1" indent="0">
              <a:spcBef>
                <a:spcPts val="0"/>
              </a:spcBef>
              <a:spcAft>
                <a:spcPts val="0"/>
              </a:spcAft>
              <a:buNone/>
            </a:pPr>
            <a:endParaRPr lang="en-US" dirty="0">
              <a:ea typeface="ＭＳ Ｐゴシック" pitchFamily="-105" charset="-128"/>
              <a:cs typeface="ＭＳ Ｐゴシック" pitchFamily="-105" charset="-128"/>
            </a:endParaRPr>
          </a:p>
          <a:p>
            <a:pPr marL="0" lvl="1" indent="0">
              <a:spcBef>
                <a:spcPts val="0"/>
              </a:spcBef>
              <a:spcAft>
                <a:spcPts val="0"/>
              </a:spcAft>
              <a:buNone/>
            </a:pPr>
            <a:endParaRPr lang="en-US" dirty="0">
              <a:ea typeface="ＭＳ Ｐゴシック" pitchFamily="-105" charset="-128"/>
              <a:cs typeface="ＭＳ Ｐゴシック" pitchFamily="-105" charset="-128"/>
            </a:endParaRPr>
          </a:p>
          <a:p>
            <a:pPr marL="0" lvl="1" indent="0">
              <a:spcBef>
                <a:spcPts val="0"/>
              </a:spcBef>
              <a:spcAft>
                <a:spcPts val="0"/>
              </a:spcAft>
              <a:buNone/>
            </a:pPr>
            <a:endParaRPr lang="en-US"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b="1" dirty="0"/>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9" name="Picture 8" descr="A person looking at a piece of paper&#10;&#10;Description automatically generated">
            <a:extLst>
              <a:ext uri="{FF2B5EF4-FFF2-40B4-BE49-F238E27FC236}">
                <a16:creationId xmlns:a16="http://schemas.microsoft.com/office/drawing/2014/main" id="{1F80D023-D668-CA32-BFD4-EAD56F3E55BB}"/>
              </a:ext>
            </a:extLst>
          </p:cNvPr>
          <p:cNvPicPr>
            <a:picLocks noChangeAspect="1"/>
          </p:cNvPicPr>
          <p:nvPr/>
        </p:nvPicPr>
        <p:blipFill>
          <a:blip r:embed="rId3"/>
          <a:stretch>
            <a:fillRect/>
          </a:stretch>
        </p:blipFill>
        <p:spPr>
          <a:xfrm>
            <a:off x="6346010" y="1582496"/>
            <a:ext cx="2362255" cy="1577987"/>
          </a:xfrm>
          <a:prstGeom prst="rect">
            <a:avLst/>
          </a:prstGeom>
        </p:spPr>
      </p:pic>
      <p:sp>
        <p:nvSpPr>
          <p:cNvPr id="10" name="TextBox 9">
            <a:extLst>
              <a:ext uri="{FF2B5EF4-FFF2-40B4-BE49-F238E27FC236}">
                <a16:creationId xmlns:a16="http://schemas.microsoft.com/office/drawing/2014/main" id="{7E863A51-CEFE-F324-80DF-C188CC762065}"/>
              </a:ext>
            </a:extLst>
          </p:cNvPr>
          <p:cNvSpPr txBox="1"/>
          <p:nvPr/>
        </p:nvSpPr>
        <p:spPr>
          <a:xfrm>
            <a:off x="395536" y="3427868"/>
            <a:ext cx="8333676" cy="2862322"/>
          </a:xfrm>
          <a:prstGeom prst="rect">
            <a:avLst/>
          </a:prstGeom>
          <a:noFill/>
        </p:spPr>
        <p:txBody>
          <a:bodyPr wrap="square" rtlCol="0">
            <a:spAutoFit/>
          </a:bodyPr>
          <a:lstStyle/>
          <a:p>
            <a:pPr marL="800100" lvl="1" indent="-342900">
              <a:spcBef>
                <a:spcPts val="0"/>
              </a:spcBef>
              <a:spcAft>
                <a:spcPts val="0"/>
              </a:spcAft>
              <a:buClr>
                <a:srgbClr val="0077E3"/>
              </a:buClr>
              <a:buFont typeface="Arial" panose="020B0604020202020204" pitchFamily="34" charset="0"/>
              <a:buChar char="•"/>
            </a:pPr>
            <a:r>
              <a:rPr lang="en-US" dirty="0">
                <a:ea typeface="ＭＳ Ｐゴシック" pitchFamily="-105" charset="-128"/>
                <a:cs typeface="ＭＳ Ｐゴシック" pitchFamily="-105" charset="-128"/>
              </a:rPr>
              <a:t>Your total taxable turnover for the last 12 months exceeded </a:t>
            </a:r>
            <a:r>
              <a:rPr lang="en-US" b="1" dirty="0">
                <a:ea typeface="ＭＳ Ｐゴシック" pitchFamily="-105" charset="-128"/>
                <a:cs typeface="ＭＳ Ｐゴシック" pitchFamily="-105" charset="-128"/>
              </a:rPr>
              <a:t>£85,000 </a:t>
            </a:r>
            <a:r>
              <a:rPr lang="en-US" dirty="0">
                <a:ea typeface="ＭＳ Ｐゴシック" pitchFamily="-105" charset="-128"/>
                <a:cs typeface="ＭＳ Ｐゴシック" pitchFamily="-105" charset="-128"/>
              </a:rPr>
              <a:t>(the VAT threshold)</a:t>
            </a:r>
          </a:p>
          <a:p>
            <a:pPr marL="800100" lvl="1" indent="-342900">
              <a:spcBef>
                <a:spcPts val="0"/>
              </a:spcBef>
              <a:spcAft>
                <a:spcPts val="0"/>
              </a:spcAft>
              <a:buClr>
                <a:srgbClr val="0077E3"/>
              </a:buClr>
              <a:buFont typeface="Arial" panose="020B0604020202020204" pitchFamily="34" charset="0"/>
              <a:buChar char="•"/>
            </a:pPr>
            <a:r>
              <a:rPr lang="en-US" dirty="0">
                <a:ea typeface="ＭＳ Ｐゴシック" pitchFamily="-105" charset="-128"/>
                <a:cs typeface="ＭＳ Ｐゴシック" pitchFamily="-105" charset="-128"/>
              </a:rPr>
              <a:t>You expect your turnover to exceed £85,000 in the next 30 days</a:t>
            </a:r>
          </a:p>
          <a:p>
            <a:pPr marL="0" lvl="1" indent="0">
              <a:spcBef>
                <a:spcPts val="0"/>
              </a:spcBef>
              <a:spcAft>
                <a:spcPts val="0"/>
              </a:spcAft>
              <a:buNone/>
            </a:pPr>
            <a:endParaRPr lang="en-US" dirty="0">
              <a:ea typeface="ＭＳ Ｐゴシック" pitchFamily="-105" charset="-128"/>
              <a:cs typeface="ＭＳ Ｐゴシック" pitchFamily="-105" charset="-128"/>
            </a:endParaRPr>
          </a:p>
          <a:p>
            <a:pPr marL="0" lvl="1" indent="0">
              <a:spcBef>
                <a:spcPts val="0"/>
              </a:spcBef>
              <a:spcAft>
                <a:spcPts val="0"/>
              </a:spcAft>
              <a:buNone/>
            </a:pPr>
            <a:r>
              <a:rPr lang="en-US" dirty="0">
                <a:ea typeface="ＭＳ Ｐゴシック" pitchFamily="-105" charset="-128"/>
                <a:cs typeface="ＭＳ Ｐゴシック" pitchFamily="-105" charset="-128"/>
              </a:rPr>
              <a:t>You can voluntarily register for VAT if your turnover is below the VAT threshold. The pros and cons will depend upon the business scenario. Businesses may seek advice from tax experts to help them decide if it will benefit their business.</a:t>
            </a:r>
          </a:p>
          <a:p>
            <a:endParaRPr lang="en-GB" dirty="0"/>
          </a:p>
        </p:txBody>
      </p:sp>
    </p:spTree>
    <p:extLst>
      <p:ext uri="{BB962C8B-B14F-4D97-AF65-F5344CB8AC3E}">
        <p14:creationId xmlns:p14="http://schemas.microsoft.com/office/powerpoint/2010/main" val="5850802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460940" cy="382588"/>
          </a:xfrm>
        </p:spPr>
        <p:txBody>
          <a:bodyPr/>
          <a:lstStyle/>
          <a:p>
            <a:r>
              <a:rPr lang="en-US" dirty="0"/>
              <a:t>VAT registered businesses must:</a:t>
            </a:r>
          </a:p>
        </p:txBody>
      </p:sp>
      <p:sp>
        <p:nvSpPr>
          <p:cNvPr id="3" name="Content Placeholder 2"/>
          <p:cNvSpPr>
            <a:spLocks noGrp="1"/>
          </p:cNvSpPr>
          <p:nvPr>
            <p:ph sz="quarter" idx="10"/>
          </p:nvPr>
        </p:nvSpPr>
        <p:spPr>
          <a:xfrm>
            <a:off x="467544" y="1582496"/>
            <a:ext cx="5472608" cy="4248000"/>
          </a:xfrm>
        </p:spPr>
        <p:txBody>
          <a:bodyPr/>
          <a:lstStyle/>
          <a:p>
            <a:pPr lvl="1">
              <a:spcBef>
                <a:spcPts val="600"/>
              </a:spcBef>
              <a:spcAft>
                <a:spcPts val="600"/>
              </a:spcAft>
            </a:pPr>
            <a:r>
              <a:rPr lang="en-US" dirty="0"/>
              <a:t>Include correct rate of VAT in all goods/services sold</a:t>
            </a:r>
          </a:p>
          <a:p>
            <a:pPr lvl="1">
              <a:spcBef>
                <a:spcPts val="600"/>
              </a:spcBef>
              <a:spcAft>
                <a:spcPts val="600"/>
              </a:spcAft>
            </a:pPr>
            <a:r>
              <a:rPr lang="en-US" dirty="0"/>
              <a:t>Send a VAT return to HMRC every three months</a:t>
            </a:r>
          </a:p>
          <a:p>
            <a:pPr lvl="1">
              <a:spcBef>
                <a:spcPts val="600"/>
              </a:spcBef>
              <a:spcAft>
                <a:spcPts val="600"/>
              </a:spcAft>
            </a:pPr>
            <a:r>
              <a:rPr lang="en-US" dirty="0"/>
              <a:t>Record VAT paid by the business for expenses</a:t>
            </a:r>
          </a:p>
          <a:p>
            <a:pPr lvl="1">
              <a:spcBef>
                <a:spcPts val="600"/>
              </a:spcBef>
              <a:spcAft>
                <a:spcPts val="600"/>
              </a:spcAft>
            </a:pPr>
            <a:r>
              <a:rPr lang="en-US" dirty="0"/>
              <a:t>Record amount of VAT charged to customers</a:t>
            </a:r>
          </a:p>
          <a:p>
            <a:pPr lvl="1">
              <a:spcBef>
                <a:spcPts val="600"/>
              </a:spcBef>
              <a:spcAft>
                <a:spcPts val="600"/>
              </a:spcAft>
            </a:pPr>
            <a:r>
              <a:rPr lang="en-US" dirty="0"/>
              <a:t>Deduct VAT paid from amount charged</a:t>
            </a:r>
          </a:p>
          <a:p>
            <a:pPr lvl="1">
              <a:spcBef>
                <a:spcPts val="600"/>
              </a:spcBef>
              <a:spcAft>
                <a:spcPts val="600"/>
              </a:spcAft>
            </a:pPr>
            <a:r>
              <a:rPr lang="en-US" dirty="0"/>
              <a:t>Pay the balance left to HMRC quarterly</a:t>
            </a:r>
          </a:p>
          <a:p>
            <a:pPr marL="0" lvl="1" indent="0">
              <a:spcBef>
                <a:spcPts val="600"/>
              </a:spcBef>
              <a:spcAft>
                <a:spcPts val="600"/>
              </a:spcAft>
              <a:buNone/>
            </a:pPr>
            <a:r>
              <a:rPr lang="en-US" dirty="0">
                <a:ea typeface="ＭＳ Ｐゴシック" pitchFamily="-105" charset="-128"/>
                <a:cs typeface="ＭＳ Ｐゴシック" pitchFamily="-105" charset="-128"/>
              </a:rPr>
              <a:t>VAT is charged, collected and paid to HMRC by every VAT registered business.</a:t>
            </a:r>
            <a:endParaRPr lang="en-US" dirty="0"/>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6" name="Picture 5" descr="A hand holding a red cube with a sign and a blue cube with white letters&#10;&#10;Description automatically generated">
            <a:extLst>
              <a:ext uri="{FF2B5EF4-FFF2-40B4-BE49-F238E27FC236}">
                <a16:creationId xmlns:a16="http://schemas.microsoft.com/office/drawing/2014/main" id="{FC1725DA-FB2E-A706-4AD8-BB799F744F1F}"/>
              </a:ext>
            </a:extLst>
          </p:cNvPr>
          <p:cNvPicPr>
            <a:picLocks noChangeAspect="1"/>
          </p:cNvPicPr>
          <p:nvPr/>
        </p:nvPicPr>
        <p:blipFill>
          <a:blip r:embed="rId3"/>
          <a:stretch>
            <a:fillRect/>
          </a:stretch>
        </p:blipFill>
        <p:spPr>
          <a:xfrm>
            <a:off x="6184301" y="2276872"/>
            <a:ext cx="2492155" cy="1664760"/>
          </a:xfrm>
          <a:prstGeom prst="rect">
            <a:avLst/>
          </a:prstGeom>
        </p:spPr>
      </p:pic>
    </p:spTree>
    <p:extLst>
      <p:ext uri="{BB962C8B-B14F-4D97-AF65-F5344CB8AC3E}">
        <p14:creationId xmlns:p14="http://schemas.microsoft.com/office/powerpoint/2010/main" val="41651897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8560" y="1027504"/>
            <a:ext cx="8460940" cy="382588"/>
          </a:xfrm>
        </p:spPr>
        <p:txBody>
          <a:bodyPr/>
          <a:lstStyle/>
          <a:p>
            <a:r>
              <a:rPr lang="en-US" dirty="0"/>
              <a:t>VAT – sector rates</a:t>
            </a:r>
          </a:p>
        </p:txBody>
      </p:sp>
      <p:sp>
        <p:nvSpPr>
          <p:cNvPr id="3" name="Content Placeholder 2"/>
          <p:cNvSpPr>
            <a:spLocks noGrp="1"/>
          </p:cNvSpPr>
          <p:nvPr>
            <p:ph sz="quarter" idx="10"/>
          </p:nvPr>
        </p:nvSpPr>
        <p:spPr>
          <a:xfrm>
            <a:off x="458559" y="1582496"/>
            <a:ext cx="8397915" cy="3214656"/>
          </a:xfrm>
        </p:spPr>
        <p:txBody>
          <a:bodyPr/>
          <a:lstStyle/>
          <a:p>
            <a:pPr marL="0" lvl="1" indent="0">
              <a:spcBef>
                <a:spcPts val="0"/>
              </a:spcBef>
              <a:spcAft>
                <a:spcPts val="0"/>
              </a:spcAft>
              <a:buNone/>
            </a:pPr>
            <a:r>
              <a:rPr lang="en-US" dirty="0">
                <a:ea typeface="ＭＳ Ｐゴシック" pitchFamily="-105" charset="-128"/>
                <a:cs typeface="ＭＳ Ｐゴシック" pitchFamily="-105" charset="-128"/>
              </a:rPr>
              <a:t>There are different VAT rates that apply to different types of goods and services. </a:t>
            </a:r>
          </a:p>
          <a:p>
            <a:pPr marL="0" lvl="1" indent="0">
              <a:spcBef>
                <a:spcPts val="0"/>
              </a:spcBef>
              <a:spcAft>
                <a:spcPts val="0"/>
              </a:spcAft>
              <a:buNone/>
            </a:pPr>
            <a:endParaRPr lang="en-US" dirty="0">
              <a:ea typeface="ＭＳ Ｐゴシック" pitchFamily="-105" charset="-128"/>
              <a:cs typeface="ＭＳ Ｐゴシック" pitchFamily="-105" charset="-128"/>
            </a:endParaRPr>
          </a:p>
          <a:p>
            <a:pPr marL="0" lvl="1" indent="0">
              <a:spcBef>
                <a:spcPts val="0"/>
              </a:spcBef>
              <a:spcAft>
                <a:spcPts val="0"/>
              </a:spcAft>
              <a:buNone/>
            </a:pPr>
            <a:r>
              <a:rPr lang="en-US" dirty="0"/>
              <a:t>These are the main VAT rates in the UK and may apply to agricultural and land-based businesses in different ways. </a:t>
            </a:r>
          </a:p>
          <a:p>
            <a:pPr marL="0" lvl="1" indent="0">
              <a:spcBef>
                <a:spcPts val="0"/>
              </a:spcBef>
              <a:spcAft>
                <a:spcPts val="0"/>
              </a:spcAft>
              <a:buNone/>
            </a:pPr>
            <a:endParaRPr lang="en-US" dirty="0"/>
          </a:p>
          <a:p>
            <a:pPr marL="0" lvl="1" indent="0">
              <a:spcBef>
                <a:spcPts val="600"/>
              </a:spcBef>
              <a:spcAft>
                <a:spcPts val="600"/>
              </a:spcAft>
              <a:buNone/>
            </a:pPr>
            <a:r>
              <a:rPr lang="en-GB" b="1" dirty="0">
                <a:ea typeface="ＭＳ Ｐゴシック" pitchFamily="-105" charset="-128"/>
                <a:cs typeface="ＭＳ Ｐゴシック" pitchFamily="-105" charset="-128"/>
              </a:rPr>
              <a:t>The standard rate =  20% </a:t>
            </a:r>
          </a:p>
          <a:p>
            <a:pPr marL="0" lvl="1" indent="0">
              <a:spcBef>
                <a:spcPts val="600"/>
              </a:spcBef>
              <a:spcAft>
                <a:spcPts val="600"/>
              </a:spcAft>
              <a:buNone/>
            </a:pPr>
            <a:r>
              <a:rPr lang="en-GB" b="1" dirty="0">
                <a:ea typeface="ＭＳ Ｐゴシック" pitchFamily="-105" charset="-128"/>
                <a:cs typeface="ＭＳ Ｐゴシック" pitchFamily="-105" charset="-128"/>
              </a:rPr>
              <a:t>The reduced rate = 5%</a:t>
            </a:r>
            <a:endParaRPr lang="en-US" b="1" dirty="0"/>
          </a:p>
          <a:p>
            <a:pPr marL="0" lvl="1" indent="0">
              <a:spcBef>
                <a:spcPts val="600"/>
              </a:spcBef>
              <a:spcAft>
                <a:spcPts val="600"/>
              </a:spcAft>
              <a:buNone/>
            </a:pPr>
            <a:r>
              <a:rPr lang="en-US" b="1" dirty="0"/>
              <a:t>The zero rate = 0%</a:t>
            </a:r>
          </a:p>
          <a:p>
            <a:pPr marL="0" lvl="1" indent="0">
              <a:spcBef>
                <a:spcPts val="600"/>
              </a:spcBef>
              <a:spcAft>
                <a:spcPts val="600"/>
              </a:spcAft>
              <a:buNone/>
            </a:pPr>
            <a:endParaRPr lang="en-US" sz="900" dirty="0"/>
          </a:p>
          <a:p>
            <a:pPr marL="0" lvl="1" indent="0">
              <a:spcBef>
                <a:spcPts val="600"/>
              </a:spcBef>
              <a:spcAft>
                <a:spcPts val="600"/>
              </a:spcAft>
              <a:buNone/>
            </a:pPr>
            <a:endParaRPr lang="en-US" sz="900" dirty="0"/>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
        <p:nvSpPr>
          <p:cNvPr id="5" name="TextBox 4">
            <a:extLst>
              <a:ext uri="{FF2B5EF4-FFF2-40B4-BE49-F238E27FC236}">
                <a16:creationId xmlns:a16="http://schemas.microsoft.com/office/drawing/2014/main" id="{EEF220AB-0216-BE29-72ED-4EBEE4373DBA}"/>
              </a:ext>
            </a:extLst>
          </p:cNvPr>
          <p:cNvSpPr txBox="1"/>
          <p:nvPr/>
        </p:nvSpPr>
        <p:spPr>
          <a:xfrm flipH="1">
            <a:off x="458558" y="4969556"/>
            <a:ext cx="7209784" cy="707886"/>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b="1" dirty="0"/>
              <a:t>Your turn</a:t>
            </a:r>
          </a:p>
          <a:p>
            <a:r>
              <a:rPr lang="en-US" dirty="0"/>
              <a:t>Can you list any items in each of the three VAT rate bands? </a:t>
            </a:r>
            <a:endParaRPr lang="en-GB" dirty="0"/>
          </a:p>
        </p:txBody>
      </p:sp>
    </p:spTree>
    <p:extLst>
      <p:ext uri="{BB962C8B-B14F-4D97-AF65-F5344CB8AC3E}">
        <p14:creationId xmlns:p14="http://schemas.microsoft.com/office/powerpoint/2010/main" val="254681031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9aa5bd41-8bfc-4bb4-b44b-3ff9857b89ca">
      <Terms xmlns="http://schemas.microsoft.com/office/infopath/2007/PartnerControls"/>
    </lcf76f155ced4ddcb4097134ff3c332f>
    <TaxCatchAll xmlns="dc27f8d2-3406-4c8c-bba2-d1bd495ca71b"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11" ma:contentTypeDescription="Create a new document." ma:contentTypeScope="" ma:versionID="e4ef6b96c9dabef1982affbd20a5f7ff">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d243bc6dae530fedd49c839dbc841408"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68719a6c-9fc0-4287-adae-59b7713c0fdc"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SearchProperties" ma:index="1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5" nillable="true" ma:displayName="Taxonomy Catch All Column" ma:hidden="true" ma:list="{2e4cfa2d-b918-43c9-8dc5-7fa029d6cca6}" ma:internalName="TaxCatchAll" ma:showField="CatchAllData" ma:web="dc27f8d2-3406-4c8c-bba2-d1bd495ca71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4A6816B-CA68-4707-B133-0D76E1BAD199}">
  <ds:schemaRefs>
    <ds:schemaRef ds:uri="http://schemas.microsoft.com/sharepoint/v3/contenttype/forms"/>
  </ds:schemaRefs>
</ds:datastoreItem>
</file>

<file path=customXml/itemProps2.xml><?xml version="1.0" encoding="utf-8"?>
<ds:datastoreItem xmlns:ds="http://schemas.openxmlformats.org/officeDocument/2006/customXml" ds:itemID="{9C833BF2-9BFB-4A68-8BD8-AD0B9BF3D994}">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CEB1ABD0-10BE-4B8C-B3DC-33D229C76899}"/>
</file>

<file path=docProps/app.xml><?xml version="1.0" encoding="utf-8"?>
<Properties xmlns="http://schemas.openxmlformats.org/officeDocument/2006/extended-properties" xmlns:vt="http://schemas.openxmlformats.org/officeDocument/2006/docPropsVTypes">
  <Template/>
  <TotalTime>0</TotalTime>
  <Words>2433</Words>
  <Application>Microsoft Office PowerPoint</Application>
  <PresentationFormat>On-screen Show (4:3)</PresentationFormat>
  <Paragraphs>397</Paragraphs>
  <Slides>26</Slides>
  <Notes>22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26</vt:i4>
      </vt:variant>
    </vt:vector>
  </HeadingPairs>
  <TitlesOfParts>
    <vt:vector size="32" baseType="lpstr">
      <vt:lpstr>ＭＳ Ｐゴシック</vt:lpstr>
      <vt:lpstr>Arial</vt:lpstr>
      <vt:lpstr>Courier New</vt:lpstr>
      <vt:lpstr>Lucida Grande</vt:lpstr>
      <vt:lpstr>Times New Roman</vt:lpstr>
      <vt:lpstr>Default Design</vt:lpstr>
      <vt:lpstr>9.1 The principles of finance  PowerPoint 5: Types of taxation</vt:lpstr>
      <vt:lpstr>Objectives</vt:lpstr>
      <vt:lpstr>Different types of taxes</vt:lpstr>
      <vt:lpstr>Types of taxes – payroll taxation</vt:lpstr>
      <vt:lpstr>Types of taxes – business taxation</vt:lpstr>
      <vt:lpstr>Types of taxes – personal taxation</vt:lpstr>
      <vt:lpstr>Registering for VAT</vt:lpstr>
      <vt:lpstr>VAT registered businesses must:</vt:lpstr>
      <vt:lpstr>VAT – sector rates</vt:lpstr>
      <vt:lpstr>Standard rate of VAT</vt:lpstr>
      <vt:lpstr>Reduced rate of VAT</vt:lpstr>
      <vt:lpstr>Zero rate of VAT</vt:lpstr>
      <vt:lpstr>VAT – Catering</vt:lpstr>
      <vt:lpstr>VAT – Food NOT supplied in the course of catering</vt:lpstr>
      <vt:lpstr>VAT – Basic foodstuffs</vt:lpstr>
      <vt:lpstr>VAT – Live animals</vt:lpstr>
      <vt:lpstr>VAT – Animal feed</vt:lpstr>
      <vt:lpstr>VAT – Animal feed</vt:lpstr>
      <vt:lpstr>VAT – Plants and seeds</vt:lpstr>
      <vt:lpstr>VAT– Plants and seeds</vt:lpstr>
      <vt:lpstr>Exempt or outside the scope of VAT</vt:lpstr>
      <vt:lpstr>Other VAT exemptions</vt:lpstr>
      <vt:lpstr>Making tax digital (MTD)</vt:lpstr>
      <vt:lpstr>Why introduce MTD?</vt:lpstr>
      <vt:lpstr>MTD – The regulations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Caroline Prodger</cp:lastModifiedBy>
  <cp:revision>451</cp:revision>
  <dcterms:created xsi:type="dcterms:W3CDTF">2013-05-28T00:38:54Z</dcterms:created>
  <dcterms:modified xsi:type="dcterms:W3CDTF">2024-01-16T18:14:43Z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0x010100D445D90F0893B947B9492BB187A28273</vt:lpwstr>
  </property>
</Properties>
</file>