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6"/>
  </p:notesMasterIdLst>
  <p:handoutMasterIdLst>
    <p:handoutMasterId r:id="rId27"/>
  </p:handoutMasterIdLst>
  <p:sldIdLst>
    <p:sldId id="256" r:id="rId5"/>
    <p:sldId id="331" r:id="rId6"/>
    <p:sldId id="477" r:id="rId7"/>
    <p:sldId id="380" r:id="rId8"/>
    <p:sldId id="449" r:id="rId9"/>
    <p:sldId id="461" r:id="rId10"/>
    <p:sldId id="462" r:id="rId11"/>
    <p:sldId id="463" r:id="rId12"/>
    <p:sldId id="464" r:id="rId13"/>
    <p:sldId id="382" r:id="rId14"/>
    <p:sldId id="465" r:id="rId15"/>
    <p:sldId id="466" r:id="rId16"/>
    <p:sldId id="467" r:id="rId17"/>
    <p:sldId id="468" r:id="rId18"/>
    <p:sldId id="469" r:id="rId19"/>
    <p:sldId id="470" r:id="rId20"/>
    <p:sldId id="473" r:id="rId21"/>
    <p:sldId id="471" r:id="rId22"/>
    <p:sldId id="478" r:id="rId23"/>
    <p:sldId id="476" r:id="rId24"/>
    <p:sldId id="267" r:id="rId25"/>
  </p:sldIdLst>
  <p:sldSz cx="9144000" cy="6858000" type="screen4x3"/>
  <p:notesSz cx="6858000" cy="9144000"/>
  <p:custDataLst>
    <p:tags r:id="rId2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" userId="S::caroline@prodger.onmicrosoft.com::e4ef2e75-b60b-401b-8ebe-291bdcf405f4" providerId="AD"/>
  <p188:author id="{209E9AE7-862C-045D-CE9D-137A64269AE5}" name="Krysia Winska" initials="KW" userId="d66092335bc0fae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DDFFFF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CDDE2B-3892-457E-A800-A1BB02226690}" v="3" dt="2024-01-16T18:35:30.0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B6CB132A-9BD6-45F1-A009-8CF903B744A1}"/>
    <pc:docChg chg="undo custSel modSld modMainMaster">
      <pc:chgData name="Caroline Prodger" userId="e4ef2e75-b60b-401b-8ebe-291bdcf405f4" providerId="ADAL" clId="{B6CB132A-9BD6-45F1-A009-8CF903B744A1}" dt="2023-10-23T09:38:57.653" v="46" actId="478"/>
      <pc:docMkLst>
        <pc:docMk/>
      </pc:docMkLst>
      <pc:sldChg chg="delCm">
        <pc:chgData name="Caroline Prodger" userId="e4ef2e75-b60b-401b-8ebe-291bdcf405f4" providerId="ADAL" clId="{B6CB132A-9BD6-45F1-A009-8CF903B744A1}" dt="2023-10-19T18:36:15.530" v="21"/>
        <pc:sldMkLst>
          <pc:docMk/>
          <pc:sldMk cId="0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B6CB132A-9BD6-45F1-A009-8CF903B744A1}" dt="2023-10-19T18:36:15.530" v="21"/>
              <pc2:cmMkLst xmlns:pc2="http://schemas.microsoft.com/office/powerpoint/2019/9/main/command">
                <pc:docMk/>
                <pc:sldMk cId="0" sldId="267"/>
                <pc2:cmMk id="{C1558D81-0C6F-4BD2-9EF6-C9F0750D6B41}"/>
              </pc2:cmMkLst>
            </pc226:cmChg>
          </p:ext>
        </pc:extLst>
      </pc:sldChg>
      <pc:sldChg chg="modSp mod">
        <pc:chgData name="Caroline Prodger" userId="e4ef2e75-b60b-401b-8ebe-291bdcf405f4" providerId="ADAL" clId="{B6CB132A-9BD6-45F1-A009-8CF903B744A1}" dt="2023-10-23T09:25:48.380" v="27" actId="255"/>
        <pc:sldMkLst>
          <pc:docMk/>
          <pc:sldMk cId="1878234491" sldId="449"/>
        </pc:sldMkLst>
        <pc:spChg chg="mod">
          <ac:chgData name="Caroline Prodger" userId="e4ef2e75-b60b-401b-8ebe-291bdcf405f4" providerId="ADAL" clId="{B6CB132A-9BD6-45F1-A009-8CF903B744A1}" dt="2023-10-23T09:25:48.380" v="27" actId="255"/>
          <ac:spMkLst>
            <pc:docMk/>
            <pc:sldMk cId="1878234491" sldId="449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B6CB132A-9BD6-45F1-A009-8CF903B744A1}" dt="2023-10-19T14:32:28.533" v="3" actId="5793"/>
        <pc:sldMkLst>
          <pc:docMk/>
          <pc:sldMk cId="3313688754" sldId="462"/>
        </pc:sldMkLst>
        <pc:spChg chg="mod">
          <ac:chgData name="Caroline Prodger" userId="e4ef2e75-b60b-401b-8ebe-291bdcf405f4" providerId="ADAL" clId="{B6CB132A-9BD6-45F1-A009-8CF903B744A1}" dt="2023-10-19T14:32:28.533" v="3" actId="5793"/>
          <ac:spMkLst>
            <pc:docMk/>
            <pc:sldMk cId="3313688754" sldId="46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B6CB132A-9BD6-45F1-A009-8CF903B744A1}" dt="2023-10-19T14:32:52.115" v="4" actId="20577"/>
        <pc:sldMkLst>
          <pc:docMk/>
          <pc:sldMk cId="1553621702" sldId="464"/>
        </pc:sldMkLst>
        <pc:spChg chg="mod">
          <ac:chgData name="Caroline Prodger" userId="e4ef2e75-b60b-401b-8ebe-291bdcf405f4" providerId="ADAL" clId="{B6CB132A-9BD6-45F1-A009-8CF903B744A1}" dt="2023-10-19T14:32:52.115" v="4" actId="20577"/>
          <ac:spMkLst>
            <pc:docMk/>
            <pc:sldMk cId="1553621702" sldId="464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B6CB132A-9BD6-45F1-A009-8CF903B744A1}" dt="2023-10-23T09:26:34.028" v="39" actId="20577"/>
        <pc:sldMkLst>
          <pc:docMk/>
          <pc:sldMk cId="4282429067" sldId="465"/>
        </pc:sldMkLst>
        <pc:spChg chg="mod">
          <ac:chgData name="Caroline Prodger" userId="e4ef2e75-b60b-401b-8ebe-291bdcf405f4" providerId="ADAL" clId="{B6CB132A-9BD6-45F1-A009-8CF903B744A1}" dt="2023-10-23T09:26:34.028" v="39" actId="20577"/>
          <ac:spMkLst>
            <pc:docMk/>
            <pc:sldMk cId="4282429067" sldId="465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B6CB132A-9BD6-45F1-A009-8CF903B744A1}" dt="2023-10-23T09:27:04.412" v="44" actId="12"/>
        <pc:sldMkLst>
          <pc:docMk/>
          <pc:sldMk cId="3224388028" sldId="466"/>
        </pc:sldMkLst>
        <pc:spChg chg="mod">
          <ac:chgData name="Caroline Prodger" userId="e4ef2e75-b60b-401b-8ebe-291bdcf405f4" providerId="ADAL" clId="{B6CB132A-9BD6-45F1-A009-8CF903B744A1}" dt="2023-10-23T09:27:04.412" v="44" actId="12"/>
          <ac:spMkLst>
            <pc:docMk/>
            <pc:sldMk cId="3224388028" sldId="466"/>
            <ac:spMk id="3" creationId="{00000000-0000-0000-0000-000000000000}"/>
          </ac:spMkLst>
        </pc:spChg>
      </pc:sldChg>
      <pc:sldChg chg="delSp mod">
        <pc:chgData name="Caroline Prodger" userId="e4ef2e75-b60b-401b-8ebe-291bdcf405f4" providerId="ADAL" clId="{B6CB132A-9BD6-45F1-A009-8CF903B744A1}" dt="2023-10-23T09:38:57.653" v="46" actId="478"/>
        <pc:sldMkLst>
          <pc:docMk/>
          <pc:sldMk cId="966827924" sldId="469"/>
        </pc:sldMkLst>
        <pc:picChg chg="del">
          <ac:chgData name="Caroline Prodger" userId="e4ef2e75-b60b-401b-8ebe-291bdcf405f4" providerId="ADAL" clId="{B6CB132A-9BD6-45F1-A009-8CF903B744A1}" dt="2023-10-23T09:38:57.653" v="46" actId="478"/>
          <ac:picMkLst>
            <pc:docMk/>
            <pc:sldMk cId="966827924" sldId="469"/>
            <ac:picMk id="6" creationId="{F9CA8C6A-801F-F0A5-1D59-B45BA87BAB21}"/>
          </ac:picMkLst>
        </pc:picChg>
      </pc:sldChg>
      <pc:sldChg chg="modSp mod">
        <pc:chgData name="Caroline Prodger" userId="e4ef2e75-b60b-401b-8ebe-291bdcf405f4" providerId="ADAL" clId="{B6CB132A-9BD6-45F1-A009-8CF903B744A1}" dt="2023-10-23T09:28:08.544" v="45" actId="1076"/>
        <pc:sldMkLst>
          <pc:docMk/>
          <pc:sldMk cId="1691334454" sldId="476"/>
        </pc:sldMkLst>
        <pc:graphicFrameChg chg="mod modGraphic">
          <ac:chgData name="Caroline Prodger" userId="e4ef2e75-b60b-401b-8ebe-291bdcf405f4" providerId="ADAL" clId="{B6CB132A-9BD6-45F1-A009-8CF903B744A1}" dt="2023-10-23T09:28:08.544" v="45" actId="1076"/>
          <ac:graphicFrameMkLst>
            <pc:docMk/>
            <pc:sldMk cId="1691334454" sldId="476"/>
            <ac:graphicFrameMk id="5" creationId="{BC34C0B0-E9C1-8B58-7E8D-E18311EADE90}"/>
          </ac:graphicFrameMkLst>
        </pc:graphicFrameChg>
        <pc:picChg chg="mod">
          <ac:chgData name="Caroline Prodger" userId="e4ef2e75-b60b-401b-8ebe-291bdcf405f4" providerId="ADAL" clId="{B6CB132A-9BD6-45F1-A009-8CF903B744A1}" dt="2023-10-19T18:35:31.188" v="11" actId="1076"/>
          <ac:picMkLst>
            <pc:docMk/>
            <pc:sldMk cId="1691334454" sldId="476"/>
            <ac:picMk id="4" creationId="{4F122CEC-2059-6B2B-C6DE-54B3CD15A2A2}"/>
          </ac:picMkLst>
        </pc:picChg>
      </pc:sldChg>
      <pc:sldMasterChg chg="modSp mod">
        <pc:chgData name="Caroline Prodger" userId="e4ef2e75-b60b-401b-8ebe-291bdcf405f4" providerId="ADAL" clId="{B6CB132A-9BD6-45F1-A009-8CF903B744A1}" dt="2023-10-19T18:36:32.537" v="25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B6CB132A-9BD6-45F1-A009-8CF903B744A1}" dt="2023-10-19T18:36:32.537" v="2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8E52104-5FE6-46BD-ABC7-94A0FAA781B8}"/>
    <pc:docChg chg="undo custSel addSld delSld modSld">
      <pc:chgData name="Caroline Prodger" userId="e4ef2e75-b60b-401b-8ebe-291bdcf405f4" providerId="ADAL" clId="{B8E52104-5FE6-46BD-ABC7-94A0FAA781B8}" dt="2023-09-27T12:55:22.447" v="3906"/>
      <pc:docMkLst>
        <pc:docMk/>
      </pc:docMkLst>
      <pc:sldChg chg="modSp mod addCm delCm">
        <pc:chgData name="Caroline Prodger" userId="e4ef2e75-b60b-401b-8ebe-291bdcf405f4" providerId="ADAL" clId="{B8E52104-5FE6-46BD-ABC7-94A0FAA781B8}" dt="2023-09-27T12:55:22.447" v="3906"/>
        <pc:sldMkLst>
          <pc:docMk/>
          <pc:sldMk cId="0" sldId="256"/>
        </pc:sldMkLst>
        <pc:spChg chg="mod">
          <ac:chgData name="Caroline Prodger" userId="e4ef2e75-b60b-401b-8ebe-291bdcf405f4" providerId="ADAL" clId="{B8E52104-5FE6-46BD-ABC7-94A0FAA781B8}" dt="2023-09-27T12:54:54.833" v="3905" actId="20577"/>
          <ac:spMkLst>
            <pc:docMk/>
            <pc:sldMk cId="0" sldId="256"/>
            <ac:spMk id="205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B8E52104-5FE6-46BD-ABC7-94A0FAA781B8}" dt="2023-09-27T12:55:22.447" v="3906"/>
              <pc2:cmMkLst xmlns:pc2="http://schemas.microsoft.com/office/powerpoint/2019/9/main/command">
                <pc:docMk/>
                <pc:sldMk cId="0" sldId="256"/>
                <pc2:cmMk id="{FC2D93D5-3D0A-4073-A910-82CD0AC6EA99}"/>
              </pc2:cmMkLst>
            </pc226:cmChg>
          </p:ext>
        </pc:extLst>
      </pc:sldChg>
      <pc:sldChg chg="modSp mod">
        <pc:chgData name="Caroline Prodger" userId="e4ef2e75-b60b-401b-8ebe-291bdcf405f4" providerId="ADAL" clId="{B8E52104-5FE6-46BD-ABC7-94A0FAA781B8}" dt="2023-09-25T17:20:48.675" v="29" actId="20577"/>
        <pc:sldMkLst>
          <pc:docMk/>
          <pc:sldMk cId="0" sldId="331"/>
        </pc:sldMkLst>
        <pc:spChg chg="mod">
          <ac:chgData name="Caroline Prodger" userId="e4ef2e75-b60b-401b-8ebe-291bdcf405f4" providerId="ADAL" clId="{B8E52104-5FE6-46BD-ABC7-94A0FAA781B8}" dt="2023-09-25T17:20:48.675" v="29" actId="20577"/>
          <ac:spMkLst>
            <pc:docMk/>
            <pc:sldMk cId="0" sldId="331"/>
            <ac:spMk id="2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B8E52104-5FE6-46BD-ABC7-94A0FAA781B8}" dt="2023-09-26T14:34:30.334" v="772" actId="1076"/>
        <pc:sldMkLst>
          <pc:docMk/>
          <pc:sldMk cId="2305775613" sldId="380"/>
        </pc:sldMkLst>
        <pc:spChg chg="mod">
          <ac:chgData name="Caroline Prodger" userId="e4ef2e75-b60b-401b-8ebe-291bdcf405f4" providerId="ADAL" clId="{B8E52104-5FE6-46BD-ABC7-94A0FAA781B8}" dt="2023-09-26T14:33:10.027" v="763" actId="20577"/>
          <ac:spMkLst>
            <pc:docMk/>
            <pc:sldMk cId="2305775613" sldId="380"/>
            <ac:spMk id="3" creationId="{00000000-0000-0000-0000-000000000000}"/>
          </ac:spMkLst>
        </pc:spChg>
        <pc:graphicFrameChg chg="add mod modGraphic">
          <ac:chgData name="Caroline Prodger" userId="e4ef2e75-b60b-401b-8ebe-291bdcf405f4" providerId="ADAL" clId="{B8E52104-5FE6-46BD-ABC7-94A0FAA781B8}" dt="2023-09-26T14:34:30.334" v="772" actId="1076"/>
          <ac:graphicFrameMkLst>
            <pc:docMk/>
            <pc:sldMk cId="2305775613" sldId="380"/>
            <ac:graphicFrameMk id="6" creationId="{14DBCD82-BCF4-1D14-7837-D20841D75A0F}"/>
          </ac:graphicFrameMkLst>
        </pc:graphicFrameChg>
        <pc:picChg chg="add del mod">
          <ac:chgData name="Caroline Prodger" userId="e4ef2e75-b60b-401b-8ebe-291bdcf405f4" providerId="ADAL" clId="{B8E52104-5FE6-46BD-ABC7-94A0FAA781B8}" dt="2023-09-26T14:31:14.814" v="727" actId="478"/>
          <ac:picMkLst>
            <pc:docMk/>
            <pc:sldMk cId="2305775613" sldId="380"/>
            <ac:picMk id="5" creationId="{B5B02CD4-F88C-A5C9-02BB-3714CC5DDD30}"/>
          </ac:picMkLst>
        </pc:picChg>
        <pc:picChg chg="del">
          <ac:chgData name="Caroline Prodger" userId="e4ef2e75-b60b-401b-8ebe-291bdcf405f4" providerId="ADAL" clId="{B8E52104-5FE6-46BD-ABC7-94A0FAA781B8}" dt="2023-09-26T14:21:50.692" v="527" actId="478"/>
          <ac:picMkLst>
            <pc:docMk/>
            <pc:sldMk cId="2305775613" sldId="380"/>
            <ac:picMk id="9" creationId="{435DA53D-4913-48DC-9526-3A83915B1845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4:41:25.464" v="991" actId="1076"/>
        <pc:sldMkLst>
          <pc:docMk/>
          <pc:sldMk cId="3031239471" sldId="382"/>
        </pc:sldMkLst>
        <pc:spChg chg="mod">
          <ac:chgData name="Caroline Prodger" userId="e4ef2e75-b60b-401b-8ebe-291bdcf405f4" providerId="ADAL" clId="{B8E52104-5FE6-46BD-ABC7-94A0FAA781B8}" dt="2023-09-26T14:40:06.177" v="980" actId="20577"/>
          <ac:spMkLst>
            <pc:docMk/>
            <pc:sldMk cId="3031239471" sldId="382"/>
            <ac:spMk id="2" creationId="{00000000-0000-0000-0000-000000000000}"/>
          </ac:spMkLst>
        </pc:spChg>
        <pc:picChg chg="add mod modCrop">
          <ac:chgData name="Caroline Prodger" userId="e4ef2e75-b60b-401b-8ebe-291bdcf405f4" providerId="ADAL" clId="{B8E52104-5FE6-46BD-ABC7-94A0FAA781B8}" dt="2023-09-26T14:41:25.464" v="991" actId="1076"/>
          <ac:picMkLst>
            <pc:docMk/>
            <pc:sldMk cId="3031239471" sldId="382"/>
            <ac:picMk id="4" creationId="{8A275DB4-421D-76AE-A035-11CC8D0E4821}"/>
          </ac:picMkLst>
        </pc:picChg>
        <pc:picChg chg="del">
          <ac:chgData name="Caroline Prodger" userId="e4ef2e75-b60b-401b-8ebe-291bdcf405f4" providerId="ADAL" clId="{B8E52104-5FE6-46BD-ABC7-94A0FAA781B8}" dt="2023-09-26T14:40:08.101" v="981" actId="478"/>
          <ac:picMkLst>
            <pc:docMk/>
            <pc:sldMk cId="3031239471" sldId="382"/>
            <ac:picMk id="8" creationId="{1095A932-2572-0E15-6067-7F2D724C388D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4:30:39.183" v="722" actId="208"/>
        <pc:sldMkLst>
          <pc:docMk/>
          <pc:sldMk cId="1878234491" sldId="449"/>
        </pc:sldMkLst>
        <pc:spChg chg="mod">
          <ac:chgData name="Caroline Prodger" userId="e4ef2e75-b60b-401b-8ebe-291bdcf405f4" providerId="ADAL" clId="{B8E52104-5FE6-46BD-ABC7-94A0FAA781B8}" dt="2023-09-26T14:26:54.814" v="713" actId="14100"/>
          <ac:spMkLst>
            <pc:docMk/>
            <pc:sldMk cId="1878234491" sldId="449"/>
            <ac:spMk id="3" creationId="{00000000-0000-0000-0000-000000000000}"/>
          </ac:spMkLst>
        </pc:spChg>
        <pc:graphicFrameChg chg="add mod modGraphic">
          <ac:chgData name="Caroline Prodger" userId="e4ef2e75-b60b-401b-8ebe-291bdcf405f4" providerId="ADAL" clId="{B8E52104-5FE6-46BD-ABC7-94A0FAA781B8}" dt="2023-09-26T14:30:39.183" v="722" actId="208"/>
          <ac:graphicFrameMkLst>
            <pc:docMk/>
            <pc:sldMk cId="1878234491" sldId="449"/>
            <ac:graphicFrameMk id="4" creationId="{E5718D91-F1EC-DDFA-2527-D147BC83AD65}"/>
          </ac:graphicFrameMkLst>
        </pc:graphicFrameChg>
        <pc:picChg chg="del">
          <ac:chgData name="Caroline Prodger" userId="e4ef2e75-b60b-401b-8ebe-291bdcf405f4" providerId="ADAL" clId="{B8E52104-5FE6-46BD-ABC7-94A0FAA781B8}" dt="2023-09-26T14:24:23.135" v="555" actId="478"/>
          <ac:picMkLst>
            <pc:docMk/>
            <pc:sldMk cId="1878234491" sldId="449"/>
            <ac:picMk id="5" creationId="{1A877354-A691-E253-4271-CD7B314B3032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7T09:49:24.917" v="3583" actId="20577"/>
        <pc:sldMkLst>
          <pc:docMk/>
          <pc:sldMk cId="163742428" sldId="461"/>
        </pc:sldMkLst>
        <pc:spChg chg="mod">
          <ac:chgData name="Caroline Prodger" userId="e4ef2e75-b60b-401b-8ebe-291bdcf405f4" providerId="ADAL" clId="{B8E52104-5FE6-46BD-ABC7-94A0FAA781B8}" dt="2023-09-26T14:34:45.569" v="788" actId="20577"/>
          <ac:spMkLst>
            <pc:docMk/>
            <pc:sldMk cId="163742428" sldId="461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09:49:24.917" v="3583" actId="20577"/>
          <ac:spMkLst>
            <pc:docMk/>
            <pc:sldMk cId="163742428" sldId="461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4:30:52.864" v="723" actId="478"/>
          <ac:picMkLst>
            <pc:docMk/>
            <pc:sldMk cId="163742428" sldId="461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4:31:10.013" v="726" actId="1076"/>
          <ac:picMkLst>
            <pc:docMk/>
            <pc:sldMk cId="163742428" sldId="461"/>
            <ac:picMk id="6" creationId="{F01F6A9D-67C7-2BE7-1768-67B7FC53E5B6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4:35:51.255" v="815" actId="255"/>
        <pc:sldMkLst>
          <pc:docMk/>
          <pc:sldMk cId="3313688754" sldId="462"/>
        </pc:sldMkLst>
        <pc:spChg chg="mod">
          <ac:chgData name="Caroline Prodger" userId="e4ef2e75-b60b-401b-8ebe-291bdcf405f4" providerId="ADAL" clId="{B8E52104-5FE6-46BD-ABC7-94A0FAA781B8}" dt="2023-09-26T14:35:09.863" v="807" actId="20577"/>
          <ac:spMkLst>
            <pc:docMk/>
            <pc:sldMk cId="3313688754" sldId="462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4:35:51.255" v="815" actId="255"/>
          <ac:spMkLst>
            <pc:docMk/>
            <pc:sldMk cId="3313688754" sldId="462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4:35:12.712" v="808" actId="478"/>
          <ac:picMkLst>
            <pc:docMk/>
            <pc:sldMk cId="3313688754" sldId="462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4:35:38.438" v="813" actId="1076"/>
          <ac:picMkLst>
            <pc:docMk/>
            <pc:sldMk cId="3313688754" sldId="462"/>
            <ac:picMk id="6" creationId="{1BABD9B4-248E-429F-445A-15298A8323E3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4:37:11.544" v="843" actId="1076"/>
        <pc:sldMkLst>
          <pc:docMk/>
          <pc:sldMk cId="2719514360" sldId="463"/>
        </pc:sldMkLst>
        <pc:spChg chg="mod">
          <ac:chgData name="Caroline Prodger" userId="e4ef2e75-b60b-401b-8ebe-291bdcf405f4" providerId="ADAL" clId="{B8E52104-5FE6-46BD-ABC7-94A0FAA781B8}" dt="2023-09-26T14:36:03.271" v="830" actId="20577"/>
          <ac:spMkLst>
            <pc:docMk/>
            <pc:sldMk cId="2719514360" sldId="463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4:37:07.313" v="841" actId="255"/>
          <ac:spMkLst>
            <pc:docMk/>
            <pc:sldMk cId="2719514360" sldId="463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4:36:13.436" v="832" actId="478"/>
          <ac:picMkLst>
            <pc:docMk/>
            <pc:sldMk cId="2719514360" sldId="463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4:37:11.544" v="843" actId="1076"/>
          <ac:picMkLst>
            <pc:docMk/>
            <pc:sldMk cId="2719514360" sldId="463"/>
            <ac:picMk id="6" creationId="{09A0E00C-33F8-D520-3258-D727986E83A9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4:39:44.340" v="958" actId="1076"/>
        <pc:sldMkLst>
          <pc:docMk/>
          <pc:sldMk cId="1553621702" sldId="464"/>
        </pc:sldMkLst>
        <pc:spChg chg="mod">
          <ac:chgData name="Caroline Prodger" userId="e4ef2e75-b60b-401b-8ebe-291bdcf405f4" providerId="ADAL" clId="{B8E52104-5FE6-46BD-ABC7-94A0FAA781B8}" dt="2023-09-26T14:37:26.361" v="863" actId="20577"/>
          <ac:spMkLst>
            <pc:docMk/>
            <pc:sldMk cId="1553621702" sldId="464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4:39:05.030" v="954" actId="14100"/>
          <ac:spMkLst>
            <pc:docMk/>
            <pc:sldMk cId="1553621702" sldId="464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4:37:19.010" v="844" actId="478"/>
          <ac:picMkLst>
            <pc:docMk/>
            <pc:sldMk cId="1553621702" sldId="464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4:39:44.340" v="958" actId="1076"/>
          <ac:picMkLst>
            <pc:docMk/>
            <pc:sldMk cId="1553621702" sldId="464"/>
            <ac:picMk id="6" creationId="{429C82E8-7266-36F0-0C2E-3AC6BECD8EEE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5:21:13.061" v="1053" actId="1076"/>
        <pc:sldMkLst>
          <pc:docMk/>
          <pc:sldMk cId="4282429067" sldId="465"/>
        </pc:sldMkLst>
        <pc:spChg chg="mod">
          <ac:chgData name="Caroline Prodger" userId="e4ef2e75-b60b-401b-8ebe-291bdcf405f4" providerId="ADAL" clId="{B8E52104-5FE6-46BD-ABC7-94A0FAA781B8}" dt="2023-09-26T15:20:46.309" v="1047" actId="20577"/>
          <ac:spMkLst>
            <pc:docMk/>
            <pc:sldMk cId="4282429067" sldId="465"/>
            <ac:spMk id="3" creationId="{00000000-0000-0000-0000-000000000000}"/>
          </ac:spMkLst>
        </pc:spChg>
        <pc:graphicFrameChg chg="add del mod modGraphic">
          <ac:chgData name="Caroline Prodger" userId="e4ef2e75-b60b-401b-8ebe-291bdcf405f4" providerId="ADAL" clId="{B8E52104-5FE6-46BD-ABC7-94A0FAA781B8}" dt="2023-09-26T15:07:41.940" v="998" actId="478"/>
          <ac:graphicFrameMkLst>
            <pc:docMk/>
            <pc:sldMk cId="4282429067" sldId="465"/>
            <ac:graphicFrameMk id="4" creationId="{D400A174-A08D-B5FD-BBAB-4B7C1D8DA4E4}"/>
          </ac:graphicFrameMkLst>
        </pc:graphicFrameChg>
        <pc:picChg chg="del">
          <ac:chgData name="Caroline Prodger" userId="e4ef2e75-b60b-401b-8ebe-291bdcf405f4" providerId="ADAL" clId="{B8E52104-5FE6-46BD-ABC7-94A0FAA781B8}" dt="2023-09-26T15:06:48.172" v="992" actId="478"/>
          <ac:picMkLst>
            <pc:docMk/>
            <pc:sldMk cId="4282429067" sldId="465"/>
            <ac:picMk id="5" creationId="{1A877354-A691-E253-4271-CD7B314B3032}"/>
          </ac:picMkLst>
        </pc:picChg>
        <pc:picChg chg="add mod modCrop">
          <ac:chgData name="Caroline Prodger" userId="e4ef2e75-b60b-401b-8ebe-291bdcf405f4" providerId="ADAL" clId="{B8E52104-5FE6-46BD-ABC7-94A0FAA781B8}" dt="2023-09-26T15:21:13.061" v="1053" actId="1076"/>
          <ac:picMkLst>
            <pc:docMk/>
            <pc:sldMk cId="4282429067" sldId="465"/>
            <ac:picMk id="7" creationId="{A458D87F-A368-4CC1-EFF3-17060BC8234B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7:11:15.664" v="1207" actId="1076"/>
        <pc:sldMkLst>
          <pc:docMk/>
          <pc:sldMk cId="3224388028" sldId="466"/>
        </pc:sldMkLst>
        <pc:spChg chg="mod">
          <ac:chgData name="Caroline Prodger" userId="e4ef2e75-b60b-401b-8ebe-291bdcf405f4" providerId="ADAL" clId="{B8E52104-5FE6-46BD-ABC7-94A0FAA781B8}" dt="2023-09-26T17:05:57.125" v="1059" actId="20577"/>
          <ac:spMkLst>
            <pc:docMk/>
            <pc:sldMk cId="3224388028" sldId="466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7:10:33.381" v="1198" actId="12"/>
          <ac:spMkLst>
            <pc:docMk/>
            <pc:sldMk cId="3224388028" sldId="466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05:26.023" v="1055" actId="478"/>
          <ac:picMkLst>
            <pc:docMk/>
            <pc:sldMk cId="3224388028" sldId="466"/>
            <ac:picMk id="5" creationId="{1A877354-A691-E253-4271-CD7B314B3032}"/>
          </ac:picMkLst>
        </pc:picChg>
        <pc:picChg chg="add mod modCrop">
          <ac:chgData name="Caroline Prodger" userId="e4ef2e75-b60b-401b-8ebe-291bdcf405f4" providerId="ADAL" clId="{B8E52104-5FE6-46BD-ABC7-94A0FAA781B8}" dt="2023-09-26T17:11:15.664" v="1207" actId="1076"/>
          <ac:picMkLst>
            <pc:docMk/>
            <pc:sldMk cId="3224388028" sldId="466"/>
            <ac:picMk id="6" creationId="{ADD8F23E-4C7A-8CBC-07F7-B2289483D582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7:13:27.905" v="1218" actId="1076"/>
        <pc:sldMkLst>
          <pc:docMk/>
          <pc:sldMk cId="3737175673" sldId="467"/>
        </pc:sldMkLst>
        <pc:spChg chg="mod">
          <ac:chgData name="Caroline Prodger" userId="e4ef2e75-b60b-401b-8ebe-291bdcf405f4" providerId="ADAL" clId="{B8E52104-5FE6-46BD-ABC7-94A0FAA781B8}" dt="2023-09-26T17:06:33.551" v="1098" actId="20577"/>
          <ac:spMkLst>
            <pc:docMk/>
            <pc:sldMk cId="3737175673" sldId="467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7:13:25.029" v="1217" actId="20577"/>
          <ac:spMkLst>
            <pc:docMk/>
            <pc:sldMk cId="3737175673" sldId="467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11:21.009" v="1208" actId="478"/>
          <ac:picMkLst>
            <pc:docMk/>
            <pc:sldMk cId="3737175673" sldId="467"/>
            <ac:picMk id="5" creationId="{1A877354-A691-E253-4271-CD7B314B3032}"/>
          </ac:picMkLst>
        </pc:picChg>
        <pc:picChg chg="add mod modCrop">
          <ac:chgData name="Caroline Prodger" userId="e4ef2e75-b60b-401b-8ebe-291bdcf405f4" providerId="ADAL" clId="{B8E52104-5FE6-46BD-ABC7-94A0FAA781B8}" dt="2023-09-26T17:13:27.905" v="1218" actId="1076"/>
          <ac:picMkLst>
            <pc:docMk/>
            <pc:sldMk cId="3737175673" sldId="467"/>
            <ac:picMk id="6" creationId="{90268119-6D8F-4EE9-9423-8263C76B10EC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7:18:50.088" v="1271" actId="1076"/>
        <pc:sldMkLst>
          <pc:docMk/>
          <pc:sldMk cId="3605411659" sldId="468"/>
        </pc:sldMkLst>
        <pc:spChg chg="mod">
          <ac:chgData name="Caroline Prodger" userId="e4ef2e75-b60b-401b-8ebe-291bdcf405f4" providerId="ADAL" clId="{B8E52104-5FE6-46BD-ABC7-94A0FAA781B8}" dt="2023-09-26T17:14:05.373" v="1256" actId="20577"/>
          <ac:spMkLst>
            <pc:docMk/>
            <pc:sldMk cId="3605411659" sldId="468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7:18:34.176" v="1268" actId="14100"/>
          <ac:spMkLst>
            <pc:docMk/>
            <pc:sldMk cId="3605411659" sldId="468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14:21.836" v="1259" actId="478"/>
          <ac:picMkLst>
            <pc:docMk/>
            <pc:sldMk cId="3605411659" sldId="468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7:18:50.088" v="1271" actId="1076"/>
          <ac:picMkLst>
            <pc:docMk/>
            <pc:sldMk cId="3605411659" sldId="468"/>
            <ac:picMk id="6" creationId="{772A0DB4-C7BD-8818-A2A7-1BF467D0ED64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7T10:24:50.872" v="3641" actId="1076"/>
        <pc:sldMkLst>
          <pc:docMk/>
          <pc:sldMk cId="966827924" sldId="469"/>
        </pc:sldMkLst>
        <pc:spChg chg="mod">
          <ac:chgData name="Caroline Prodger" userId="e4ef2e75-b60b-401b-8ebe-291bdcf405f4" providerId="ADAL" clId="{B8E52104-5FE6-46BD-ABC7-94A0FAA781B8}" dt="2023-09-26T17:19:11.707" v="1286" actId="20577"/>
          <ac:spMkLst>
            <pc:docMk/>
            <pc:sldMk cId="966827924" sldId="469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10:24:47.542" v="3640" actId="20577"/>
          <ac:spMkLst>
            <pc:docMk/>
            <pc:sldMk cId="966827924" sldId="469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18:54.160" v="1272" actId="478"/>
          <ac:picMkLst>
            <pc:docMk/>
            <pc:sldMk cId="966827924" sldId="469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7T10:24:50.872" v="3641" actId="1076"/>
          <ac:picMkLst>
            <pc:docMk/>
            <pc:sldMk cId="966827924" sldId="469"/>
            <ac:picMk id="6" creationId="{F9CA8C6A-801F-F0A5-1D59-B45BA87BAB21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7T10:25:22.250" v="3730" actId="1076"/>
        <pc:sldMkLst>
          <pc:docMk/>
          <pc:sldMk cId="2908932620" sldId="470"/>
        </pc:sldMkLst>
        <pc:spChg chg="mod">
          <ac:chgData name="Caroline Prodger" userId="e4ef2e75-b60b-401b-8ebe-291bdcf405f4" providerId="ADAL" clId="{B8E52104-5FE6-46BD-ABC7-94A0FAA781B8}" dt="2023-09-26T17:31:18.441" v="1525" actId="20577"/>
          <ac:spMkLst>
            <pc:docMk/>
            <pc:sldMk cId="2908932620" sldId="470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10:25:20.108" v="3729" actId="14100"/>
          <ac:spMkLst>
            <pc:docMk/>
            <pc:sldMk cId="2908932620" sldId="470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31:26.171" v="1527" actId="478"/>
          <ac:picMkLst>
            <pc:docMk/>
            <pc:sldMk cId="2908932620" sldId="470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7T10:25:22.250" v="3730" actId="1076"/>
          <ac:picMkLst>
            <pc:docMk/>
            <pc:sldMk cId="2908932620" sldId="470"/>
            <ac:picMk id="6" creationId="{1FA676C3-D34C-9F59-66B3-B87EFE153C4E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7T09:03:32.113" v="2867" actId="20578"/>
        <pc:sldMkLst>
          <pc:docMk/>
          <pc:sldMk cId="2558161648" sldId="471"/>
        </pc:sldMkLst>
        <pc:spChg chg="mod">
          <ac:chgData name="Caroline Prodger" userId="e4ef2e75-b60b-401b-8ebe-291bdcf405f4" providerId="ADAL" clId="{B8E52104-5FE6-46BD-ABC7-94A0FAA781B8}" dt="2023-09-26T17:41:18.651" v="1669" actId="20577"/>
          <ac:spMkLst>
            <pc:docMk/>
            <pc:sldMk cId="2558161648" sldId="471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09:03:32.113" v="2867" actId="20578"/>
          <ac:spMkLst>
            <pc:docMk/>
            <pc:sldMk cId="2558161648" sldId="471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41:37.338" v="1685" actId="478"/>
          <ac:picMkLst>
            <pc:docMk/>
            <pc:sldMk cId="2558161648" sldId="471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B8E52104-5FE6-46BD-ABC7-94A0FAA781B8}" dt="2023-09-26T17:42:00.356" v="1690" actId="1076"/>
          <ac:picMkLst>
            <pc:docMk/>
            <pc:sldMk cId="2558161648" sldId="471"/>
            <ac:picMk id="6" creationId="{0864754E-3D94-DF69-0139-A143F5CC344F}"/>
          </ac:picMkLst>
        </pc:picChg>
      </pc:sldChg>
      <pc:sldChg chg="delSp modSp add del mod">
        <pc:chgData name="Caroline Prodger" userId="e4ef2e75-b60b-401b-8ebe-291bdcf405f4" providerId="ADAL" clId="{B8E52104-5FE6-46BD-ABC7-94A0FAA781B8}" dt="2023-09-27T10:31:16.969" v="3899" actId="2696"/>
        <pc:sldMkLst>
          <pc:docMk/>
          <pc:sldMk cId="2876034335" sldId="472"/>
        </pc:sldMkLst>
        <pc:spChg chg="mod">
          <ac:chgData name="Caroline Prodger" userId="e4ef2e75-b60b-401b-8ebe-291bdcf405f4" providerId="ADAL" clId="{B8E52104-5FE6-46BD-ABC7-94A0FAA781B8}" dt="2023-09-26T17:40:51.731" v="1661" actId="20577"/>
          <ac:spMkLst>
            <pc:docMk/>
            <pc:sldMk cId="2876034335" sldId="472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10:29:19.132" v="3805" actId="20577"/>
          <ac:spMkLst>
            <pc:docMk/>
            <pc:sldMk cId="2876034335" sldId="472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B8E52104-5FE6-46BD-ABC7-94A0FAA781B8}" dt="2023-09-26T17:40:56.095" v="1664" actId="478"/>
          <ac:picMkLst>
            <pc:docMk/>
            <pc:sldMk cId="2876034335" sldId="472"/>
            <ac:picMk id="5" creationId="{1A877354-A691-E253-4271-CD7B314B3032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7T10:32:32.655" v="3904" actId="113"/>
        <pc:sldMkLst>
          <pc:docMk/>
          <pc:sldMk cId="1684087139" sldId="473"/>
        </pc:sldMkLst>
        <pc:spChg chg="mod">
          <ac:chgData name="Caroline Prodger" userId="e4ef2e75-b60b-401b-8ebe-291bdcf405f4" providerId="ADAL" clId="{B8E52104-5FE6-46BD-ABC7-94A0FAA781B8}" dt="2023-09-26T17:34:59.265" v="1538" actId="20577"/>
          <ac:spMkLst>
            <pc:docMk/>
            <pc:sldMk cId="1684087139" sldId="473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7T10:32:32.655" v="3904" actId="113"/>
          <ac:spMkLst>
            <pc:docMk/>
            <pc:sldMk cId="1684087139" sldId="473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35:09.015" v="1539" actId="478"/>
          <ac:picMkLst>
            <pc:docMk/>
            <pc:sldMk cId="1684087139" sldId="473"/>
            <ac:picMk id="5" creationId="{1A877354-A691-E253-4271-CD7B314B3032}"/>
          </ac:picMkLst>
        </pc:picChg>
        <pc:picChg chg="add del mod">
          <ac:chgData name="Caroline Prodger" userId="e4ef2e75-b60b-401b-8ebe-291bdcf405f4" providerId="ADAL" clId="{B8E52104-5FE6-46BD-ABC7-94A0FAA781B8}" dt="2023-09-26T17:36:43.633" v="1572" actId="478"/>
          <ac:picMkLst>
            <pc:docMk/>
            <pc:sldMk cId="1684087139" sldId="473"/>
            <ac:picMk id="6" creationId="{C7372E0E-25C3-1D5E-D29A-804C9A55BE21}"/>
          </ac:picMkLst>
        </pc:picChg>
        <pc:picChg chg="add del mod">
          <ac:chgData name="Caroline Prodger" userId="e4ef2e75-b60b-401b-8ebe-291bdcf405f4" providerId="ADAL" clId="{B8E52104-5FE6-46BD-ABC7-94A0FAA781B8}" dt="2023-09-27T10:27:02.338" v="3733" actId="478"/>
          <ac:picMkLst>
            <pc:docMk/>
            <pc:sldMk cId="1684087139" sldId="473"/>
            <ac:picMk id="8" creationId="{5D17037F-34F9-230D-A00E-7DC70AFD6706}"/>
          </ac:picMkLst>
        </pc:picChg>
      </pc:sldChg>
      <pc:sldChg chg="delSp modSp add del mod">
        <pc:chgData name="Caroline Prodger" userId="e4ef2e75-b60b-401b-8ebe-291bdcf405f4" providerId="ADAL" clId="{B8E52104-5FE6-46BD-ABC7-94A0FAA781B8}" dt="2023-09-27T10:28:10.659" v="3795" actId="2696"/>
        <pc:sldMkLst>
          <pc:docMk/>
          <pc:sldMk cId="2640899017" sldId="474"/>
        </pc:sldMkLst>
        <pc:spChg chg="mod">
          <ac:chgData name="Caroline Prodger" userId="e4ef2e75-b60b-401b-8ebe-291bdcf405f4" providerId="ADAL" clId="{B8E52104-5FE6-46BD-ABC7-94A0FAA781B8}" dt="2023-09-26T17:39:40.977" v="1609" actId="20577"/>
          <ac:spMkLst>
            <pc:docMk/>
            <pc:sldMk cId="2640899017" sldId="474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7:40:05.015" v="1617" actId="20577"/>
          <ac:spMkLst>
            <pc:docMk/>
            <pc:sldMk cId="2640899017" sldId="474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39:49.658" v="1611" actId="478"/>
          <ac:picMkLst>
            <pc:docMk/>
            <pc:sldMk cId="2640899017" sldId="474"/>
            <ac:picMk id="5" creationId="{1A877354-A691-E253-4271-CD7B314B3032}"/>
          </ac:picMkLst>
        </pc:picChg>
      </pc:sldChg>
      <pc:sldChg chg="delSp modSp add del mod">
        <pc:chgData name="Caroline Prodger" userId="e4ef2e75-b60b-401b-8ebe-291bdcf405f4" providerId="ADAL" clId="{B8E52104-5FE6-46BD-ABC7-94A0FAA781B8}" dt="2023-09-27T10:28:58.740" v="3803" actId="2696"/>
        <pc:sldMkLst>
          <pc:docMk/>
          <pc:sldMk cId="2251716356" sldId="475"/>
        </pc:sldMkLst>
        <pc:spChg chg="mod">
          <ac:chgData name="Caroline Prodger" userId="e4ef2e75-b60b-401b-8ebe-291bdcf405f4" providerId="ADAL" clId="{B8E52104-5FE6-46BD-ABC7-94A0FAA781B8}" dt="2023-09-26T17:40:20.163" v="1640" actId="20577"/>
          <ac:spMkLst>
            <pc:docMk/>
            <pc:sldMk cId="2251716356" sldId="475"/>
            <ac:spMk id="2" creationId="{00000000-0000-0000-0000-000000000000}"/>
          </ac:spMkLst>
        </pc:spChg>
        <pc:spChg chg="mod">
          <ac:chgData name="Caroline Prodger" userId="e4ef2e75-b60b-401b-8ebe-291bdcf405f4" providerId="ADAL" clId="{B8E52104-5FE6-46BD-ABC7-94A0FAA781B8}" dt="2023-09-26T17:40:40.700" v="1648" actId="20577"/>
          <ac:spMkLst>
            <pc:docMk/>
            <pc:sldMk cId="2251716356" sldId="475"/>
            <ac:spMk id="3" creationId="{00000000-0000-0000-0000-000000000000}"/>
          </ac:spMkLst>
        </pc:spChg>
        <pc:picChg chg="del">
          <ac:chgData name="Caroline Prodger" userId="e4ef2e75-b60b-401b-8ebe-291bdcf405f4" providerId="ADAL" clId="{B8E52104-5FE6-46BD-ABC7-94A0FAA781B8}" dt="2023-09-26T17:40:25.193" v="1642" actId="478"/>
          <ac:picMkLst>
            <pc:docMk/>
            <pc:sldMk cId="2251716356" sldId="475"/>
            <ac:picMk id="5" creationId="{1A877354-A691-E253-4271-CD7B314B3032}"/>
          </ac:picMkLst>
        </pc:picChg>
      </pc:sldChg>
      <pc:sldChg chg="addSp delSp modSp mod">
        <pc:chgData name="Caroline Prodger" userId="e4ef2e75-b60b-401b-8ebe-291bdcf405f4" providerId="ADAL" clId="{B8E52104-5FE6-46BD-ABC7-94A0FAA781B8}" dt="2023-09-26T17:44:29.291" v="1699" actId="732"/>
        <pc:sldMkLst>
          <pc:docMk/>
          <pc:sldMk cId="1691334454" sldId="476"/>
        </pc:sldMkLst>
        <pc:picChg chg="add mod modCrop">
          <ac:chgData name="Caroline Prodger" userId="e4ef2e75-b60b-401b-8ebe-291bdcf405f4" providerId="ADAL" clId="{B8E52104-5FE6-46BD-ABC7-94A0FAA781B8}" dt="2023-09-26T17:44:29.291" v="1699" actId="732"/>
          <ac:picMkLst>
            <pc:docMk/>
            <pc:sldMk cId="1691334454" sldId="476"/>
            <ac:picMk id="4" creationId="{4F122CEC-2059-6B2B-C6DE-54B3CD15A2A2}"/>
          </ac:picMkLst>
        </pc:picChg>
        <pc:picChg chg="del">
          <ac:chgData name="Caroline Prodger" userId="e4ef2e75-b60b-401b-8ebe-291bdcf405f4" providerId="ADAL" clId="{B8E52104-5FE6-46BD-ABC7-94A0FAA781B8}" dt="2023-09-26T17:42:17.813" v="1692" actId="478"/>
          <ac:picMkLst>
            <pc:docMk/>
            <pc:sldMk cId="1691334454" sldId="476"/>
            <ac:picMk id="8" creationId="{1095A932-2572-0E15-6067-7F2D724C388D}"/>
          </ac:picMkLst>
        </pc:picChg>
      </pc:sldChg>
      <pc:sldChg chg="addSp modSp new mod modNotesTx">
        <pc:chgData name="Caroline Prodger" userId="e4ef2e75-b60b-401b-8ebe-291bdcf405f4" providerId="ADAL" clId="{B8E52104-5FE6-46BD-ABC7-94A0FAA781B8}" dt="2023-09-26T14:25:40.397" v="635" actId="20577"/>
        <pc:sldMkLst>
          <pc:docMk/>
          <pc:sldMk cId="254247611" sldId="477"/>
        </pc:sldMkLst>
        <pc:spChg chg="mod">
          <ac:chgData name="Caroline Prodger" userId="e4ef2e75-b60b-401b-8ebe-291bdcf405f4" providerId="ADAL" clId="{B8E52104-5FE6-46BD-ABC7-94A0FAA781B8}" dt="2023-09-26T14:16:15.593" v="40" actId="20577"/>
          <ac:spMkLst>
            <pc:docMk/>
            <pc:sldMk cId="254247611" sldId="477"/>
            <ac:spMk id="2" creationId="{2BD325F8-B739-F887-91A5-315D548D7487}"/>
          </ac:spMkLst>
        </pc:spChg>
        <pc:spChg chg="mod">
          <ac:chgData name="Caroline Prodger" userId="e4ef2e75-b60b-401b-8ebe-291bdcf405f4" providerId="ADAL" clId="{B8E52104-5FE6-46BD-ABC7-94A0FAA781B8}" dt="2023-09-26T14:25:30.296" v="627" actId="20577"/>
          <ac:spMkLst>
            <pc:docMk/>
            <pc:sldMk cId="254247611" sldId="477"/>
            <ac:spMk id="3" creationId="{3E484477-4F44-E257-9467-456C4DA3A84C}"/>
          </ac:spMkLst>
        </pc:spChg>
        <pc:picChg chg="add mod">
          <ac:chgData name="Caroline Prodger" userId="e4ef2e75-b60b-401b-8ebe-291bdcf405f4" providerId="ADAL" clId="{B8E52104-5FE6-46BD-ABC7-94A0FAA781B8}" dt="2023-09-26T14:21:19.410" v="521" actId="14100"/>
          <ac:picMkLst>
            <pc:docMk/>
            <pc:sldMk cId="254247611" sldId="477"/>
            <ac:picMk id="5" creationId="{04B49429-369A-EDDE-49A3-587B5F21111C}"/>
          </ac:picMkLst>
        </pc:picChg>
      </pc:sldChg>
      <pc:sldChg chg="addSp modSp new mod modNotesTx">
        <pc:chgData name="Caroline Prodger" userId="e4ef2e75-b60b-401b-8ebe-291bdcf405f4" providerId="ADAL" clId="{B8E52104-5FE6-46BD-ABC7-94A0FAA781B8}" dt="2023-09-27T09:18:04.901" v="3431" actId="732"/>
        <pc:sldMkLst>
          <pc:docMk/>
          <pc:sldMk cId="542557099" sldId="478"/>
        </pc:sldMkLst>
        <pc:spChg chg="mod">
          <ac:chgData name="Caroline Prodger" userId="e4ef2e75-b60b-401b-8ebe-291bdcf405f4" providerId="ADAL" clId="{B8E52104-5FE6-46BD-ABC7-94A0FAA781B8}" dt="2023-09-27T08:48:44.077" v="1717" actId="20577"/>
          <ac:spMkLst>
            <pc:docMk/>
            <pc:sldMk cId="542557099" sldId="478"/>
            <ac:spMk id="2" creationId="{5AE68C53-6446-6942-A340-7139D1801EDC}"/>
          </ac:spMkLst>
        </pc:spChg>
        <pc:spChg chg="mod">
          <ac:chgData name="Caroline Prodger" userId="e4ef2e75-b60b-401b-8ebe-291bdcf405f4" providerId="ADAL" clId="{B8E52104-5FE6-46BD-ABC7-94A0FAA781B8}" dt="2023-09-27T09:17:42.527" v="3426" actId="14100"/>
          <ac:spMkLst>
            <pc:docMk/>
            <pc:sldMk cId="542557099" sldId="478"/>
            <ac:spMk id="3" creationId="{B99E255B-D31C-E1A0-D14B-6D79F935DE0A}"/>
          </ac:spMkLst>
        </pc:spChg>
        <pc:spChg chg="add mod">
          <ac:chgData name="Caroline Prodger" userId="e4ef2e75-b60b-401b-8ebe-291bdcf405f4" providerId="ADAL" clId="{B8E52104-5FE6-46BD-ABC7-94A0FAA781B8}" dt="2023-09-27T09:16:23.936" v="3347" actId="14100"/>
          <ac:spMkLst>
            <pc:docMk/>
            <pc:sldMk cId="542557099" sldId="478"/>
            <ac:spMk id="9" creationId="{3DF42A12-A9BE-2AB7-3C0E-4BEF9093A5C5}"/>
          </ac:spMkLst>
        </pc:spChg>
        <pc:picChg chg="add mod modCrop">
          <ac:chgData name="Caroline Prodger" userId="e4ef2e75-b60b-401b-8ebe-291bdcf405f4" providerId="ADAL" clId="{B8E52104-5FE6-46BD-ABC7-94A0FAA781B8}" dt="2023-09-27T09:18:04.901" v="3431" actId="732"/>
          <ac:picMkLst>
            <pc:docMk/>
            <pc:sldMk cId="542557099" sldId="478"/>
            <ac:picMk id="5" creationId="{1C90E3FD-8BAE-9173-2BAC-D41EAFA9DEF3}"/>
          </ac:picMkLst>
        </pc:picChg>
        <pc:picChg chg="add mod modCrop">
          <ac:chgData name="Caroline Prodger" userId="e4ef2e75-b60b-401b-8ebe-291bdcf405f4" providerId="ADAL" clId="{B8E52104-5FE6-46BD-ABC7-94A0FAA781B8}" dt="2023-09-27T09:17:45.638" v="3427" actId="1076"/>
          <ac:picMkLst>
            <pc:docMk/>
            <pc:sldMk cId="542557099" sldId="478"/>
            <ac:picMk id="7" creationId="{3395303C-8D20-B150-F4D3-C77C3E5281BF}"/>
          </ac:picMkLst>
        </pc:picChg>
      </pc:sldChg>
      <pc:sldChg chg="addSp delSp modSp new del mod">
        <pc:chgData name="Caroline Prodger" userId="e4ef2e75-b60b-401b-8ebe-291bdcf405f4" providerId="ADAL" clId="{B8E52104-5FE6-46BD-ABC7-94A0FAA781B8}" dt="2023-09-26T15:21:19.269" v="1054" actId="2696"/>
        <pc:sldMkLst>
          <pc:docMk/>
          <pc:sldMk cId="3712364942" sldId="478"/>
        </pc:sldMkLst>
        <pc:spChg chg="del">
          <ac:chgData name="Caroline Prodger" userId="e4ef2e75-b60b-401b-8ebe-291bdcf405f4" providerId="ADAL" clId="{B8E52104-5FE6-46BD-ABC7-94A0FAA781B8}" dt="2023-09-26T15:08:08.027" v="1000" actId="1032"/>
          <ac:spMkLst>
            <pc:docMk/>
            <pc:sldMk cId="3712364942" sldId="478"/>
            <ac:spMk id="3" creationId="{47E29B0D-94FA-2336-5FEA-6E4A027EB4BA}"/>
          </ac:spMkLst>
        </pc:spChg>
        <pc:graphicFrameChg chg="add mod modGraphic">
          <ac:chgData name="Caroline Prodger" userId="e4ef2e75-b60b-401b-8ebe-291bdcf405f4" providerId="ADAL" clId="{B8E52104-5FE6-46BD-ABC7-94A0FAA781B8}" dt="2023-09-26T15:20:06.994" v="1038"/>
          <ac:graphicFrameMkLst>
            <pc:docMk/>
            <pc:sldMk cId="3712364942" sldId="478"/>
            <ac:graphicFrameMk id="4" creationId="{2C194221-A8A9-F219-AB48-88BE22F17AC6}"/>
          </ac:graphicFrameMkLst>
        </pc:graphicFrameChg>
      </pc:sldChg>
    </pc:docChg>
  </pc:docChgLst>
  <pc:docChgLst>
    <pc:chgData name="Caroline Prodger" userId="e4ef2e75-b60b-401b-8ebe-291bdcf405f4" providerId="ADAL" clId="{36CDDE2B-3892-457E-A800-A1BB02226690}"/>
    <pc:docChg chg="undo custSel modSld">
      <pc:chgData name="Caroline Prodger" userId="e4ef2e75-b60b-401b-8ebe-291bdcf405f4" providerId="ADAL" clId="{36CDDE2B-3892-457E-A800-A1BB02226690}" dt="2024-01-16T18:40:07.698" v="98" actId="20577"/>
      <pc:docMkLst>
        <pc:docMk/>
      </pc:docMkLst>
      <pc:sldChg chg="modSp mod">
        <pc:chgData name="Caroline Prodger" userId="e4ef2e75-b60b-401b-8ebe-291bdcf405f4" providerId="ADAL" clId="{36CDDE2B-3892-457E-A800-A1BB02226690}" dt="2024-01-16T18:31:27.447" v="5" actId="1076"/>
        <pc:sldMkLst>
          <pc:docMk/>
          <pc:sldMk cId="3224388028" sldId="466"/>
        </pc:sldMkLst>
        <pc:spChg chg="mod">
          <ac:chgData name="Caroline Prodger" userId="e4ef2e75-b60b-401b-8ebe-291bdcf405f4" providerId="ADAL" clId="{36CDDE2B-3892-457E-A800-A1BB02226690}" dt="2024-01-16T18:31:22.982" v="4" actId="20577"/>
          <ac:spMkLst>
            <pc:docMk/>
            <pc:sldMk cId="3224388028" sldId="466"/>
            <ac:spMk id="3" creationId="{00000000-0000-0000-0000-000000000000}"/>
          </ac:spMkLst>
        </pc:spChg>
        <pc:picChg chg="mod">
          <ac:chgData name="Caroline Prodger" userId="e4ef2e75-b60b-401b-8ebe-291bdcf405f4" providerId="ADAL" clId="{36CDDE2B-3892-457E-A800-A1BB02226690}" dt="2024-01-16T18:31:27.447" v="5" actId="1076"/>
          <ac:picMkLst>
            <pc:docMk/>
            <pc:sldMk cId="3224388028" sldId="466"/>
            <ac:picMk id="6" creationId="{ADD8F23E-4C7A-8CBC-07F7-B2289483D582}"/>
          </ac:picMkLst>
        </pc:picChg>
      </pc:sldChg>
      <pc:sldChg chg="modSp mod">
        <pc:chgData name="Caroline Prodger" userId="e4ef2e75-b60b-401b-8ebe-291bdcf405f4" providerId="ADAL" clId="{36CDDE2B-3892-457E-A800-A1BB02226690}" dt="2024-01-16T18:34:21.150" v="27" actId="20577"/>
        <pc:sldMkLst>
          <pc:docMk/>
          <pc:sldMk cId="3737175673" sldId="467"/>
        </pc:sldMkLst>
        <pc:spChg chg="mod">
          <ac:chgData name="Caroline Prodger" userId="e4ef2e75-b60b-401b-8ebe-291bdcf405f4" providerId="ADAL" clId="{36CDDE2B-3892-457E-A800-A1BB02226690}" dt="2024-01-16T18:34:21.150" v="27" actId="20577"/>
          <ac:spMkLst>
            <pc:docMk/>
            <pc:sldMk cId="3737175673" sldId="467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6CDDE2B-3892-457E-A800-A1BB02226690}" dt="2024-01-16T18:36:02.723" v="47" actId="20577"/>
        <pc:sldMkLst>
          <pc:docMk/>
          <pc:sldMk cId="3605411659" sldId="468"/>
        </pc:sldMkLst>
        <pc:spChg chg="mod">
          <ac:chgData name="Caroline Prodger" userId="e4ef2e75-b60b-401b-8ebe-291bdcf405f4" providerId="ADAL" clId="{36CDDE2B-3892-457E-A800-A1BB02226690}" dt="2024-01-16T18:36:02.723" v="47" actId="20577"/>
          <ac:spMkLst>
            <pc:docMk/>
            <pc:sldMk cId="3605411659" sldId="468"/>
            <ac:spMk id="3" creationId="{00000000-0000-0000-0000-000000000000}"/>
          </ac:spMkLst>
        </pc:spChg>
        <pc:picChg chg="mod">
          <ac:chgData name="Caroline Prodger" userId="e4ef2e75-b60b-401b-8ebe-291bdcf405f4" providerId="ADAL" clId="{36CDDE2B-3892-457E-A800-A1BB02226690}" dt="2024-01-16T18:33:32.481" v="13" actId="1076"/>
          <ac:picMkLst>
            <pc:docMk/>
            <pc:sldMk cId="3605411659" sldId="468"/>
            <ac:picMk id="6" creationId="{772A0DB4-C7BD-8818-A2A7-1BF467D0ED64}"/>
          </ac:picMkLst>
        </pc:picChg>
      </pc:sldChg>
      <pc:sldChg chg="modSp mod">
        <pc:chgData name="Caroline Prodger" userId="e4ef2e75-b60b-401b-8ebe-291bdcf405f4" providerId="ADAL" clId="{36CDDE2B-3892-457E-A800-A1BB02226690}" dt="2024-01-16T18:37:26.254" v="58" actId="20577"/>
        <pc:sldMkLst>
          <pc:docMk/>
          <pc:sldMk cId="966827924" sldId="469"/>
        </pc:sldMkLst>
        <pc:spChg chg="mod">
          <ac:chgData name="Caroline Prodger" userId="e4ef2e75-b60b-401b-8ebe-291bdcf405f4" providerId="ADAL" clId="{36CDDE2B-3892-457E-A800-A1BB02226690}" dt="2024-01-16T18:37:26.254" v="58" actId="20577"/>
          <ac:spMkLst>
            <pc:docMk/>
            <pc:sldMk cId="966827924" sldId="469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6CDDE2B-3892-457E-A800-A1BB02226690}" dt="2024-01-16T18:38:29.460" v="77" actId="20577"/>
        <pc:sldMkLst>
          <pc:docMk/>
          <pc:sldMk cId="2908932620" sldId="470"/>
        </pc:sldMkLst>
        <pc:spChg chg="mod">
          <ac:chgData name="Caroline Prodger" userId="e4ef2e75-b60b-401b-8ebe-291bdcf405f4" providerId="ADAL" clId="{36CDDE2B-3892-457E-A800-A1BB02226690}" dt="2024-01-16T18:38:29.460" v="77" actId="20577"/>
          <ac:spMkLst>
            <pc:docMk/>
            <pc:sldMk cId="2908932620" sldId="470"/>
            <ac:spMk id="3" creationId="{00000000-0000-0000-0000-000000000000}"/>
          </ac:spMkLst>
        </pc:spChg>
        <pc:picChg chg="mod">
          <ac:chgData name="Caroline Prodger" userId="e4ef2e75-b60b-401b-8ebe-291bdcf405f4" providerId="ADAL" clId="{36CDDE2B-3892-457E-A800-A1BB02226690}" dt="2024-01-16T18:37:37.929" v="60" actId="1076"/>
          <ac:picMkLst>
            <pc:docMk/>
            <pc:sldMk cId="2908932620" sldId="470"/>
            <ac:picMk id="6" creationId="{1FA676C3-D34C-9F59-66B3-B87EFE153C4E}"/>
          </ac:picMkLst>
        </pc:picChg>
      </pc:sldChg>
      <pc:sldChg chg="modSp mod">
        <pc:chgData name="Caroline Prodger" userId="e4ef2e75-b60b-401b-8ebe-291bdcf405f4" providerId="ADAL" clId="{36CDDE2B-3892-457E-A800-A1BB02226690}" dt="2024-01-16T18:40:07.698" v="98" actId="20577"/>
        <pc:sldMkLst>
          <pc:docMk/>
          <pc:sldMk cId="2558161648" sldId="471"/>
        </pc:sldMkLst>
        <pc:spChg chg="mod">
          <ac:chgData name="Caroline Prodger" userId="e4ef2e75-b60b-401b-8ebe-291bdcf405f4" providerId="ADAL" clId="{36CDDE2B-3892-457E-A800-A1BB02226690}" dt="2024-01-16T18:40:07.698" v="98" actId="20577"/>
          <ac:spMkLst>
            <pc:docMk/>
            <pc:sldMk cId="2558161648" sldId="47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6CDDE2B-3892-457E-A800-A1BB02226690}" dt="2024-01-16T18:39:04.179" v="86" actId="20577"/>
        <pc:sldMkLst>
          <pc:docMk/>
          <pc:sldMk cId="1684087139" sldId="473"/>
        </pc:sldMkLst>
        <pc:spChg chg="mod">
          <ac:chgData name="Caroline Prodger" userId="e4ef2e75-b60b-401b-8ebe-291bdcf405f4" providerId="ADAL" clId="{36CDDE2B-3892-457E-A800-A1BB02226690}" dt="2024-01-16T18:39:04.179" v="86" actId="20577"/>
          <ac:spMkLst>
            <pc:docMk/>
            <pc:sldMk cId="1684087139" sldId="473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B37612CE-5006-41AE-829F-0BA7F61CBF93}"/>
    <pc:docChg chg="modSld">
      <pc:chgData name="Caroline Prodger" userId="e4ef2e75-b60b-401b-8ebe-291bdcf405f4" providerId="ADAL" clId="{B37612CE-5006-41AE-829F-0BA7F61CBF93}" dt="2023-10-09T17:26:33.362" v="47" actId="20577"/>
      <pc:docMkLst>
        <pc:docMk/>
      </pc:docMkLst>
      <pc:sldChg chg="modSp mod">
        <pc:chgData name="Caroline Prodger" userId="e4ef2e75-b60b-401b-8ebe-291bdcf405f4" providerId="ADAL" clId="{B37612CE-5006-41AE-829F-0BA7F61CBF93}" dt="2023-10-09T17:24:36.349" v="45" actId="20577"/>
        <pc:sldMkLst>
          <pc:docMk/>
          <pc:sldMk cId="0" sldId="256"/>
        </pc:sldMkLst>
        <pc:spChg chg="mod">
          <ac:chgData name="Caroline Prodger" userId="e4ef2e75-b60b-401b-8ebe-291bdcf405f4" providerId="ADAL" clId="{B37612CE-5006-41AE-829F-0BA7F61CBF93}" dt="2023-10-09T17:24:36.349" v="4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B37612CE-5006-41AE-829F-0BA7F61CBF93}" dt="2023-10-09T17:26:33.362" v="47" actId="20577"/>
        <pc:sldMkLst>
          <pc:docMk/>
          <pc:sldMk cId="3313688754" sldId="462"/>
        </pc:sldMkLst>
        <pc:spChg chg="mod">
          <ac:chgData name="Caroline Prodger" userId="e4ef2e75-b60b-401b-8ebe-291bdcf405f4" providerId="ADAL" clId="{B37612CE-5006-41AE-829F-0BA7F61CBF93}" dt="2023-10-09T17:26:33.362" v="47" actId="20577"/>
          <ac:spMkLst>
            <pc:docMk/>
            <pc:sldMk cId="3313688754" sldId="462"/>
            <ac:spMk id="3" creationId="{00000000-0000-0000-0000-000000000000}"/>
          </ac:spMkLst>
        </pc:s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1CD7A8-82D8-4F32-9A77-B4AE2E31154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FC0A326-0BB9-4EDF-AD50-307A1702A08D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en-US" dirty="0"/>
            <a:t>Internal</a:t>
          </a:r>
          <a:endParaRPr lang="en-GB" dirty="0"/>
        </a:p>
      </dgm:t>
    </dgm:pt>
    <dgm:pt modelId="{8F34BFC3-9D06-4BFA-AE7E-2886247A1432}" type="parTrans" cxnId="{79FC57FE-DE5C-42B8-B915-0DEA6F8221D9}">
      <dgm:prSet/>
      <dgm:spPr/>
      <dgm:t>
        <a:bodyPr/>
        <a:lstStyle/>
        <a:p>
          <a:endParaRPr lang="en-GB"/>
        </a:p>
      </dgm:t>
    </dgm:pt>
    <dgm:pt modelId="{60E5E8DC-C59F-42E3-9DFE-3B6A06DBD90D}" type="sibTrans" cxnId="{79FC57FE-DE5C-42B8-B915-0DEA6F8221D9}">
      <dgm:prSet/>
      <dgm:spPr/>
      <dgm:t>
        <a:bodyPr/>
        <a:lstStyle/>
        <a:p>
          <a:endParaRPr lang="en-GB"/>
        </a:p>
      </dgm:t>
    </dgm:pt>
    <dgm:pt modelId="{715D5C94-C46D-462C-9EED-35828B9F8991}">
      <dgm:prSet phldrT="[Text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en-GB" sz="2000" dirty="0">
              <a:ea typeface="Calibri" panose="020F0502020204030204" pitchFamily="34" charset="0"/>
              <a:cs typeface="Times New Roman" panose="02020603050405020304" pitchFamily="18" charset="0"/>
            </a:rPr>
            <a:t>Finance </a:t>
          </a:r>
          <a:r>
            <a:rPr lang="en-GB" sz="2000" i="1" dirty="0">
              <a:ea typeface="Calibri" panose="020F0502020204030204" pitchFamily="34" charset="0"/>
              <a:cs typeface="Times New Roman" panose="02020603050405020304" pitchFamily="18" charset="0"/>
            </a:rPr>
            <a:t>generated</a:t>
          </a:r>
          <a:r>
            <a:rPr lang="en-GB" sz="2000" dirty="0">
              <a:ea typeface="Calibri" panose="020F0502020204030204" pitchFamily="34" charset="0"/>
              <a:cs typeface="Times New Roman" panose="02020603050405020304" pitchFamily="18" charset="0"/>
            </a:rPr>
            <a:t> within the business</a:t>
          </a:r>
          <a:endParaRPr lang="en-GB" sz="2000" dirty="0"/>
        </a:p>
      </dgm:t>
    </dgm:pt>
    <dgm:pt modelId="{FBBA2CFA-BAF7-4B0D-9EB6-C4039123EF78}" type="parTrans" cxnId="{0B9C722D-1A9D-44F0-9353-9AAC6483F004}">
      <dgm:prSet/>
      <dgm:spPr/>
      <dgm:t>
        <a:bodyPr/>
        <a:lstStyle/>
        <a:p>
          <a:endParaRPr lang="en-GB"/>
        </a:p>
      </dgm:t>
    </dgm:pt>
    <dgm:pt modelId="{14AB6E21-0D2F-4D11-8563-CEB3A2B2884F}" type="sibTrans" cxnId="{0B9C722D-1A9D-44F0-9353-9AAC6483F004}">
      <dgm:prSet/>
      <dgm:spPr/>
      <dgm:t>
        <a:bodyPr/>
        <a:lstStyle/>
        <a:p>
          <a:endParaRPr lang="en-GB"/>
        </a:p>
      </dgm:t>
    </dgm:pt>
    <dgm:pt modelId="{518351D9-FEDC-441C-BDA5-85664E600F91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pPr algn="ctr"/>
          <a:r>
            <a:rPr lang="en-US" dirty="0"/>
            <a:t>External</a:t>
          </a:r>
          <a:endParaRPr lang="en-GB" dirty="0"/>
        </a:p>
      </dgm:t>
    </dgm:pt>
    <dgm:pt modelId="{7EC7D4EF-F575-487F-B596-B444464776E3}" type="parTrans" cxnId="{25970BAB-4B65-4DCA-8996-78B69FC9AE27}">
      <dgm:prSet/>
      <dgm:spPr/>
      <dgm:t>
        <a:bodyPr/>
        <a:lstStyle/>
        <a:p>
          <a:endParaRPr lang="en-GB"/>
        </a:p>
      </dgm:t>
    </dgm:pt>
    <dgm:pt modelId="{04323180-6CF8-4072-B1AA-5CA8D6AA5C02}" type="sibTrans" cxnId="{25970BAB-4B65-4DCA-8996-78B69FC9AE27}">
      <dgm:prSet/>
      <dgm:spPr/>
      <dgm:t>
        <a:bodyPr/>
        <a:lstStyle/>
        <a:p>
          <a:endParaRPr lang="en-GB"/>
        </a:p>
      </dgm:t>
    </dgm:pt>
    <dgm:pt modelId="{2FE7715C-00AD-461D-816B-79F64C0FF5F7}">
      <dgm:prSet phldrT="[Text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en-GB" sz="2000" dirty="0">
              <a:ea typeface="Calibri" panose="020F0502020204030204" pitchFamily="34" charset="0"/>
              <a:cs typeface="Times New Roman" panose="02020603050405020304" pitchFamily="18" charset="0"/>
            </a:rPr>
            <a:t>Finance that is </a:t>
          </a:r>
          <a:r>
            <a:rPr lang="en-GB" sz="2000" i="1" dirty="0">
              <a:ea typeface="Calibri" panose="020F0502020204030204" pitchFamily="34" charset="0"/>
              <a:cs typeface="Times New Roman" panose="02020603050405020304" pitchFamily="18" charset="0"/>
            </a:rPr>
            <a:t>sourced</a:t>
          </a:r>
          <a:r>
            <a:rPr lang="en-GB" sz="2000" dirty="0">
              <a:ea typeface="Calibri" panose="020F0502020204030204" pitchFamily="34" charset="0"/>
              <a:cs typeface="Times New Roman" panose="02020603050405020304" pitchFamily="18" charset="0"/>
            </a:rPr>
            <a:t> from outside the business</a:t>
          </a:r>
          <a:endParaRPr lang="en-GB" sz="2000" dirty="0"/>
        </a:p>
      </dgm:t>
    </dgm:pt>
    <dgm:pt modelId="{1B868F09-6B3C-49CD-80BF-8572E7A1AD9B}" type="parTrans" cxnId="{6B52BB12-2136-4271-8E1C-393F4425D439}">
      <dgm:prSet/>
      <dgm:spPr/>
      <dgm:t>
        <a:bodyPr/>
        <a:lstStyle/>
        <a:p>
          <a:endParaRPr lang="en-GB"/>
        </a:p>
      </dgm:t>
    </dgm:pt>
    <dgm:pt modelId="{ACAFE077-B9CB-4D6D-B8FC-30CCD23EA789}" type="sibTrans" cxnId="{6B52BB12-2136-4271-8E1C-393F4425D439}">
      <dgm:prSet/>
      <dgm:spPr/>
      <dgm:t>
        <a:bodyPr/>
        <a:lstStyle/>
        <a:p>
          <a:endParaRPr lang="en-GB"/>
        </a:p>
      </dgm:t>
    </dgm:pt>
    <dgm:pt modelId="{52E44356-F63F-447E-9127-A7956EB08C26}" type="pres">
      <dgm:prSet presAssocID="{C31CD7A8-82D8-4F32-9A77-B4AE2E31154B}" presName="linear" presStyleCnt="0">
        <dgm:presLayoutVars>
          <dgm:animLvl val="lvl"/>
          <dgm:resizeHandles val="exact"/>
        </dgm:presLayoutVars>
      </dgm:prSet>
      <dgm:spPr/>
    </dgm:pt>
    <dgm:pt modelId="{B52196D6-052D-4A91-9D0E-9D6F3B8F2F89}" type="pres">
      <dgm:prSet presAssocID="{EFC0A326-0BB9-4EDF-AD50-307A1702A08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AB880A1-8F1E-4417-856A-8E1C3AFCEA5C}" type="pres">
      <dgm:prSet presAssocID="{EFC0A326-0BB9-4EDF-AD50-307A1702A08D}" presName="childText" presStyleLbl="revTx" presStyleIdx="0" presStyleCnt="2">
        <dgm:presLayoutVars>
          <dgm:bulletEnabled val="1"/>
        </dgm:presLayoutVars>
      </dgm:prSet>
      <dgm:spPr/>
    </dgm:pt>
    <dgm:pt modelId="{0370B622-35AF-485A-B625-CFE69FEE3390}" type="pres">
      <dgm:prSet presAssocID="{518351D9-FEDC-441C-BDA5-85664E600F9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5C05908-B44D-4D70-B4BA-FB7E6940F4BE}" type="pres">
      <dgm:prSet presAssocID="{518351D9-FEDC-441C-BDA5-85664E600F91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2DEF620C-19A3-47D9-BB70-92BF5833C096}" type="presOf" srcId="{518351D9-FEDC-441C-BDA5-85664E600F91}" destId="{0370B622-35AF-485A-B625-CFE69FEE3390}" srcOrd="0" destOrd="0" presId="urn:microsoft.com/office/officeart/2005/8/layout/vList2"/>
    <dgm:cxn modelId="{6B52BB12-2136-4271-8E1C-393F4425D439}" srcId="{518351D9-FEDC-441C-BDA5-85664E600F91}" destId="{2FE7715C-00AD-461D-816B-79F64C0FF5F7}" srcOrd="0" destOrd="0" parTransId="{1B868F09-6B3C-49CD-80BF-8572E7A1AD9B}" sibTransId="{ACAFE077-B9CB-4D6D-B8FC-30CCD23EA789}"/>
    <dgm:cxn modelId="{0B9C722D-1A9D-44F0-9353-9AAC6483F004}" srcId="{EFC0A326-0BB9-4EDF-AD50-307A1702A08D}" destId="{715D5C94-C46D-462C-9EED-35828B9F8991}" srcOrd="0" destOrd="0" parTransId="{FBBA2CFA-BAF7-4B0D-9EB6-C4039123EF78}" sibTransId="{14AB6E21-0D2F-4D11-8563-CEB3A2B2884F}"/>
    <dgm:cxn modelId="{419A4931-E7DD-4588-A7E5-FC6EF9404A9D}" type="presOf" srcId="{2FE7715C-00AD-461D-816B-79F64C0FF5F7}" destId="{35C05908-B44D-4D70-B4BA-FB7E6940F4BE}" srcOrd="0" destOrd="0" presId="urn:microsoft.com/office/officeart/2005/8/layout/vList2"/>
    <dgm:cxn modelId="{3FF4D243-E5B3-4E20-A460-FCD59FB2FB8F}" type="presOf" srcId="{C31CD7A8-82D8-4F32-9A77-B4AE2E31154B}" destId="{52E44356-F63F-447E-9127-A7956EB08C26}" srcOrd="0" destOrd="0" presId="urn:microsoft.com/office/officeart/2005/8/layout/vList2"/>
    <dgm:cxn modelId="{D1969C68-3300-4BB0-A0D6-54B6047CB7A0}" type="presOf" srcId="{EFC0A326-0BB9-4EDF-AD50-307A1702A08D}" destId="{B52196D6-052D-4A91-9D0E-9D6F3B8F2F89}" srcOrd="0" destOrd="0" presId="urn:microsoft.com/office/officeart/2005/8/layout/vList2"/>
    <dgm:cxn modelId="{03C3ECAA-0B26-453B-9D16-A9DE30B53DF7}" type="presOf" srcId="{715D5C94-C46D-462C-9EED-35828B9F8991}" destId="{5AB880A1-8F1E-4417-856A-8E1C3AFCEA5C}" srcOrd="0" destOrd="0" presId="urn:microsoft.com/office/officeart/2005/8/layout/vList2"/>
    <dgm:cxn modelId="{25970BAB-4B65-4DCA-8996-78B69FC9AE27}" srcId="{C31CD7A8-82D8-4F32-9A77-B4AE2E31154B}" destId="{518351D9-FEDC-441C-BDA5-85664E600F91}" srcOrd="1" destOrd="0" parTransId="{7EC7D4EF-F575-487F-B596-B444464776E3}" sibTransId="{04323180-6CF8-4072-B1AA-5CA8D6AA5C02}"/>
    <dgm:cxn modelId="{79FC57FE-DE5C-42B8-B915-0DEA6F8221D9}" srcId="{C31CD7A8-82D8-4F32-9A77-B4AE2E31154B}" destId="{EFC0A326-0BB9-4EDF-AD50-307A1702A08D}" srcOrd="0" destOrd="0" parTransId="{8F34BFC3-9D06-4BFA-AE7E-2886247A1432}" sibTransId="{60E5E8DC-C59F-42E3-9DFE-3B6A06DBD90D}"/>
    <dgm:cxn modelId="{9AEC6645-5BCF-445D-A3B6-029FFC28109F}" type="presParOf" srcId="{52E44356-F63F-447E-9127-A7956EB08C26}" destId="{B52196D6-052D-4A91-9D0E-9D6F3B8F2F89}" srcOrd="0" destOrd="0" presId="urn:microsoft.com/office/officeart/2005/8/layout/vList2"/>
    <dgm:cxn modelId="{044B9133-8ED7-46B4-B60B-BE3C99592277}" type="presParOf" srcId="{52E44356-F63F-447E-9127-A7956EB08C26}" destId="{5AB880A1-8F1E-4417-856A-8E1C3AFCEA5C}" srcOrd="1" destOrd="0" presId="urn:microsoft.com/office/officeart/2005/8/layout/vList2"/>
    <dgm:cxn modelId="{245FCD7A-DD52-4FCE-8816-6302AAC4F7E1}" type="presParOf" srcId="{52E44356-F63F-447E-9127-A7956EB08C26}" destId="{0370B622-35AF-485A-B625-CFE69FEE3390}" srcOrd="2" destOrd="0" presId="urn:microsoft.com/office/officeart/2005/8/layout/vList2"/>
    <dgm:cxn modelId="{175239AD-B206-4154-8CDE-8B736ABD2A54}" type="presParOf" srcId="{52E44356-F63F-447E-9127-A7956EB08C26}" destId="{35C05908-B44D-4D70-B4BA-FB7E6940F4B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AF1CE3-6C4F-4A4A-8EBD-CC3D0C9BCD0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78AB2D8-4A67-4C7A-9E90-855E33BF2D26}">
      <dgm:prSet phldrT="[Text]"/>
      <dgm:spPr/>
      <dgm:t>
        <a:bodyPr/>
        <a:lstStyle/>
        <a:p>
          <a:r>
            <a:rPr lang="en-US" dirty="0"/>
            <a:t>Owner’s savings</a:t>
          </a:r>
          <a:endParaRPr lang="en-GB" dirty="0"/>
        </a:p>
      </dgm:t>
    </dgm:pt>
    <dgm:pt modelId="{9FABD506-C10C-4454-BE05-4C5FB38C3A2D}" type="parTrans" cxnId="{54B21B71-48D0-4C4F-8FEF-B7BEC5774DAA}">
      <dgm:prSet/>
      <dgm:spPr/>
      <dgm:t>
        <a:bodyPr/>
        <a:lstStyle/>
        <a:p>
          <a:endParaRPr lang="en-GB"/>
        </a:p>
      </dgm:t>
    </dgm:pt>
    <dgm:pt modelId="{176D6C2B-C020-4B07-A199-DBF54AA03D56}" type="sibTrans" cxnId="{54B21B71-48D0-4C4F-8FEF-B7BEC5774DAA}">
      <dgm:prSet/>
      <dgm:spPr/>
      <dgm:t>
        <a:bodyPr/>
        <a:lstStyle/>
        <a:p>
          <a:endParaRPr lang="en-GB"/>
        </a:p>
      </dgm:t>
    </dgm:pt>
    <dgm:pt modelId="{120834B5-3830-4208-9230-B7AE9D9AB669}">
      <dgm:prSet phldrT="[Text]"/>
      <dgm:spPr/>
      <dgm:t>
        <a:bodyPr/>
        <a:lstStyle/>
        <a:p>
          <a:r>
            <a:rPr lang="en-US" dirty="0"/>
            <a:t>Retained profit</a:t>
          </a:r>
          <a:endParaRPr lang="en-GB" dirty="0"/>
        </a:p>
      </dgm:t>
    </dgm:pt>
    <dgm:pt modelId="{B34F9294-7712-410E-8222-A20901C395B3}" type="parTrans" cxnId="{8D80FD17-A9A2-4B51-9DCC-88EAD364111F}">
      <dgm:prSet/>
      <dgm:spPr/>
      <dgm:t>
        <a:bodyPr/>
        <a:lstStyle/>
        <a:p>
          <a:endParaRPr lang="en-GB"/>
        </a:p>
      </dgm:t>
    </dgm:pt>
    <dgm:pt modelId="{6F264AF4-E1C6-450C-8537-603683DFBAB0}" type="sibTrans" cxnId="{8D80FD17-A9A2-4B51-9DCC-88EAD364111F}">
      <dgm:prSet/>
      <dgm:spPr/>
      <dgm:t>
        <a:bodyPr/>
        <a:lstStyle/>
        <a:p>
          <a:endParaRPr lang="en-GB"/>
        </a:p>
      </dgm:t>
    </dgm:pt>
    <dgm:pt modelId="{4AA29382-4909-439A-837B-09283EA1A982}">
      <dgm:prSet phldrT="[Text]"/>
      <dgm:spPr/>
      <dgm:t>
        <a:bodyPr/>
        <a:lstStyle/>
        <a:p>
          <a:r>
            <a:rPr lang="en-US" dirty="0"/>
            <a:t>Debt collection</a:t>
          </a:r>
          <a:endParaRPr lang="en-GB" dirty="0"/>
        </a:p>
      </dgm:t>
    </dgm:pt>
    <dgm:pt modelId="{E331336F-EC44-4DD7-8AB2-CA80908B97A5}" type="parTrans" cxnId="{38D96080-1C2D-4FC1-A717-8A20E9239D9A}">
      <dgm:prSet/>
      <dgm:spPr/>
      <dgm:t>
        <a:bodyPr/>
        <a:lstStyle/>
        <a:p>
          <a:endParaRPr lang="en-GB"/>
        </a:p>
      </dgm:t>
    </dgm:pt>
    <dgm:pt modelId="{77458995-6D5C-4BC2-AB5B-6DE2F8865ADB}" type="sibTrans" cxnId="{38D96080-1C2D-4FC1-A717-8A20E9239D9A}">
      <dgm:prSet/>
      <dgm:spPr/>
      <dgm:t>
        <a:bodyPr/>
        <a:lstStyle/>
        <a:p>
          <a:endParaRPr lang="en-GB"/>
        </a:p>
      </dgm:t>
    </dgm:pt>
    <dgm:pt modelId="{717E5E42-2CC8-42E3-BC91-01AB14A355DB}">
      <dgm:prSet phldrT="[Text]"/>
      <dgm:spPr/>
      <dgm:t>
        <a:bodyPr/>
        <a:lstStyle/>
        <a:p>
          <a:r>
            <a:rPr lang="en-US" dirty="0"/>
            <a:t>Selling fixed assets</a:t>
          </a:r>
        </a:p>
      </dgm:t>
    </dgm:pt>
    <dgm:pt modelId="{5FF15A21-A919-4DB7-BE7F-3D83162E0910}" type="parTrans" cxnId="{E29BCA1A-E3B4-4747-A34A-85C4AE2C3202}">
      <dgm:prSet/>
      <dgm:spPr/>
      <dgm:t>
        <a:bodyPr/>
        <a:lstStyle/>
        <a:p>
          <a:endParaRPr lang="en-GB"/>
        </a:p>
      </dgm:t>
    </dgm:pt>
    <dgm:pt modelId="{66A19B3F-BA2E-4128-A084-C888AFF7F35C}" type="sibTrans" cxnId="{E29BCA1A-E3B4-4747-A34A-85C4AE2C3202}">
      <dgm:prSet/>
      <dgm:spPr/>
      <dgm:t>
        <a:bodyPr/>
        <a:lstStyle/>
        <a:p>
          <a:endParaRPr lang="en-GB"/>
        </a:p>
      </dgm:t>
    </dgm:pt>
    <dgm:pt modelId="{4E00FD39-3F19-43D3-8AF8-18830D8E7467}" type="pres">
      <dgm:prSet presAssocID="{9BAF1CE3-6C4F-4A4A-8EBD-CC3D0C9BCD0B}" presName="Name0" presStyleCnt="0">
        <dgm:presLayoutVars>
          <dgm:dir/>
          <dgm:resizeHandles val="exact"/>
        </dgm:presLayoutVars>
      </dgm:prSet>
      <dgm:spPr/>
    </dgm:pt>
    <dgm:pt modelId="{7190CBE7-8161-40BE-B254-41A3E8AF96B4}" type="pres">
      <dgm:prSet presAssocID="{F78AB2D8-4A67-4C7A-9E90-855E33BF2D26}" presName="compNode" presStyleCnt="0"/>
      <dgm:spPr/>
    </dgm:pt>
    <dgm:pt modelId="{C575B3BE-D513-4D31-A4DD-7FEAE5D37F68}" type="pres">
      <dgm:prSet presAssocID="{F78AB2D8-4A67-4C7A-9E90-855E33BF2D26}" presName="pict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34737BF6-94C6-4BC0-BD15-F40C72A85EFD}" type="pres">
      <dgm:prSet presAssocID="{F78AB2D8-4A67-4C7A-9E90-855E33BF2D26}" presName="textRect" presStyleLbl="revTx" presStyleIdx="0" presStyleCnt="4">
        <dgm:presLayoutVars>
          <dgm:bulletEnabled val="1"/>
        </dgm:presLayoutVars>
      </dgm:prSet>
      <dgm:spPr/>
    </dgm:pt>
    <dgm:pt modelId="{B8F577A3-740C-40F4-8B36-8697CAD797DE}" type="pres">
      <dgm:prSet presAssocID="{176D6C2B-C020-4B07-A199-DBF54AA03D56}" presName="sibTrans" presStyleLbl="sibTrans2D1" presStyleIdx="0" presStyleCnt="0"/>
      <dgm:spPr/>
    </dgm:pt>
    <dgm:pt modelId="{5A3595DC-C82C-494C-93ED-17BFD048C539}" type="pres">
      <dgm:prSet presAssocID="{120834B5-3830-4208-9230-B7AE9D9AB669}" presName="compNode" presStyleCnt="0"/>
      <dgm:spPr/>
    </dgm:pt>
    <dgm:pt modelId="{4B7FDCD4-6467-421D-A9ED-61999C3C3569}" type="pres">
      <dgm:prSet presAssocID="{120834B5-3830-4208-9230-B7AE9D9AB669}" presName="pictRect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solidFill>
            <a:schemeClr val="tx1"/>
          </a:solidFill>
        </a:ln>
      </dgm:spPr>
    </dgm:pt>
    <dgm:pt modelId="{87A8F529-4196-4AD3-9916-E517D34B0CF6}" type="pres">
      <dgm:prSet presAssocID="{120834B5-3830-4208-9230-B7AE9D9AB669}" presName="textRect" presStyleLbl="revTx" presStyleIdx="1" presStyleCnt="4">
        <dgm:presLayoutVars>
          <dgm:bulletEnabled val="1"/>
        </dgm:presLayoutVars>
      </dgm:prSet>
      <dgm:spPr/>
    </dgm:pt>
    <dgm:pt modelId="{6E099360-F692-4E82-A685-D970306A29F7}" type="pres">
      <dgm:prSet presAssocID="{6F264AF4-E1C6-450C-8537-603683DFBAB0}" presName="sibTrans" presStyleLbl="sibTrans2D1" presStyleIdx="0" presStyleCnt="0"/>
      <dgm:spPr/>
    </dgm:pt>
    <dgm:pt modelId="{9325280E-8D42-437A-9573-E0F41712441A}" type="pres">
      <dgm:prSet presAssocID="{4AA29382-4909-439A-837B-09283EA1A982}" presName="compNode" presStyleCnt="0"/>
      <dgm:spPr/>
    </dgm:pt>
    <dgm:pt modelId="{820368FD-02FB-45F7-AE7A-1BFFBAEE7238}" type="pres">
      <dgm:prSet presAssocID="{4AA29382-4909-439A-837B-09283EA1A982}" presName="pict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A378FB75-6715-4A52-BD32-23AAB9B422BD}" type="pres">
      <dgm:prSet presAssocID="{4AA29382-4909-439A-837B-09283EA1A982}" presName="textRect" presStyleLbl="revTx" presStyleIdx="2" presStyleCnt="4">
        <dgm:presLayoutVars>
          <dgm:bulletEnabled val="1"/>
        </dgm:presLayoutVars>
      </dgm:prSet>
      <dgm:spPr/>
    </dgm:pt>
    <dgm:pt modelId="{3A239CE9-3249-49AE-9B93-A61A278C1B9A}" type="pres">
      <dgm:prSet presAssocID="{77458995-6D5C-4BC2-AB5B-6DE2F8865ADB}" presName="sibTrans" presStyleLbl="sibTrans2D1" presStyleIdx="0" presStyleCnt="0"/>
      <dgm:spPr/>
    </dgm:pt>
    <dgm:pt modelId="{871E671B-5F4C-40A5-BED0-E52D599E97B8}" type="pres">
      <dgm:prSet presAssocID="{717E5E42-2CC8-42E3-BC91-01AB14A355DB}" presName="compNode" presStyleCnt="0"/>
      <dgm:spPr/>
    </dgm:pt>
    <dgm:pt modelId="{C7901600-6B00-43B0-977B-9DB829E90AAE}" type="pres">
      <dgm:prSet presAssocID="{717E5E42-2CC8-42E3-BC91-01AB14A355DB}" presName="pictRect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60D4D459-34C0-449E-A688-62AB58587DA2}" type="pres">
      <dgm:prSet presAssocID="{717E5E42-2CC8-42E3-BC91-01AB14A355DB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D7DB200C-55FE-4242-AE70-01E56A76F858}" type="presOf" srcId="{717E5E42-2CC8-42E3-BC91-01AB14A355DB}" destId="{60D4D459-34C0-449E-A688-62AB58587DA2}" srcOrd="0" destOrd="0" presId="urn:microsoft.com/office/officeart/2005/8/layout/pList1"/>
    <dgm:cxn modelId="{8D80FD17-A9A2-4B51-9DCC-88EAD364111F}" srcId="{9BAF1CE3-6C4F-4A4A-8EBD-CC3D0C9BCD0B}" destId="{120834B5-3830-4208-9230-B7AE9D9AB669}" srcOrd="1" destOrd="0" parTransId="{B34F9294-7712-410E-8222-A20901C395B3}" sibTransId="{6F264AF4-E1C6-450C-8537-603683DFBAB0}"/>
    <dgm:cxn modelId="{E29BCA1A-E3B4-4747-A34A-85C4AE2C3202}" srcId="{9BAF1CE3-6C4F-4A4A-8EBD-CC3D0C9BCD0B}" destId="{717E5E42-2CC8-42E3-BC91-01AB14A355DB}" srcOrd="3" destOrd="0" parTransId="{5FF15A21-A919-4DB7-BE7F-3D83162E0910}" sibTransId="{66A19B3F-BA2E-4128-A084-C888AFF7F35C}"/>
    <dgm:cxn modelId="{83A7156C-725D-4888-BD59-F7FCADD2A7A9}" type="presOf" srcId="{9BAF1CE3-6C4F-4A4A-8EBD-CC3D0C9BCD0B}" destId="{4E00FD39-3F19-43D3-8AF8-18830D8E7467}" srcOrd="0" destOrd="0" presId="urn:microsoft.com/office/officeart/2005/8/layout/pList1"/>
    <dgm:cxn modelId="{F453E66D-3F12-4D4C-9EB0-74206F7634D6}" type="presOf" srcId="{6F264AF4-E1C6-450C-8537-603683DFBAB0}" destId="{6E099360-F692-4E82-A685-D970306A29F7}" srcOrd="0" destOrd="0" presId="urn:microsoft.com/office/officeart/2005/8/layout/pList1"/>
    <dgm:cxn modelId="{54B21B71-48D0-4C4F-8FEF-B7BEC5774DAA}" srcId="{9BAF1CE3-6C4F-4A4A-8EBD-CC3D0C9BCD0B}" destId="{F78AB2D8-4A67-4C7A-9E90-855E33BF2D26}" srcOrd="0" destOrd="0" parTransId="{9FABD506-C10C-4454-BE05-4C5FB38C3A2D}" sibTransId="{176D6C2B-C020-4B07-A199-DBF54AA03D56}"/>
    <dgm:cxn modelId="{38D96080-1C2D-4FC1-A717-8A20E9239D9A}" srcId="{9BAF1CE3-6C4F-4A4A-8EBD-CC3D0C9BCD0B}" destId="{4AA29382-4909-439A-837B-09283EA1A982}" srcOrd="2" destOrd="0" parTransId="{E331336F-EC44-4DD7-8AB2-CA80908B97A5}" sibTransId="{77458995-6D5C-4BC2-AB5B-6DE2F8865ADB}"/>
    <dgm:cxn modelId="{8BF79F90-AC16-418A-8BBB-07F5062AE103}" type="presOf" srcId="{120834B5-3830-4208-9230-B7AE9D9AB669}" destId="{87A8F529-4196-4AD3-9916-E517D34B0CF6}" srcOrd="0" destOrd="0" presId="urn:microsoft.com/office/officeart/2005/8/layout/pList1"/>
    <dgm:cxn modelId="{1326509C-F5B6-46E7-9FDA-60796FC00D15}" type="presOf" srcId="{77458995-6D5C-4BC2-AB5B-6DE2F8865ADB}" destId="{3A239CE9-3249-49AE-9B93-A61A278C1B9A}" srcOrd="0" destOrd="0" presId="urn:microsoft.com/office/officeart/2005/8/layout/pList1"/>
    <dgm:cxn modelId="{E61C839D-0AC8-41B9-ADC7-C6E3E2D6E580}" type="presOf" srcId="{F78AB2D8-4A67-4C7A-9E90-855E33BF2D26}" destId="{34737BF6-94C6-4BC0-BD15-F40C72A85EFD}" srcOrd="0" destOrd="0" presId="urn:microsoft.com/office/officeart/2005/8/layout/pList1"/>
    <dgm:cxn modelId="{6D61B6BC-3F82-438A-9A6F-9CE038EB0DEE}" type="presOf" srcId="{176D6C2B-C020-4B07-A199-DBF54AA03D56}" destId="{B8F577A3-740C-40F4-8B36-8697CAD797DE}" srcOrd="0" destOrd="0" presId="urn:microsoft.com/office/officeart/2005/8/layout/pList1"/>
    <dgm:cxn modelId="{279A71FA-96A1-49BD-8F0F-43C45D9D90CB}" type="presOf" srcId="{4AA29382-4909-439A-837B-09283EA1A982}" destId="{A378FB75-6715-4A52-BD32-23AAB9B422BD}" srcOrd="0" destOrd="0" presId="urn:microsoft.com/office/officeart/2005/8/layout/pList1"/>
    <dgm:cxn modelId="{06AC8CC6-D53C-40FE-B645-B3487F502E51}" type="presParOf" srcId="{4E00FD39-3F19-43D3-8AF8-18830D8E7467}" destId="{7190CBE7-8161-40BE-B254-41A3E8AF96B4}" srcOrd="0" destOrd="0" presId="urn:microsoft.com/office/officeart/2005/8/layout/pList1"/>
    <dgm:cxn modelId="{93884546-B1D0-4343-99BF-9F0A98309C48}" type="presParOf" srcId="{7190CBE7-8161-40BE-B254-41A3E8AF96B4}" destId="{C575B3BE-D513-4D31-A4DD-7FEAE5D37F68}" srcOrd="0" destOrd="0" presId="urn:microsoft.com/office/officeart/2005/8/layout/pList1"/>
    <dgm:cxn modelId="{DC998C4B-1DA5-4AC0-807D-B41A433C1841}" type="presParOf" srcId="{7190CBE7-8161-40BE-B254-41A3E8AF96B4}" destId="{34737BF6-94C6-4BC0-BD15-F40C72A85EFD}" srcOrd="1" destOrd="0" presId="urn:microsoft.com/office/officeart/2005/8/layout/pList1"/>
    <dgm:cxn modelId="{9959ABC8-A64E-4799-9205-F6B0393ED873}" type="presParOf" srcId="{4E00FD39-3F19-43D3-8AF8-18830D8E7467}" destId="{B8F577A3-740C-40F4-8B36-8697CAD797DE}" srcOrd="1" destOrd="0" presId="urn:microsoft.com/office/officeart/2005/8/layout/pList1"/>
    <dgm:cxn modelId="{366356FB-0B64-4505-8033-FC09C55272C0}" type="presParOf" srcId="{4E00FD39-3F19-43D3-8AF8-18830D8E7467}" destId="{5A3595DC-C82C-494C-93ED-17BFD048C539}" srcOrd="2" destOrd="0" presId="urn:microsoft.com/office/officeart/2005/8/layout/pList1"/>
    <dgm:cxn modelId="{E8BE1DFF-4DC8-4460-B4ED-F81A1370AF7F}" type="presParOf" srcId="{5A3595DC-C82C-494C-93ED-17BFD048C539}" destId="{4B7FDCD4-6467-421D-A9ED-61999C3C3569}" srcOrd="0" destOrd="0" presId="urn:microsoft.com/office/officeart/2005/8/layout/pList1"/>
    <dgm:cxn modelId="{2CCEC227-E054-4F70-9C76-393A37786C07}" type="presParOf" srcId="{5A3595DC-C82C-494C-93ED-17BFD048C539}" destId="{87A8F529-4196-4AD3-9916-E517D34B0CF6}" srcOrd="1" destOrd="0" presId="urn:microsoft.com/office/officeart/2005/8/layout/pList1"/>
    <dgm:cxn modelId="{5CB48D95-DDC5-4AC9-A6AE-4CA3D33163D2}" type="presParOf" srcId="{4E00FD39-3F19-43D3-8AF8-18830D8E7467}" destId="{6E099360-F692-4E82-A685-D970306A29F7}" srcOrd="3" destOrd="0" presId="urn:microsoft.com/office/officeart/2005/8/layout/pList1"/>
    <dgm:cxn modelId="{CDF3C8C4-D257-4602-BEB7-33D2B807D0FB}" type="presParOf" srcId="{4E00FD39-3F19-43D3-8AF8-18830D8E7467}" destId="{9325280E-8D42-437A-9573-E0F41712441A}" srcOrd="4" destOrd="0" presId="urn:microsoft.com/office/officeart/2005/8/layout/pList1"/>
    <dgm:cxn modelId="{B4CE6606-4EEB-460A-9D0E-F2500D5A1565}" type="presParOf" srcId="{9325280E-8D42-437A-9573-E0F41712441A}" destId="{820368FD-02FB-45F7-AE7A-1BFFBAEE7238}" srcOrd="0" destOrd="0" presId="urn:microsoft.com/office/officeart/2005/8/layout/pList1"/>
    <dgm:cxn modelId="{0BCA65CE-D47F-4E13-B0CD-FE0B75DCB7C2}" type="presParOf" srcId="{9325280E-8D42-437A-9573-E0F41712441A}" destId="{A378FB75-6715-4A52-BD32-23AAB9B422BD}" srcOrd="1" destOrd="0" presId="urn:microsoft.com/office/officeart/2005/8/layout/pList1"/>
    <dgm:cxn modelId="{048684DB-5B5B-4972-AD80-8392CDA264F2}" type="presParOf" srcId="{4E00FD39-3F19-43D3-8AF8-18830D8E7467}" destId="{3A239CE9-3249-49AE-9B93-A61A278C1B9A}" srcOrd="5" destOrd="0" presId="urn:microsoft.com/office/officeart/2005/8/layout/pList1"/>
    <dgm:cxn modelId="{45BE00CD-B48F-4932-BF4D-0F72C78D7176}" type="presParOf" srcId="{4E00FD39-3F19-43D3-8AF8-18830D8E7467}" destId="{871E671B-5F4C-40A5-BED0-E52D599E97B8}" srcOrd="6" destOrd="0" presId="urn:microsoft.com/office/officeart/2005/8/layout/pList1"/>
    <dgm:cxn modelId="{F1074D56-9161-4C5C-8296-C2FB193704CD}" type="presParOf" srcId="{871E671B-5F4C-40A5-BED0-E52D599E97B8}" destId="{C7901600-6B00-43B0-977B-9DB829E90AAE}" srcOrd="0" destOrd="0" presId="urn:microsoft.com/office/officeart/2005/8/layout/pList1"/>
    <dgm:cxn modelId="{99FDD414-018F-48A9-9A0E-C1ED391AEA67}" type="presParOf" srcId="{871E671B-5F4C-40A5-BED0-E52D599E97B8}" destId="{60D4D459-34C0-449E-A688-62AB58587DA2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196D6-052D-4A91-9D0E-9D6F3B8F2F89}">
      <dsp:nvSpPr>
        <dsp:cNvPr id="0" name=""/>
        <dsp:cNvSpPr/>
      </dsp:nvSpPr>
      <dsp:spPr>
        <a:xfrm>
          <a:off x="0" y="22350"/>
          <a:ext cx="8208912" cy="725399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Internal</a:t>
          </a:r>
          <a:endParaRPr lang="en-GB" sz="3100" kern="1200" dirty="0"/>
        </a:p>
      </dsp:txBody>
      <dsp:txXfrm>
        <a:off x="35411" y="57761"/>
        <a:ext cx="8138090" cy="654577"/>
      </dsp:txXfrm>
    </dsp:sp>
    <dsp:sp modelId="{5AB880A1-8F1E-4417-856A-8E1C3AFCEA5C}">
      <dsp:nvSpPr>
        <dsp:cNvPr id="0" name=""/>
        <dsp:cNvSpPr/>
      </dsp:nvSpPr>
      <dsp:spPr>
        <a:xfrm>
          <a:off x="0" y="747750"/>
          <a:ext cx="8208912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633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SzPts val="1000"/>
            <a:buFont typeface="Symbol" panose="05050102010706020507" pitchFamily="18" charset="2"/>
            <a:buChar char=""/>
          </a:pPr>
          <a:r>
            <a:rPr lang="en-GB" sz="2000" kern="1200" dirty="0">
              <a:ea typeface="Calibri" panose="020F0502020204030204" pitchFamily="34" charset="0"/>
              <a:cs typeface="Times New Roman" panose="02020603050405020304" pitchFamily="18" charset="0"/>
            </a:rPr>
            <a:t>Finance </a:t>
          </a:r>
          <a:r>
            <a:rPr lang="en-GB" sz="2000" i="1" kern="1200" dirty="0">
              <a:ea typeface="Calibri" panose="020F0502020204030204" pitchFamily="34" charset="0"/>
              <a:cs typeface="Times New Roman" panose="02020603050405020304" pitchFamily="18" charset="0"/>
            </a:rPr>
            <a:t>generated</a:t>
          </a:r>
          <a:r>
            <a:rPr lang="en-GB" sz="2000" kern="1200" dirty="0">
              <a:ea typeface="Calibri" panose="020F0502020204030204" pitchFamily="34" charset="0"/>
              <a:cs typeface="Times New Roman" panose="02020603050405020304" pitchFamily="18" charset="0"/>
            </a:rPr>
            <a:t> within the business</a:t>
          </a:r>
          <a:endParaRPr lang="en-GB" sz="2000" kern="1200" dirty="0"/>
        </a:p>
      </dsp:txBody>
      <dsp:txXfrm>
        <a:off x="0" y="747750"/>
        <a:ext cx="8208912" cy="513360"/>
      </dsp:txXfrm>
    </dsp:sp>
    <dsp:sp modelId="{0370B622-35AF-485A-B625-CFE69FEE3390}">
      <dsp:nvSpPr>
        <dsp:cNvPr id="0" name=""/>
        <dsp:cNvSpPr/>
      </dsp:nvSpPr>
      <dsp:spPr>
        <a:xfrm>
          <a:off x="0" y="1261110"/>
          <a:ext cx="8208912" cy="725399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External</a:t>
          </a:r>
          <a:endParaRPr lang="en-GB" sz="3100" kern="1200" dirty="0"/>
        </a:p>
      </dsp:txBody>
      <dsp:txXfrm>
        <a:off x="35411" y="1296521"/>
        <a:ext cx="8138090" cy="654577"/>
      </dsp:txXfrm>
    </dsp:sp>
    <dsp:sp modelId="{35C05908-B44D-4D70-B4BA-FB7E6940F4BE}">
      <dsp:nvSpPr>
        <dsp:cNvPr id="0" name=""/>
        <dsp:cNvSpPr/>
      </dsp:nvSpPr>
      <dsp:spPr>
        <a:xfrm>
          <a:off x="0" y="1986510"/>
          <a:ext cx="8208912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633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SzPts val="1000"/>
            <a:buFont typeface="Symbol" panose="05050102010706020507" pitchFamily="18" charset="2"/>
            <a:buChar char=""/>
          </a:pPr>
          <a:r>
            <a:rPr lang="en-GB" sz="2000" kern="1200" dirty="0">
              <a:ea typeface="Calibri" panose="020F0502020204030204" pitchFamily="34" charset="0"/>
              <a:cs typeface="Times New Roman" panose="02020603050405020304" pitchFamily="18" charset="0"/>
            </a:rPr>
            <a:t>Finance that is </a:t>
          </a:r>
          <a:r>
            <a:rPr lang="en-GB" sz="2000" i="1" kern="1200" dirty="0">
              <a:ea typeface="Calibri" panose="020F0502020204030204" pitchFamily="34" charset="0"/>
              <a:cs typeface="Times New Roman" panose="02020603050405020304" pitchFamily="18" charset="0"/>
            </a:rPr>
            <a:t>sourced</a:t>
          </a:r>
          <a:r>
            <a:rPr lang="en-GB" sz="2000" kern="1200" dirty="0">
              <a:ea typeface="Calibri" panose="020F0502020204030204" pitchFamily="34" charset="0"/>
              <a:cs typeface="Times New Roman" panose="02020603050405020304" pitchFamily="18" charset="0"/>
            </a:rPr>
            <a:t> from outside the business</a:t>
          </a:r>
          <a:endParaRPr lang="en-GB" sz="2000" kern="1200" dirty="0"/>
        </a:p>
      </dsp:txBody>
      <dsp:txXfrm>
        <a:off x="0" y="1986510"/>
        <a:ext cx="8208912" cy="513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5B3BE-D513-4D31-A4DD-7FEAE5D37F68}">
      <dsp:nvSpPr>
        <dsp:cNvPr id="0" name=""/>
        <dsp:cNvSpPr/>
      </dsp:nvSpPr>
      <dsp:spPr>
        <a:xfrm>
          <a:off x="4007" y="1021221"/>
          <a:ext cx="1907129" cy="1314012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737BF6-94C6-4BC0-BD15-F40C72A85EFD}">
      <dsp:nvSpPr>
        <dsp:cNvPr id="0" name=""/>
        <dsp:cNvSpPr/>
      </dsp:nvSpPr>
      <dsp:spPr>
        <a:xfrm>
          <a:off x="4007" y="2335233"/>
          <a:ext cx="1907129" cy="707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Owner’s savings</a:t>
          </a:r>
          <a:endParaRPr lang="en-GB" sz="2100" kern="1200" dirty="0"/>
        </a:p>
      </dsp:txBody>
      <dsp:txXfrm>
        <a:off x="4007" y="2335233"/>
        <a:ext cx="1907129" cy="707545"/>
      </dsp:txXfrm>
    </dsp:sp>
    <dsp:sp modelId="{4B7FDCD4-6467-421D-A9ED-61999C3C3569}">
      <dsp:nvSpPr>
        <dsp:cNvPr id="0" name=""/>
        <dsp:cNvSpPr/>
      </dsp:nvSpPr>
      <dsp:spPr>
        <a:xfrm>
          <a:off x="2101930" y="1021221"/>
          <a:ext cx="1907129" cy="1314012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A8F529-4196-4AD3-9916-E517D34B0CF6}">
      <dsp:nvSpPr>
        <dsp:cNvPr id="0" name=""/>
        <dsp:cNvSpPr/>
      </dsp:nvSpPr>
      <dsp:spPr>
        <a:xfrm>
          <a:off x="2101930" y="2335233"/>
          <a:ext cx="1907129" cy="707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Retained profit</a:t>
          </a:r>
          <a:endParaRPr lang="en-GB" sz="2100" kern="1200" dirty="0"/>
        </a:p>
      </dsp:txBody>
      <dsp:txXfrm>
        <a:off x="2101930" y="2335233"/>
        <a:ext cx="1907129" cy="707545"/>
      </dsp:txXfrm>
    </dsp:sp>
    <dsp:sp modelId="{820368FD-02FB-45F7-AE7A-1BFFBAEE7238}">
      <dsp:nvSpPr>
        <dsp:cNvPr id="0" name=""/>
        <dsp:cNvSpPr/>
      </dsp:nvSpPr>
      <dsp:spPr>
        <a:xfrm>
          <a:off x="4199852" y="1021221"/>
          <a:ext cx="1907129" cy="1314012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78FB75-6715-4A52-BD32-23AAB9B422BD}">
      <dsp:nvSpPr>
        <dsp:cNvPr id="0" name=""/>
        <dsp:cNvSpPr/>
      </dsp:nvSpPr>
      <dsp:spPr>
        <a:xfrm>
          <a:off x="4199852" y="2335233"/>
          <a:ext cx="1907129" cy="707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Debt collection</a:t>
          </a:r>
          <a:endParaRPr lang="en-GB" sz="2100" kern="1200" dirty="0"/>
        </a:p>
      </dsp:txBody>
      <dsp:txXfrm>
        <a:off x="4199852" y="2335233"/>
        <a:ext cx="1907129" cy="707545"/>
      </dsp:txXfrm>
    </dsp:sp>
    <dsp:sp modelId="{C7901600-6B00-43B0-977B-9DB829E90AAE}">
      <dsp:nvSpPr>
        <dsp:cNvPr id="0" name=""/>
        <dsp:cNvSpPr/>
      </dsp:nvSpPr>
      <dsp:spPr>
        <a:xfrm>
          <a:off x="6297774" y="1021221"/>
          <a:ext cx="1907129" cy="1314012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4D459-34C0-449E-A688-62AB58587DA2}">
      <dsp:nvSpPr>
        <dsp:cNvPr id="0" name=""/>
        <dsp:cNvSpPr/>
      </dsp:nvSpPr>
      <dsp:spPr>
        <a:xfrm>
          <a:off x="6297774" y="2335233"/>
          <a:ext cx="1907129" cy="7075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Selling fixed assets</a:t>
          </a:r>
        </a:p>
      </dsp:txBody>
      <dsp:txXfrm>
        <a:off x="6297774" y="2335233"/>
        <a:ext cx="1907129" cy="707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frafarming.blog.gov.uk/2023/03/02/grants-available-in-2023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gov.uk/guidance/find-government-grants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830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91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889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26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727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4549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6205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710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309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Learners could be asked to research here for grants relevant to their specialism. Tutors should look for the latest information provided by DEFRA: </a:t>
            </a:r>
            <a:r>
              <a:rPr lang="en-US" dirty="0">
                <a:hlinkClick r:id="rId3"/>
              </a:rPr>
              <a:t>Grants available in 2023 - Farming (blog.gov.uk)</a:t>
            </a:r>
            <a:r>
              <a:rPr lang="en-US" dirty="0"/>
              <a:t>.  Small business grants for innovation or entrepreneurship should also be explored: </a:t>
            </a:r>
            <a:r>
              <a:rPr lang="en-US" dirty="0">
                <a:hlinkClick r:id="rId4"/>
              </a:rPr>
              <a:t>Find government grants - GOV.UK (www.gov.uk)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69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9890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873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loan must be repaid, with interest usually charged on the loan amount.</a:t>
            </a:r>
          </a:p>
          <a:p>
            <a:r>
              <a:rPr lang="en-US" dirty="0"/>
              <a:t>A grant (for example, from the government) is awarded if a business meets certain criteria (e.g. sustainability, conservation, </a:t>
            </a:r>
            <a:r>
              <a:rPr lang="en-US" dirty="0" err="1"/>
              <a:t>etc</a:t>
            </a:r>
            <a:r>
              <a:rPr lang="en-US" dirty="0"/>
              <a:t>). A grant does not need to be paid back.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26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999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898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252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186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54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3280013"/>
            <a:ext cx="8147248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9.1 The principles of finance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Sources of finance: grants, loans and more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and disadvantages of internal finance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C34C0B0-E9C1-8B58-7E8D-E18311EADE9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09716017"/>
              </p:ext>
            </p:extLst>
          </p:nvPr>
        </p:nvGraphicFramePr>
        <p:xfrm>
          <a:off x="457201" y="1511301"/>
          <a:ext cx="7931223" cy="4196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741">
                  <a:extLst>
                    <a:ext uri="{9D8B030D-6E8A-4147-A177-3AD203B41FA5}">
                      <a16:colId xmlns:a16="http://schemas.microsoft.com/office/drawing/2014/main" val="3282560576"/>
                    </a:ext>
                  </a:extLst>
                </a:gridCol>
                <a:gridCol w="2643741">
                  <a:extLst>
                    <a:ext uri="{9D8B030D-6E8A-4147-A177-3AD203B41FA5}">
                      <a16:colId xmlns:a16="http://schemas.microsoft.com/office/drawing/2014/main" val="2374997134"/>
                    </a:ext>
                  </a:extLst>
                </a:gridCol>
                <a:gridCol w="2643741">
                  <a:extLst>
                    <a:ext uri="{9D8B030D-6E8A-4147-A177-3AD203B41FA5}">
                      <a16:colId xmlns:a16="http://schemas.microsoft.com/office/drawing/2014/main" val="370645628"/>
                    </a:ext>
                  </a:extLst>
                </a:gridCol>
              </a:tblGrid>
              <a:tr h="660554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Internal sources of finance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170186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 debt, means no interest payments or regular payments to lenders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Amount of capital available may be limited, restrict scale of operations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739706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Full control over business without interference from external investors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Growth slower than needed rather than rapid expansion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245102"/>
                  </a:ext>
                </a:extLst>
              </a:tr>
              <a:tr h="66055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Reinvesting profits can lead to sustainable growth over 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Debtors may take a long time to pay, or never pay money owed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867182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Flexibility to decide how much to reinvest, how fast to grow and adapt to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Owner’s personal savings at risk if there are financial difficulties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41383"/>
                  </a:ext>
                </a:extLst>
              </a:tr>
            </a:tbl>
          </a:graphicData>
        </a:graphic>
      </p:graphicFrame>
      <p:pic>
        <p:nvPicPr>
          <p:cNvPr id="4" name="Picture 3" descr="A person wearing a hat and apron&#10;&#10;Description automatically generated">
            <a:extLst>
              <a:ext uri="{FF2B5EF4-FFF2-40B4-BE49-F238E27FC236}">
                <a16:creationId xmlns:a16="http://schemas.microsoft.com/office/drawing/2014/main" id="{8A275DB4-421D-76AE-A035-11CC8D0E48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87" r="29840"/>
          <a:stretch/>
        </p:blipFill>
        <p:spPr>
          <a:xfrm>
            <a:off x="3126668" y="2142422"/>
            <a:ext cx="2592288" cy="356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9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688" y="1041358"/>
            <a:ext cx="8460940" cy="382588"/>
          </a:xfrm>
        </p:spPr>
        <p:txBody>
          <a:bodyPr/>
          <a:lstStyle/>
          <a:p>
            <a:r>
              <a:rPr lang="en-US" dirty="0"/>
              <a:t>External sources of finance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6688" y="1582496"/>
            <a:ext cx="8301776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External sources of finance can be allocated across three main categories: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External finance is provided by people, companies or organisations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outside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business e.g. banks, investors, family or friends.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8D87F-A368-4CC1-EFF3-17060BC823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04" b="12528"/>
          <a:stretch/>
        </p:blipFill>
        <p:spPr>
          <a:xfrm>
            <a:off x="755576" y="2276872"/>
            <a:ext cx="7380037" cy="269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29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3"/>
            <a:ext cx="8460940" cy="382588"/>
          </a:xfrm>
        </p:spPr>
        <p:txBody>
          <a:bodyPr/>
          <a:lstStyle/>
          <a:p>
            <a:r>
              <a:rPr lang="en-US" dirty="0"/>
              <a:t>Business credit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8092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Business credit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occurs when money is borrowed from an individual or organisation offering commercial finance that must be repaid. 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Interest rates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are charged on money which is borrowed.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Overdraft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Trade credit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Credit cards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Business loans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External finance can be further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categorised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into: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short term (less than one year – overdraft, credit card)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medium term (1–5 years – bank loans)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long term (6+ years – equity investors).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credit card with a world map&#10;&#10;Description automatically generated">
            <a:extLst>
              <a:ext uri="{FF2B5EF4-FFF2-40B4-BE49-F238E27FC236}">
                <a16:creationId xmlns:a16="http://schemas.microsoft.com/office/drawing/2014/main" id="{ADD8F23E-4C7A-8CBC-07F7-B2289483D5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13" t="24721" r="15225" b="22360"/>
          <a:stretch/>
        </p:blipFill>
        <p:spPr>
          <a:xfrm>
            <a:off x="6156176" y="2636912"/>
            <a:ext cx="2372038" cy="176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88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Forms of business credit: overdraft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8092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Overdraft is when a bank allows an agreed negative balance on a business bank account to a maximum amount.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Flexible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–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can increase/decrease daily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Interest only paid on amount overdrawn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Can be paid off whenever business wants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Interest rates higher than other sources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Not suitable for long-term financing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Overdrafts are considered a current liability on balance statements because they are due to be paid within one year.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red and gold symbols&#10;&#10;Description automatically generated">
            <a:extLst>
              <a:ext uri="{FF2B5EF4-FFF2-40B4-BE49-F238E27FC236}">
                <a16:creationId xmlns:a16="http://schemas.microsoft.com/office/drawing/2014/main" id="{90268119-6D8F-4EE9-9423-8263C76B10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425"/>
          <a:stretch/>
        </p:blipFill>
        <p:spPr>
          <a:xfrm>
            <a:off x="6012160" y="2204864"/>
            <a:ext cx="2088232" cy="211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7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563" y="1001098"/>
            <a:ext cx="8460940" cy="382588"/>
          </a:xfrm>
        </p:spPr>
        <p:txBody>
          <a:bodyPr/>
          <a:lstStyle/>
          <a:p>
            <a:r>
              <a:rPr lang="en-US" dirty="0"/>
              <a:t>Forms of business credit: trade credit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767" y="1589735"/>
            <a:ext cx="5663409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Trade credit gives the purchasing company time to pay for goods received before they are used or sold.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Trade credit can be between 30</a:t>
            </a:r>
            <a:r>
              <a:rPr lang="en-US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–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90 days</a:t>
            </a:r>
            <a:endParaRPr lang="en-GB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kern="100" dirty="0">
                <a:ea typeface="Calibri" panose="020F0502020204030204" pitchFamily="34" charset="0"/>
                <a:cs typeface="Times New Roman" panose="02020603050405020304" pitchFamily="18" charset="0"/>
              </a:rPr>
              <a:t>Cash stays in the business until the bill is paid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Sales are made before invoice payment is due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Good relationships with suppliers are vital to enable negotiations for the best possible terms of trade credit.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blue and white semi truck&#10;&#10;Description automatically generated">
            <a:extLst>
              <a:ext uri="{FF2B5EF4-FFF2-40B4-BE49-F238E27FC236}">
                <a16:creationId xmlns:a16="http://schemas.microsoft.com/office/drawing/2014/main" id="{772A0DB4-C7BD-8818-A2A7-1BF467D0E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212" y="2670889"/>
            <a:ext cx="2269792" cy="151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11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Forms of business credit: credit cards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8092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business credit card is designed specifically for business owners with unique features suitable for business use.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Pay business expenses and track spending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Higher credit limits than personal credit cards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Employee cards possible for set amounts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Best for smaller purchases which can be paid off quickly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Paying the credit card balance at the end of each month means no interest is charged, but a balance at the end of each month will incur a monthly interest charge added to the original debt balance.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usually expressed in advertised rates for credit cards as annual percentage rate (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APR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) e.g. APR 15.9%.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900" dirty="0"/>
              <a:t> 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827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338" y="1047862"/>
            <a:ext cx="8460940" cy="382588"/>
          </a:xfrm>
        </p:spPr>
        <p:txBody>
          <a:bodyPr/>
          <a:lstStyle/>
          <a:p>
            <a:r>
              <a:rPr lang="en-US" dirty="0"/>
              <a:t>Forms of business credit: loans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1062" y="1562138"/>
            <a:ext cx="604867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loans are bank loans for a set amount, with regular monthly payment terms and interest charged.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Loans must be repaid in full, with interest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Small business may pay higher interest rates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Lenders have no ownership of the business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Bank loans usually 1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5 years repayment terms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Loans tend to have lower interest rates than credit cards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Loans can be secured or unsecured. For example, a mortgage used to buy premises or land will be secured against the property and may be reclaimed if payments are not kept up.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hand holding a camera over a document&#10;&#10;Description automatically generated">
            <a:extLst>
              <a:ext uri="{FF2B5EF4-FFF2-40B4-BE49-F238E27FC236}">
                <a16:creationId xmlns:a16="http://schemas.microsoft.com/office/drawing/2014/main" id="{1FA676C3-D34C-9F59-66B3-B87EFE153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487" y="2276872"/>
            <a:ext cx="1952451" cy="19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32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Equity investments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136904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Equity investment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money invested in a limited company through buying shares in that business. This might include: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Venture capitalists –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investors looking to fund innovative start-ups or high growth businesses in return for owning a percentage of the business (equity ownership)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Angel investors –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successful entrepreneurs who invest their own money in a business in return for small stake (typically 10–25%)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Crowdfunding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raises finance by asking lots of individuals for a small donation, in return for rewards (discounts, free gifts)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limited companies (Ltd) can only sell shares privately to family and friends. Shares can only be bought on the stock exchange for a public limited company (plc).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900" dirty="0"/>
              <a:t> 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087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4848"/>
            <a:ext cx="8460940" cy="382588"/>
          </a:xfrm>
        </p:spPr>
        <p:txBody>
          <a:bodyPr/>
          <a:lstStyle/>
          <a:p>
            <a:r>
              <a:rPr lang="en-US" dirty="0"/>
              <a:t>Grants, gifts or subsidies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8092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Grants and subsidies are among the best forms of external finance because, unlike loans, they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never need to be repaid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do not require any ownership of the business.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Grants and subsidies can come from: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Central government (e.g. DEFRA)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Local government</a:t>
            </a:r>
            <a:endParaRPr lang="en-GB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Innovation awards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Foundations and associations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 an extremely scarce source of finance, competition to access these funds tends to be quite fierce. Applications must meet certain criteria.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Depending on the size of the funding pot or the motivations of the funders, success can be limited to only a few businesses. 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blue box with gold coins&#10;&#10;Description automatically generated">
            <a:extLst>
              <a:ext uri="{FF2B5EF4-FFF2-40B4-BE49-F238E27FC236}">
                <a16:creationId xmlns:a16="http://schemas.microsoft.com/office/drawing/2014/main" id="{0864754E-3D94-DF69-0139-A143F5CC3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204864"/>
            <a:ext cx="2177169" cy="217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61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68C53-6446-6942-A340-7139D1801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Government grants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E255B-D31C-E1A0-D14B-6D79F935DE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6775269" cy="369915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start a research project (e.g. investigate methods to transition to net zero land management)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run pilots to test automation, robotics or new technologies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support the purchase of equipment to improve productivity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support tree health against disease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fund a vet visit or resources for animal health and welfare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protect AONB or other protected landscapes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Support conservation projects (e.g. reintroduction of beavers into wetlands)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Grants are also available to support small to medium (SME) businesses </a:t>
            </a:r>
            <a:r>
              <a:rPr lang="en-US" sz="1800" dirty="0" err="1"/>
              <a:t>e.g</a:t>
            </a:r>
            <a:r>
              <a:rPr lang="en-US" sz="1800" dirty="0"/>
              <a:t> for entrepreneurship and innovation.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beaver in the water&#10;&#10;Description automatically generated">
            <a:extLst>
              <a:ext uri="{FF2B5EF4-FFF2-40B4-BE49-F238E27FC236}">
                <a16:creationId xmlns:a16="http://schemas.microsoft.com/office/drawing/2014/main" id="{1C90E3FD-8BAE-9173-2BAC-D41EAFA9DE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13" r="19944" b="5439"/>
          <a:stretch/>
        </p:blipFill>
        <p:spPr>
          <a:xfrm>
            <a:off x="7232468" y="4110969"/>
            <a:ext cx="1454331" cy="1118231"/>
          </a:xfrm>
          <a:prstGeom prst="rect">
            <a:avLst/>
          </a:prstGeom>
        </p:spPr>
      </p:pic>
      <p:pic>
        <p:nvPicPr>
          <p:cNvPr id="7" name="Picture 6" descr="A robotic arm in a greenhouse&#10;&#10;Description automatically generated">
            <a:extLst>
              <a:ext uri="{FF2B5EF4-FFF2-40B4-BE49-F238E27FC236}">
                <a16:creationId xmlns:a16="http://schemas.microsoft.com/office/drawing/2014/main" id="{3395303C-8D20-B150-F4D3-C77C3E5281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76"/>
          <a:stretch/>
        </p:blipFill>
        <p:spPr>
          <a:xfrm>
            <a:off x="7232468" y="2564904"/>
            <a:ext cx="1454331" cy="10180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F42A12-A9BE-2AB7-3C0E-4BEF9093A5C5}"/>
              </a:ext>
            </a:extLst>
          </p:cNvPr>
          <p:cNvSpPr txBox="1"/>
          <p:nvPr/>
        </p:nvSpPr>
        <p:spPr>
          <a:xfrm>
            <a:off x="457200" y="1390588"/>
            <a:ext cx="8229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The UK government offers grants for different types of land-based activity, for example to:</a:t>
            </a:r>
          </a:p>
        </p:txBody>
      </p:sp>
    </p:spTree>
    <p:extLst>
      <p:ext uri="{BB962C8B-B14F-4D97-AF65-F5344CB8AC3E}">
        <p14:creationId xmlns:p14="http://schemas.microsoft.com/office/powerpoint/2010/main" val="54255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By the end of this session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Review the different types of finance available to businesses </a:t>
            </a:r>
          </a:p>
          <a:p>
            <a:pPr lvl="1"/>
            <a:r>
              <a:rPr lang="en-US" dirty="0"/>
              <a:t>Consider the differences between the types of businesses finance </a:t>
            </a:r>
            <a:endParaRPr lang="en-US" sz="2000" dirty="0"/>
          </a:p>
          <a:p>
            <a:pPr lvl="1"/>
            <a:r>
              <a:rPr lang="en-US" dirty="0"/>
              <a:t>Consider the reasons why businesses may use different types of finance  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and disadvantages of external finance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C34C0B0-E9C1-8B58-7E8D-E18311EADE9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96399720"/>
              </p:ext>
            </p:extLst>
          </p:nvPr>
        </p:nvGraphicFramePr>
        <p:xfrm>
          <a:off x="462371" y="1409926"/>
          <a:ext cx="7931223" cy="4440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741">
                  <a:extLst>
                    <a:ext uri="{9D8B030D-6E8A-4147-A177-3AD203B41FA5}">
                      <a16:colId xmlns:a16="http://schemas.microsoft.com/office/drawing/2014/main" val="3282560576"/>
                    </a:ext>
                  </a:extLst>
                </a:gridCol>
                <a:gridCol w="2643741">
                  <a:extLst>
                    <a:ext uri="{9D8B030D-6E8A-4147-A177-3AD203B41FA5}">
                      <a16:colId xmlns:a16="http://schemas.microsoft.com/office/drawing/2014/main" val="2374997134"/>
                    </a:ext>
                  </a:extLst>
                </a:gridCol>
                <a:gridCol w="2643741">
                  <a:extLst>
                    <a:ext uri="{9D8B030D-6E8A-4147-A177-3AD203B41FA5}">
                      <a16:colId xmlns:a16="http://schemas.microsoft.com/office/drawing/2014/main" val="370645628"/>
                    </a:ext>
                  </a:extLst>
                </a:gridCol>
              </a:tblGrid>
              <a:tr h="660554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External sources of finance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170186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Access to capital for growth, acquisition or investment opportunities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Incurs costs such as interest on loans or giving equity to investors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739706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Spreads risk across lenders and investors reducing owner’s liability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Loss of control if investors expect to have a say in business decisions.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245102"/>
                  </a:ext>
                </a:extLst>
              </a:tr>
              <a:tr h="66055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External investors can bring expertise and guidance to the business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Debts need to be repaid. Failure to do so has serious consequences, even bankruptcy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867182"/>
                  </a:ext>
                </a:extLst>
              </a:tr>
              <a:tr h="78567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Some external sources offer tax benefits (grants) or incentives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Due diligence is important and time consuming; needs documentation and financial disclosures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41383"/>
                  </a:ext>
                </a:extLst>
              </a:tr>
            </a:tbl>
          </a:graphicData>
        </a:graphic>
      </p:graphicFrame>
      <p:pic>
        <p:nvPicPr>
          <p:cNvPr id="4" name="Picture 3" descr="A person with her arms up in the air&#10;&#10;Description automatically generated">
            <a:extLst>
              <a:ext uri="{FF2B5EF4-FFF2-40B4-BE49-F238E27FC236}">
                <a16:creationId xmlns:a16="http://schemas.microsoft.com/office/drawing/2014/main" id="{4F122CEC-2059-6B2B-C6DE-54B3CD15A2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59" r="45404"/>
          <a:stretch/>
        </p:blipFill>
        <p:spPr>
          <a:xfrm>
            <a:off x="3131839" y="2311135"/>
            <a:ext cx="2592288" cy="352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344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325F8-B739-F887-91A5-315D548D7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84477-4F44-E257-9467-456C4DA3A8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8816" cy="4248000"/>
          </a:xfrm>
        </p:spPr>
        <p:txBody>
          <a:bodyPr/>
          <a:lstStyle/>
          <a:p>
            <a:r>
              <a:rPr lang="en-US" dirty="0"/>
              <a:t>In this presentation we will look at different types of finance a business might have access to.</a:t>
            </a:r>
          </a:p>
          <a:p>
            <a:r>
              <a:rPr lang="en-US" dirty="0"/>
              <a:t>First let’s establish definitions of two key concepts.</a:t>
            </a:r>
          </a:p>
          <a:p>
            <a:r>
              <a:rPr lang="en-US" b="1" dirty="0"/>
              <a:t>Definitions:</a:t>
            </a:r>
          </a:p>
          <a:p>
            <a:r>
              <a:rPr lang="en-US" dirty="0"/>
              <a:t>What is the difference between a </a:t>
            </a:r>
            <a:r>
              <a:rPr lang="en-US" b="1" dirty="0"/>
              <a:t>grant</a:t>
            </a:r>
            <a:r>
              <a:rPr lang="en-US" dirty="0"/>
              <a:t> and a</a:t>
            </a:r>
            <a:r>
              <a:rPr lang="en-US" b="1" dirty="0"/>
              <a:t> loan</a:t>
            </a:r>
            <a:r>
              <a:rPr lang="en-US" dirty="0"/>
              <a:t>?</a:t>
            </a:r>
          </a:p>
          <a:p>
            <a:r>
              <a:rPr lang="en-US" dirty="0"/>
              <a:t>Write a definition for each.</a:t>
            </a:r>
          </a:p>
          <a:p>
            <a:endParaRPr lang="en-GB" dirty="0"/>
          </a:p>
        </p:txBody>
      </p:sp>
      <p:pic>
        <p:nvPicPr>
          <p:cNvPr id="5" name="Picture 4" descr="A person sitting at a desk with her fists up&#10;&#10;Description automatically generated">
            <a:extLst>
              <a:ext uri="{FF2B5EF4-FFF2-40B4-BE49-F238E27FC236}">
                <a16:creationId xmlns:a16="http://schemas.microsoft.com/office/drawing/2014/main" id="{04B49429-369A-EDDE-49A3-587B5F211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537" y="1512000"/>
            <a:ext cx="3732131" cy="249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7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Types of business finance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0891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Starting and running any business requires funding and it is important to know the different types of finance available. There are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two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categories of business finance: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origin of each source of finance is the main difference between the types of investment.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4DBCD82-BCF4-1D14-7837-D20841D75A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971023"/>
              </p:ext>
            </p:extLst>
          </p:nvPr>
        </p:nvGraphicFramePr>
        <p:xfrm>
          <a:off x="467544" y="2724963"/>
          <a:ext cx="8208912" cy="2522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563" y="1027504"/>
            <a:ext cx="8460940" cy="382588"/>
          </a:xfrm>
        </p:spPr>
        <p:txBody>
          <a:bodyPr/>
          <a:lstStyle/>
          <a:p>
            <a:r>
              <a:rPr lang="en-US" dirty="0"/>
              <a:t>Internal sources of finance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8562" y="1556792"/>
            <a:ext cx="8289901" cy="42737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finance is a self-sufficient form of funding that can also be generated from normal sales activities.  There are several types of internal financing methods a business can use: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5718D91-F1EC-DDFA-2527-D147BC83A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4934408"/>
              </p:ext>
            </p:extLst>
          </p:nvPr>
        </p:nvGraphicFramePr>
        <p:xfrm>
          <a:off x="395536" y="2060848"/>
          <a:ext cx="820891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8234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688" y="1027504"/>
            <a:ext cx="8460940" cy="382588"/>
          </a:xfrm>
        </p:spPr>
        <p:txBody>
          <a:bodyPr/>
          <a:lstStyle/>
          <a:p>
            <a:r>
              <a:rPr lang="en-US" dirty="0"/>
              <a:t>Owner’s savings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6688" y="1582496"/>
            <a:ext cx="8301776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Owner’s savings refer to the money the business owner(s) have set aside from their personal funds to invest in the business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Personal assets of the owner(s)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Used to fund start up or growth</a:t>
            </a:r>
            <a:endParaRPr lang="en-GB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No external investors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Avoids external debt</a:t>
            </a: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finance is a self-sufficient form of funding and within the control of the business owners.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Sinking all personal savings into a business can be risky as business losses can leave an owner in a financially vulnerable position.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sitting at a table with a computer and a calculator&#10;&#10;Description automatically generated">
            <a:extLst>
              <a:ext uri="{FF2B5EF4-FFF2-40B4-BE49-F238E27FC236}">
                <a16:creationId xmlns:a16="http://schemas.microsoft.com/office/drawing/2014/main" id="{F01F6A9D-67C7-2BE7-1768-67B7FC53E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496141"/>
            <a:ext cx="2852781" cy="186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2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Retained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8092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Retained profit is the portion of business profit not distributed to owners or shareholders as dividends.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Profit paid into a reserve bank account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Can be reinvested back into business </a:t>
            </a:r>
            <a:endParaRPr lang="en-GB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Can fund expansion, new equipment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Addresses financial challenges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Retained profit is generated by the business’s own operations and is held in the business for future investment into the business itself.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stack of coins and a sign&#10;&#10;Description automatically generated">
            <a:extLst>
              <a:ext uri="{FF2B5EF4-FFF2-40B4-BE49-F238E27FC236}">
                <a16:creationId xmlns:a16="http://schemas.microsoft.com/office/drawing/2014/main" id="{1BABD9B4-248E-429F-445A-15298A832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132856"/>
            <a:ext cx="3389490" cy="244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88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Debt collection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136904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Debt collection means recovering outstanding payments from customers and clients who owe money to the business.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Improves cash flow converting debt to payments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Is a ‘liquid’ finance, converts to cash quickly </a:t>
            </a:r>
            <a:endParaRPr lang="en-GB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Ensures business receives monies owing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Reduces need for external financing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Credit control is an efficient system of managing debts owed to the company and may help avoid cash flow issues.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clock and papers on a desk&#10;&#10;Description automatically generated">
            <a:extLst>
              <a:ext uri="{FF2B5EF4-FFF2-40B4-BE49-F238E27FC236}">
                <a16:creationId xmlns:a16="http://schemas.microsoft.com/office/drawing/2014/main" id="{09A0E00C-33F8-D520-3258-D727986E8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2683429"/>
            <a:ext cx="2232248" cy="149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14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Selling fixed assets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5472608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Selling fixed assets refers to the process of disposing of machinery, equipment, land or buildings owned by the business.  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Quick decisions generate cash internally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Useful when equipment upgrades are needed</a:t>
            </a:r>
            <a:endParaRPr lang="en-GB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Can raise substantial finance for other essential needs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review of previous sunk costs can help identify suitable fixed assets to offer for re-sale without impacting business operations.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close-up of a tractor&#10;&#10;Description automatically generated">
            <a:extLst>
              <a:ext uri="{FF2B5EF4-FFF2-40B4-BE49-F238E27FC236}">
                <a16:creationId xmlns:a16="http://schemas.microsoft.com/office/drawing/2014/main" id="{429C82E8-7266-36F0-0C2E-3AC6BECD8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586" y="2563175"/>
            <a:ext cx="2592288" cy="173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217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A736463B-F703-4464-A869-FAFFA6B5E459}"/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1708</Words>
  <Application>Microsoft Office PowerPoint</Application>
  <PresentationFormat>On-screen Show (4:3)</PresentationFormat>
  <Paragraphs>263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ＭＳ Ｐゴシック</vt:lpstr>
      <vt:lpstr>Arial</vt:lpstr>
      <vt:lpstr>Calibri</vt:lpstr>
      <vt:lpstr>Lucida Grande</vt:lpstr>
      <vt:lpstr>Symbol</vt:lpstr>
      <vt:lpstr>Times New Roman</vt:lpstr>
      <vt:lpstr>Default Design</vt:lpstr>
      <vt:lpstr>9.1 The principles of finance  PowerPoint 7: Sources of finance: grants, loans and more</vt:lpstr>
      <vt:lpstr>Objectives</vt:lpstr>
      <vt:lpstr>Your turn</vt:lpstr>
      <vt:lpstr>Types of business finance</vt:lpstr>
      <vt:lpstr>Internal sources of finance</vt:lpstr>
      <vt:lpstr>Owner’s savings</vt:lpstr>
      <vt:lpstr>Retained profit</vt:lpstr>
      <vt:lpstr>Debt collection</vt:lpstr>
      <vt:lpstr>Selling fixed assets</vt:lpstr>
      <vt:lpstr>Advantages and disadvantages of internal finance</vt:lpstr>
      <vt:lpstr>External sources of finance</vt:lpstr>
      <vt:lpstr>Business credit</vt:lpstr>
      <vt:lpstr>Forms of business credit: overdraft</vt:lpstr>
      <vt:lpstr>Forms of business credit: trade credit</vt:lpstr>
      <vt:lpstr>Forms of business credit: credit cards</vt:lpstr>
      <vt:lpstr>Forms of business credit: loans</vt:lpstr>
      <vt:lpstr>Equity investments</vt:lpstr>
      <vt:lpstr>Grants, gifts or subsidies</vt:lpstr>
      <vt:lpstr>Government grants</vt:lpstr>
      <vt:lpstr>Advantages and disadvantages of external finance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597</cp:revision>
  <dcterms:created xsi:type="dcterms:W3CDTF">2013-05-28T00:38:54Z</dcterms:created>
  <dcterms:modified xsi:type="dcterms:W3CDTF">2024-01-16T18:40:16Z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