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256" r:id="rId5"/>
    <p:sldId id="331" r:id="rId6"/>
    <p:sldId id="463" r:id="rId7"/>
    <p:sldId id="461" r:id="rId8"/>
    <p:sldId id="380" r:id="rId9"/>
    <p:sldId id="449" r:id="rId10"/>
    <p:sldId id="457" r:id="rId11"/>
    <p:sldId id="458" r:id="rId12"/>
    <p:sldId id="456" r:id="rId13"/>
    <p:sldId id="462" r:id="rId14"/>
    <p:sldId id="440" r:id="rId15"/>
    <p:sldId id="428" r:id="rId16"/>
    <p:sldId id="459" r:id="rId17"/>
    <p:sldId id="460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DDFFFF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865" autoAdjust="0"/>
    <p:restoredTop sz="86395"/>
  </p:normalViewPr>
  <p:slideViewPr>
    <p:cSldViewPr showGuides="1">
      <p:cViewPr varScale="1">
        <p:scale>
          <a:sx n="71" d="100"/>
          <a:sy n="71" d="100"/>
        </p:scale>
        <p:origin x="120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E809DB2-13CD-42D6-8258-9FA4FA9B0F8A}"/>
    <pc:docChg chg="custSel addSld modSld modMainMaster">
      <pc:chgData name="Caroline Prodger" userId="e4ef2e75-b60b-401b-8ebe-291bdcf405f4" providerId="ADAL" clId="{5E809DB2-13CD-42D6-8258-9FA4FA9B0F8A}" dt="2023-10-23T08:05:11.252" v="768" actId="20577"/>
      <pc:docMkLst>
        <pc:docMk/>
      </pc:docMkLst>
      <pc:sldChg chg="modSp mod">
        <pc:chgData name="Caroline Prodger" userId="e4ef2e75-b60b-401b-8ebe-291bdcf405f4" providerId="ADAL" clId="{5E809DB2-13CD-42D6-8258-9FA4FA9B0F8A}" dt="2023-10-23T07:33:54.050" v="2" actId="255"/>
        <pc:sldMkLst>
          <pc:docMk/>
          <pc:sldMk cId="2305775613" sldId="380"/>
        </pc:sldMkLst>
        <pc:spChg chg="mod">
          <ac:chgData name="Caroline Prodger" userId="e4ef2e75-b60b-401b-8ebe-291bdcf405f4" providerId="ADAL" clId="{5E809DB2-13CD-42D6-8258-9FA4FA9B0F8A}" dt="2023-10-23T07:33:54.050" v="2" actId="255"/>
          <ac:spMkLst>
            <pc:docMk/>
            <pc:sldMk cId="2305775613" sldId="380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5E809DB2-13CD-42D6-8258-9FA4FA9B0F8A}" dt="2023-10-23T07:42:44.845" v="140" actId="20577"/>
        <pc:sldMkLst>
          <pc:docMk/>
          <pc:sldMk cId="4165189724" sldId="428"/>
        </pc:sldMkLst>
        <pc:spChg chg="mod">
          <ac:chgData name="Caroline Prodger" userId="e4ef2e75-b60b-401b-8ebe-291bdcf405f4" providerId="ADAL" clId="{5E809DB2-13CD-42D6-8258-9FA4FA9B0F8A}" dt="2023-10-23T07:42:19.162" v="125" actId="20577"/>
          <ac:spMkLst>
            <pc:docMk/>
            <pc:sldMk cId="4165189724" sldId="428"/>
            <ac:spMk id="2" creationId="{00000000-0000-0000-0000-000000000000}"/>
          </ac:spMkLst>
        </pc:spChg>
        <pc:spChg chg="mod">
          <ac:chgData name="Caroline Prodger" userId="e4ef2e75-b60b-401b-8ebe-291bdcf405f4" providerId="ADAL" clId="{5E809DB2-13CD-42D6-8258-9FA4FA9B0F8A}" dt="2023-10-23T07:42:44.845" v="140" actId="20577"/>
          <ac:spMkLst>
            <pc:docMk/>
            <pc:sldMk cId="4165189724" sldId="428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5E809DB2-13CD-42D6-8258-9FA4FA9B0F8A}" dt="2023-10-23T07:46:32.609" v="144" actId="14100"/>
        <pc:sldMkLst>
          <pc:docMk/>
          <pc:sldMk cId="2390853819" sldId="440"/>
        </pc:sldMkLst>
        <pc:spChg chg="mod">
          <ac:chgData name="Caroline Prodger" userId="e4ef2e75-b60b-401b-8ebe-291bdcf405f4" providerId="ADAL" clId="{5E809DB2-13CD-42D6-8258-9FA4FA9B0F8A}" dt="2023-10-23T07:41:21.446" v="95" actId="20577"/>
          <ac:spMkLst>
            <pc:docMk/>
            <pc:sldMk cId="2390853819" sldId="440"/>
            <ac:spMk id="2" creationId="{00000000-0000-0000-0000-000000000000}"/>
          </ac:spMkLst>
        </pc:spChg>
        <pc:spChg chg="mod">
          <ac:chgData name="Caroline Prodger" userId="e4ef2e75-b60b-401b-8ebe-291bdcf405f4" providerId="ADAL" clId="{5E809DB2-13CD-42D6-8258-9FA4FA9B0F8A}" dt="2023-10-23T07:46:29.042" v="143" actId="14100"/>
          <ac:spMkLst>
            <pc:docMk/>
            <pc:sldMk cId="2390853819" sldId="440"/>
            <ac:spMk id="3" creationId="{00000000-0000-0000-0000-000000000000}"/>
          </ac:spMkLst>
        </pc:spChg>
        <pc:picChg chg="mod">
          <ac:chgData name="Caroline Prodger" userId="e4ef2e75-b60b-401b-8ebe-291bdcf405f4" providerId="ADAL" clId="{5E809DB2-13CD-42D6-8258-9FA4FA9B0F8A}" dt="2023-10-23T07:46:32.609" v="144" actId="14100"/>
          <ac:picMkLst>
            <pc:docMk/>
            <pc:sldMk cId="2390853819" sldId="440"/>
            <ac:picMk id="5" creationId="{54E3CAAD-B14A-3D53-76AF-0C7BADF576AA}"/>
          </ac:picMkLst>
        </pc:picChg>
      </pc:sldChg>
      <pc:sldChg chg="modSp mod">
        <pc:chgData name="Caroline Prodger" userId="e4ef2e75-b60b-401b-8ebe-291bdcf405f4" providerId="ADAL" clId="{5E809DB2-13CD-42D6-8258-9FA4FA9B0F8A}" dt="2023-10-23T07:39:33.303" v="61" actId="20577"/>
        <pc:sldMkLst>
          <pc:docMk/>
          <pc:sldMk cId="1878234491" sldId="449"/>
        </pc:sldMkLst>
        <pc:spChg chg="mod">
          <ac:chgData name="Caroline Prodger" userId="e4ef2e75-b60b-401b-8ebe-291bdcf405f4" providerId="ADAL" clId="{5E809DB2-13CD-42D6-8258-9FA4FA9B0F8A}" dt="2023-10-23T07:39:33.303" v="61" actId="20577"/>
          <ac:spMkLst>
            <pc:docMk/>
            <pc:sldMk cId="1878234491" sldId="449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5E809DB2-13CD-42D6-8258-9FA4FA9B0F8A}" dt="2023-10-23T07:48:25.146" v="149" actId="1076"/>
        <pc:sldMkLst>
          <pc:docMk/>
          <pc:sldMk cId="3643083652" sldId="459"/>
        </pc:sldMkLst>
        <pc:spChg chg="mod">
          <ac:chgData name="Caroline Prodger" userId="e4ef2e75-b60b-401b-8ebe-291bdcf405f4" providerId="ADAL" clId="{5E809DB2-13CD-42D6-8258-9FA4FA9B0F8A}" dt="2023-10-23T07:43:39.616" v="142" actId="113"/>
          <ac:spMkLst>
            <pc:docMk/>
            <pc:sldMk cId="3643083652" sldId="459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5E809DB2-13CD-42D6-8258-9FA4FA9B0F8A}" dt="2023-10-23T07:48:25.146" v="149" actId="1076"/>
          <ac:picMkLst>
            <pc:docMk/>
            <pc:sldMk cId="3643083652" sldId="459"/>
            <ac:picMk id="5" creationId="{B6D546E9-3337-8E84-6EDD-881FB4DAC2B1}"/>
          </ac:picMkLst>
        </pc:picChg>
        <pc:picChg chg="del">
          <ac:chgData name="Caroline Prodger" userId="e4ef2e75-b60b-401b-8ebe-291bdcf405f4" providerId="ADAL" clId="{5E809DB2-13CD-42D6-8258-9FA4FA9B0F8A}" dt="2023-10-23T07:47:47.152" v="145" actId="478"/>
          <ac:picMkLst>
            <pc:docMk/>
            <pc:sldMk cId="3643083652" sldId="459"/>
            <ac:picMk id="6" creationId="{AF01781F-283B-B51A-C56A-434822CED5A1}"/>
          </ac:picMkLst>
        </pc:picChg>
      </pc:sldChg>
      <pc:sldChg chg="modSp mod">
        <pc:chgData name="Caroline Prodger" userId="e4ef2e75-b60b-401b-8ebe-291bdcf405f4" providerId="ADAL" clId="{5E809DB2-13CD-42D6-8258-9FA4FA9B0F8A}" dt="2023-10-19T14:30:59.464" v="1" actId="255"/>
        <pc:sldMkLst>
          <pc:docMk/>
          <pc:sldMk cId="144703277" sldId="460"/>
        </pc:sldMkLst>
        <pc:spChg chg="mod">
          <ac:chgData name="Caroline Prodger" userId="e4ef2e75-b60b-401b-8ebe-291bdcf405f4" providerId="ADAL" clId="{5E809DB2-13CD-42D6-8258-9FA4FA9B0F8A}" dt="2023-10-19T14:30:59.464" v="1" actId="255"/>
          <ac:spMkLst>
            <pc:docMk/>
            <pc:sldMk cId="144703277" sldId="460"/>
            <ac:spMk id="3" creationId="{00000000-0000-0000-0000-000000000000}"/>
          </ac:spMkLst>
        </pc:spChg>
      </pc:sldChg>
      <pc:sldChg chg="delSp modSp mod">
        <pc:chgData name="Caroline Prodger" userId="e4ef2e75-b60b-401b-8ebe-291bdcf405f4" providerId="ADAL" clId="{5E809DB2-13CD-42D6-8258-9FA4FA9B0F8A}" dt="2023-10-23T08:03:17.093" v="763" actId="20577"/>
        <pc:sldMkLst>
          <pc:docMk/>
          <pc:sldMk cId="624586516" sldId="461"/>
        </pc:sldMkLst>
        <pc:spChg chg="mod">
          <ac:chgData name="Caroline Prodger" userId="e4ef2e75-b60b-401b-8ebe-291bdcf405f4" providerId="ADAL" clId="{5E809DB2-13CD-42D6-8258-9FA4FA9B0F8A}" dt="2023-10-23T08:03:17.093" v="763" actId="20577"/>
          <ac:spMkLst>
            <pc:docMk/>
            <pc:sldMk cId="624586516" sldId="461"/>
            <ac:spMk id="3" creationId="{E8733AD8-8333-8ED5-B41E-D1CD7D075EEB}"/>
          </ac:spMkLst>
        </pc:spChg>
        <pc:picChg chg="del mod">
          <ac:chgData name="Caroline Prodger" userId="e4ef2e75-b60b-401b-8ebe-291bdcf405f4" providerId="ADAL" clId="{5E809DB2-13CD-42D6-8258-9FA4FA9B0F8A}" dt="2023-10-23T07:37:35.791" v="31" actId="478"/>
          <ac:picMkLst>
            <pc:docMk/>
            <pc:sldMk cId="624586516" sldId="461"/>
            <ac:picMk id="5" creationId="{EB59730D-D318-5132-60B4-B366A9FF9284}"/>
          </ac:picMkLst>
        </pc:picChg>
      </pc:sldChg>
      <pc:sldChg chg="addSp modSp add mod modNotesTx">
        <pc:chgData name="Caroline Prodger" userId="e4ef2e75-b60b-401b-8ebe-291bdcf405f4" providerId="ADAL" clId="{5E809DB2-13CD-42D6-8258-9FA4FA9B0F8A}" dt="2023-10-23T08:04:36.403" v="766" actId="1076"/>
        <pc:sldMkLst>
          <pc:docMk/>
          <pc:sldMk cId="3226131218" sldId="463"/>
        </pc:sldMkLst>
        <pc:spChg chg="mod">
          <ac:chgData name="Caroline Prodger" userId="e4ef2e75-b60b-401b-8ebe-291bdcf405f4" providerId="ADAL" clId="{5E809DB2-13CD-42D6-8258-9FA4FA9B0F8A}" dt="2023-10-23T07:49:51.271" v="159" actId="20577"/>
          <ac:spMkLst>
            <pc:docMk/>
            <pc:sldMk cId="3226131218" sldId="463"/>
            <ac:spMk id="2" creationId="{00000000-0000-0000-0000-000000000000}"/>
          </ac:spMkLst>
        </pc:spChg>
        <pc:spChg chg="mod">
          <ac:chgData name="Caroline Prodger" userId="e4ef2e75-b60b-401b-8ebe-291bdcf405f4" providerId="ADAL" clId="{5E809DB2-13CD-42D6-8258-9FA4FA9B0F8A}" dt="2023-10-23T08:04:36.403" v="766" actId="1076"/>
          <ac:spMkLst>
            <pc:docMk/>
            <pc:sldMk cId="3226131218" sldId="463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5E809DB2-13CD-42D6-8258-9FA4FA9B0F8A}" dt="2023-10-23T07:54:49.074" v="486" actId="1076"/>
          <ac:picMkLst>
            <pc:docMk/>
            <pc:sldMk cId="3226131218" sldId="463"/>
            <ac:picMk id="5" creationId="{5AFD2B54-5904-788A-50C2-C1AAE457E26E}"/>
          </ac:picMkLst>
        </pc:picChg>
      </pc:sldChg>
      <pc:sldMasterChg chg="modSp mod">
        <pc:chgData name="Caroline Prodger" userId="e4ef2e75-b60b-401b-8ebe-291bdcf405f4" providerId="ADAL" clId="{5E809DB2-13CD-42D6-8258-9FA4FA9B0F8A}" dt="2023-10-23T08:05:11.252" v="768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5E809DB2-13CD-42D6-8258-9FA4FA9B0F8A}" dt="2023-10-23T08:05:11.252" v="768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D835C468-409E-4D99-A289-FB0ED7534B71}"/>
    <pc:docChg chg="modSld">
      <pc:chgData name="Caroline Prodger" userId="e4ef2e75-b60b-401b-8ebe-291bdcf405f4" providerId="ADAL" clId="{D835C468-409E-4D99-A289-FB0ED7534B71}" dt="2023-10-09T17:23:33.006" v="91" actId="113"/>
      <pc:docMkLst>
        <pc:docMk/>
      </pc:docMkLst>
      <pc:sldChg chg="modSp mod">
        <pc:chgData name="Caroline Prodger" userId="e4ef2e75-b60b-401b-8ebe-291bdcf405f4" providerId="ADAL" clId="{D835C468-409E-4D99-A289-FB0ED7534B71}" dt="2023-10-09T17:23:33.006" v="91" actId="113"/>
        <pc:sldMkLst>
          <pc:docMk/>
          <pc:sldMk cId="2305775613" sldId="380"/>
        </pc:sldMkLst>
        <pc:spChg chg="mod">
          <ac:chgData name="Caroline Prodger" userId="e4ef2e75-b60b-401b-8ebe-291bdcf405f4" providerId="ADAL" clId="{D835C468-409E-4D99-A289-FB0ED7534B71}" dt="2023-10-09T17:22:59.356" v="84" actId="20577"/>
          <ac:spMkLst>
            <pc:docMk/>
            <pc:sldMk cId="2305775613" sldId="380"/>
            <ac:spMk id="2" creationId="{00000000-0000-0000-0000-000000000000}"/>
          </ac:spMkLst>
        </pc:spChg>
        <pc:spChg chg="mod">
          <ac:chgData name="Caroline Prodger" userId="e4ef2e75-b60b-401b-8ebe-291bdcf405f4" providerId="ADAL" clId="{D835C468-409E-4D99-A289-FB0ED7534B71}" dt="2023-10-09T17:23:33.006" v="91" actId="113"/>
          <ac:spMkLst>
            <pc:docMk/>
            <pc:sldMk cId="2305775613" sldId="380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D835C468-409E-4D99-A289-FB0ED7534B71}" dt="2023-10-09T17:21:31.257" v="11" actId="20577"/>
        <pc:sldMkLst>
          <pc:docMk/>
          <pc:sldMk cId="4165189724" sldId="428"/>
        </pc:sldMkLst>
        <pc:spChg chg="mod">
          <ac:chgData name="Caroline Prodger" userId="e4ef2e75-b60b-401b-8ebe-291bdcf405f4" providerId="ADAL" clId="{D835C468-409E-4D99-A289-FB0ED7534B71}" dt="2023-10-09T17:21:31.257" v="11" actId="20577"/>
          <ac:spMkLst>
            <pc:docMk/>
            <pc:sldMk cId="4165189724" sldId="428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D835C468-409E-4D99-A289-FB0ED7534B71}" dt="2023-10-09T17:21:50.288" v="34" actId="20577"/>
        <pc:sldMkLst>
          <pc:docMk/>
          <pc:sldMk cId="2390853819" sldId="440"/>
        </pc:sldMkLst>
        <pc:spChg chg="mod">
          <ac:chgData name="Caroline Prodger" userId="e4ef2e75-b60b-401b-8ebe-291bdcf405f4" providerId="ADAL" clId="{D835C468-409E-4D99-A289-FB0ED7534B71}" dt="2023-10-09T17:21:50.288" v="34" actId="20577"/>
          <ac:spMkLst>
            <pc:docMk/>
            <pc:sldMk cId="2390853819" sldId="440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D835C468-409E-4D99-A289-FB0ED7534B71}" dt="2023-10-09T17:22:46.926" v="80" actId="20577"/>
        <pc:sldMkLst>
          <pc:docMk/>
          <pc:sldMk cId="1878234491" sldId="449"/>
        </pc:sldMkLst>
        <pc:spChg chg="mod">
          <ac:chgData name="Caroline Prodger" userId="e4ef2e75-b60b-401b-8ebe-291bdcf405f4" providerId="ADAL" clId="{D835C468-409E-4D99-A289-FB0ED7534B71}" dt="2023-10-09T17:22:46.926" v="80" actId="20577"/>
          <ac:spMkLst>
            <pc:docMk/>
            <pc:sldMk cId="1878234491" sldId="449"/>
            <ac:spMk id="2" creationId="{00000000-0000-0000-0000-000000000000}"/>
          </ac:spMkLst>
        </pc:spChg>
        <pc:spChg chg="mod">
          <ac:chgData name="Caroline Prodger" userId="e4ef2e75-b60b-401b-8ebe-291bdcf405f4" providerId="ADAL" clId="{D835C468-409E-4D99-A289-FB0ED7534B71}" dt="2023-10-09T17:22:36.144" v="47" actId="20577"/>
          <ac:spMkLst>
            <pc:docMk/>
            <pc:sldMk cId="1878234491" sldId="449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D835C468-409E-4D99-A289-FB0ED7534B71}" dt="2023-10-09T17:22:04.602" v="38" actId="20577"/>
        <pc:sldMkLst>
          <pc:docMk/>
          <pc:sldMk cId="392627185" sldId="456"/>
        </pc:sldMkLst>
        <pc:spChg chg="mod">
          <ac:chgData name="Caroline Prodger" userId="e4ef2e75-b60b-401b-8ebe-291bdcf405f4" providerId="ADAL" clId="{D835C468-409E-4D99-A289-FB0ED7534B71}" dt="2023-10-09T17:22:04.602" v="38" actId="20577"/>
          <ac:spMkLst>
            <pc:docMk/>
            <pc:sldMk cId="392627185" sldId="456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D835C468-409E-4D99-A289-FB0ED7534B71}" dt="2023-10-09T17:22:27.160" v="46" actId="20577"/>
        <pc:sldMkLst>
          <pc:docMk/>
          <pc:sldMk cId="2287497447" sldId="457"/>
        </pc:sldMkLst>
        <pc:spChg chg="mod">
          <ac:chgData name="Caroline Prodger" userId="e4ef2e75-b60b-401b-8ebe-291bdcf405f4" providerId="ADAL" clId="{D835C468-409E-4D99-A289-FB0ED7534B71}" dt="2023-10-09T17:22:27.160" v="46" actId="20577"/>
          <ac:spMkLst>
            <pc:docMk/>
            <pc:sldMk cId="2287497447" sldId="457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D835C468-409E-4D99-A289-FB0ED7534B71}" dt="2023-10-09T17:22:13" v="42" actId="20577"/>
        <pc:sldMkLst>
          <pc:docMk/>
          <pc:sldMk cId="3077972464" sldId="458"/>
        </pc:sldMkLst>
        <pc:spChg chg="mod">
          <ac:chgData name="Caroline Prodger" userId="e4ef2e75-b60b-401b-8ebe-291bdcf405f4" providerId="ADAL" clId="{D835C468-409E-4D99-A289-FB0ED7534B71}" dt="2023-10-09T17:22:13" v="42" actId="20577"/>
          <ac:spMkLst>
            <pc:docMk/>
            <pc:sldMk cId="3077972464" sldId="458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D835C468-409E-4D99-A289-FB0ED7534B71}" dt="2023-10-09T17:21:21.943" v="9" actId="20577"/>
        <pc:sldMkLst>
          <pc:docMk/>
          <pc:sldMk cId="3643083652" sldId="459"/>
        </pc:sldMkLst>
        <pc:spChg chg="mod">
          <ac:chgData name="Caroline Prodger" userId="e4ef2e75-b60b-401b-8ebe-291bdcf405f4" providerId="ADAL" clId="{D835C468-409E-4D99-A289-FB0ED7534B71}" dt="2023-10-09T17:21:21.943" v="9" actId="20577"/>
          <ac:spMkLst>
            <pc:docMk/>
            <pc:sldMk cId="3643083652" sldId="459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D835C468-409E-4D99-A289-FB0ED7534B71}" dt="2023-10-09T17:21:13.456" v="5" actId="20577"/>
        <pc:sldMkLst>
          <pc:docMk/>
          <pc:sldMk cId="144703277" sldId="460"/>
        </pc:sldMkLst>
        <pc:spChg chg="mod">
          <ac:chgData name="Caroline Prodger" userId="e4ef2e75-b60b-401b-8ebe-291bdcf405f4" providerId="ADAL" clId="{D835C468-409E-4D99-A289-FB0ED7534B71}" dt="2023-10-09T17:21:13.456" v="5" actId="20577"/>
          <ac:spMkLst>
            <pc:docMk/>
            <pc:sldMk cId="144703277" sldId="460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D835C468-409E-4D99-A289-FB0ED7534B71}" dt="2023-10-09T17:20:40.208" v="1" actId="1076"/>
        <pc:sldMkLst>
          <pc:docMk/>
          <pc:sldMk cId="624586516" sldId="461"/>
        </pc:sldMkLst>
        <pc:picChg chg="mod">
          <ac:chgData name="Caroline Prodger" userId="e4ef2e75-b60b-401b-8ebe-291bdcf405f4" providerId="ADAL" clId="{D835C468-409E-4D99-A289-FB0ED7534B71}" dt="2023-10-09T17:20:40.208" v="1" actId="1076"/>
          <ac:picMkLst>
            <pc:docMk/>
            <pc:sldMk cId="624586516" sldId="461"/>
            <ac:picMk id="5" creationId="{EB59730D-D318-5132-60B4-B366A9FF9284}"/>
          </ac:picMkLst>
        </pc:picChg>
      </pc:sldChg>
    </pc:docChg>
  </pc:docChgLst>
  <pc:docChgLst>
    <pc:chgData name="Caroline Prodger" userId="e4ef2e75-b60b-401b-8ebe-291bdcf405f4" providerId="ADAL" clId="{5A84FDB3-DFDA-4138-8A67-0123556F35C8}"/>
    <pc:docChg chg="undo custSel addSld delSld modSld sldOrd">
      <pc:chgData name="Caroline Prodger" userId="e4ef2e75-b60b-401b-8ebe-291bdcf405f4" providerId="ADAL" clId="{5A84FDB3-DFDA-4138-8A67-0123556F35C8}" dt="2023-09-25T16:58:42.478" v="2026" actId="20577"/>
      <pc:docMkLst>
        <pc:docMk/>
      </pc:docMkLst>
      <pc:sldChg chg="modSp mod">
        <pc:chgData name="Caroline Prodger" userId="e4ef2e75-b60b-401b-8ebe-291bdcf405f4" providerId="ADAL" clId="{5A84FDB3-DFDA-4138-8A67-0123556F35C8}" dt="2023-09-25T16:58:42.478" v="2026" actId="20577"/>
        <pc:sldMkLst>
          <pc:docMk/>
          <pc:sldMk cId="0" sldId="256"/>
        </pc:sldMkLst>
        <pc:spChg chg="mod">
          <ac:chgData name="Caroline Prodger" userId="e4ef2e75-b60b-401b-8ebe-291bdcf405f4" providerId="ADAL" clId="{5A84FDB3-DFDA-4138-8A67-0123556F35C8}" dt="2023-09-25T16:58:42.478" v="2026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5A84FDB3-DFDA-4138-8A67-0123556F35C8}" dt="2023-09-25T16:57:39.789" v="2024" actId="20577"/>
        <pc:sldMkLst>
          <pc:docMk/>
          <pc:sldMk cId="0" sldId="331"/>
        </pc:sldMkLst>
        <pc:spChg chg="mod">
          <ac:chgData name="Caroline Prodger" userId="e4ef2e75-b60b-401b-8ebe-291bdcf405f4" providerId="ADAL" clId="{5A84FDB3-DFDA-4138-8A67-0123556F35C8}" dt="2023-09-25T16:57:39.789" v="2024" actId="20577"/>
          <ac:spMkLst>
            <pc:docMk/>
            <pc:sldMk cId="0" sldId="331"/>
            <ac:spMk id="2" creationId="{00000000-0000-0000-0000-000000000000}"/>
          </ac:spMkLst>
        </pc:spChg>
      </pc:sldChg>
      <pc:sldChg chg="del">
        <pc:chgData name="Caroline Prodger" userId="e4ef2e75-b60b-401b-8ebe-291bdcf405f4" providerId="ADAL" clId="{5A84FDB3-DFDA-4138-8A67-0123556F35C8}" dt="2023-09-25T16:37:42.064" v="1483" actId="2696"/>
        <pc:sldMkLst>
          <pc:docMk/>
          <pc:sldMk cId="3299976292" sldId="379"/>
        </pc:sldMkLst>
      </pc:sldChg>
      <pc:sldChg chg="delSp modSp mod">
        <pc:chgData name="Caroline Prodger" userId="e4ef2e75-b60b-401b-8ebe-291bdcf405f4" providerId="ADAL" clId="{5A84FDB3-DFDA-4138-8A67-0123556F35C8}" dt="2023-09-25T16:17:00.691" v="470" actId="20577"/>
        <pc:sldMkLst>
          <pc:docMk/>
          <pc:sldMk cId="2305775613" sldId="380"/>
        </pc:sldMkLst>
        <pc:spChg chg="mod">
          <ac:chgData name="Caroline Prodger" userId="e4ef2e75-b60b-401b-8ebe-291bdcf405f4" providerId="ADAL" clId="{5A84FDB3-DFDA-4138-8A67-0123556F35C8}" dt="2023-09-25T16:17:00.691" v="470" actId="20577"/>
          <ac:spMkLst>
            <pc:docMk/>
            <pc:sldMk cId="2305775613" sldId="380"/>
            <ac:spMk id="3" creationId="{00000000-0000-0000-0000-000000000000}"/>
          </ac:spMkLst>
        </pc:spChg>
        <pc:picChg chg="del">
          <ac:chgData name="Caroline Prodger" userId="e4ef2e75-b60b-401b-8ebe-291bdcf405f4" providerId="ADAL" clId="{5A84FDB3-DFDA-4138-8A67-0123556F35C8}" dt="2023-09-25T16:11:24.706" v="0" actId="478"/>
          <ac:picMkLst>
            <pc:docMk/>
            <pc:sldMk cId="2305775613" sldId="380"/>
            <ac:picMk id="9" creationId="{435DA53D-4913-48DC-9526-3A83915B1845}"/>
          </ac:picMkLst>
        </pc:picChg>
      </pc:sldChg>
      <pc:sldChg chg="del">
        <pc:chgData name="Caroline Prodger" userId="e4ef2e75-b60b-401b-8ebe-291bdcf405f4" providerId="ADAL" clId="{5A84FDB3-DFDA-4138-8A67-0123556F35C8}" dt="2023-09-25T16:38:13.070" v="1489" actId="2696"/>
        <pc:sldMkLst>
          <pc:docMk/>
          <pc:sldMk cId="3563693068" sldId="409"/>
        </pc:sldMkLst>
      </pc:sldChg>
      <pc:sldChg chg="del">
        <pc:chgData name="Caroline Prodger" userId="e4ef2e75-b60b-401b-8ebe-291bdcf405f4" providerId="ADAL" clId="{5A84FDB3-DFDA-4138-8A67-0123556F35C8}" dt="2023-09-25T16:17:14.323" v="472" actId="47"/>
        <pc:sldMkLst>
          <pc:docMk/>
          <pc:sldMk cId="394204649" sldId="410"/>
        </pc:sldMkLst>
      </pc:sldChg>
      <pc:sldChg chg="del">
        <pc:chgData name="Caroline Prodger" userId="e4ef2e75-b60b-401b-8ebe-291bdcf405f4" providerId="ADAL" clId="{5A84FDB3-DFDA-4138-8A67-0123556F35C8}" dt="2023-09-25T16:36:39.446" v="1411" actId="2696"/>
        <pc:sldMkLst>
          <pc:docMk/>
          <pc:sldMk cId="245815490" sldId="411"/>
        </pc:sldMkLst>
      </pc:sldChg>
      <pc:sldChg chg="del">
        <pc:chgData name="Caroline Prodger" userId="e4ef2e75-b60b-401b-8ebe-291bdcf405f4" providerId="ADAL" clId="{5A84FDB3-DFDA-4138-8A67-0123556F35C8}" dt="2023-09-25T16:17:16.208" v="474" actId="47"/>
        <pc:sldMkLst>
          <pc:docMk/>
          <pc:sldMk cId="477378655" sldId="422"/>
        </pc:sldMkLst>
      </pc:sldChg>
      <pc:sldChg chg="modSp mod">
        <pc:chgData name="Caroline Prodger" userId="e4ef2e75-b60b-401b-8ebe-291bdcf405f4" providerId="ADAL" clId="{5A84FDB3-DFDA-4138-8A67-0123556F35C8}" dt="2023-09-25T16:52:13.991" v="1952" actId="20577"/>
        <pc:sldMkLst>
          <pc:docMk/>
          <pc:sldMk cId="4165189724" sldId="428"/>
        </pc:sldMkLst>
        <pc:spChg chg="mod">
          <ac:chgData name="Caroline Prodger" userId="e4ef2e75-b60b-401b-8ebe-291bdcf405f4" providerId="ADAL" clId="{5A84FDB3-DFDA-4138-8A67-0123556F35C8}" dt="2023-09-25T16:52:13.991" v="1952" actId="20577"/>
          <ac:spMkLst>
            <pc:docMk/>
            <pc:sldMk cId="4165189724" sldId="428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5A84FDB3-DFDA-4138-8A67-0123556F35C8}" dt="2023-09-25T16:51:49.375" v="1945" actId="113"/>
        <pc:sldMkLst>
          <pc:docMk/>
          <pc:sldMk cId="2390853819" sldId="440"/>
        </pc:sldMkLst>
        <pc:spChg chg="mod">
          <ac:chgData name="Caroline Prodger" userId="e4ef2e75-b60b-401b-8ebe-291bdcf405f4" providerId="ADAL" clId="{5A84FDB3-DFDA-4138-8A67-0123556F35C8}" dt="2023-09-25T16:51:49.375" v="1945" actId="113"/>
          <ac:spMkLst>
            <pc:docMk/>
            <pc:sldMk cId="2390853819" sldId="440"/>
            <ac:spMk id="3" creationId="{00000000-0000-0000-0000-000000000000}"/>
          </ac:spMkLst>
        </pc:spChg>
        <pc:picChg chg="add mod modCrop">
          <ac:chgData name="Caroline Prodger" userId="e4ef2e75-b60b-401b-8ebe-291bdcf405f4" providerId="ADAL" clId="{5A84FDB3-DFDA-4138-8A67-0123556F35C8}" dt="2023-09-25T16:49:50.144" v="1864" actId="1076"/>
          <ac:picMkLst>
            <pc:docMk/>
            <pc:sldMk cId="2390853819" sldId="440"/>
            <ac:picMk id="5" creationId="{54E3CAAD-B14A-3D53-76AF-0C7BADF576AA}"/>
          </ac:picMkLst>
        </pc:picChg>
        <pc:picChg chg="del">
          <ac:chgData name="Caroline Prodger" userId="e4ef2e75-b60b-401b-8ebe-291bdcf405f4" providerId="ADAL" clId="{5A84FDB3-DFDA-4138-8A67-0123556F35C8}" dt="2023-09-25T16:48:38.823" v="1848" actId="478"/>
          <ac:picMkLst>
            <pc:docMk/>
            <pc:sldMk cId="2390853819" sldId="440"/>
            <ac:picMk id="9" creationId="{435DA53D-4913-48DC-9526-3A83915B1845}"/>
          </ac:picMkLst>
        </pc:picChg>
      </pc:sldChg>
      <pc:sldChg chg="add del">
        <pc:chgData name="Caroline Prodger" userId="e4ef2e75-b60b-401b-8ebe-291bdcf405f4" providerId="ADAL" clId="{5A84FDB3-DFDA-4138-8A67-0123556F35C8}" dt="2023-09-25T16:41:18.746" v="1632" actId="2696"/>
        <pc:sldMkLst>
          <pc:docMk/>
          <pc:sldMk cId="3581537369" sldId="446"/>
        </pc:sldMkLst>
      </pc:sldChg>
      <pc:sldChg chg="modSp del mod">
        <pc:chgData name="Caroline Prodger" userId="e4ef2e75-b60b-401b-8ebe-291bdcf405f4" providerId="ADAL" clId="{5A84FDB3-DFDA-4138-8A67-0123556F35C8}" dt="2023-09-25T16:42:05.733" v="1661" actId="2696"/>
        <pc:sldMkLst>
          <pc:docMk/>
          <pc:sldMk cId="1572395596" sldId="447"/>
        </pc:sldMkLst>
        <pc:spChg chg="mod">
          <ac:chgData name="Caroline Prodger" userId="e4ef2e75-b60b-401b-8ebe-291bdcf405f4" providerId="ADAL" clId="{5A84FDB3-DFDA-4138-8A67-0123556F35C8}" dt="2023-09-25T16:41:40.450" v="1637" actId="21"/>
          <ac:spMkLst>
            <pc:docMk/>
            <pc:sldMk cId="1572395596" sldId="447"/>
            <ac:spMk id="3" creationId="{00000000-0000-0000-0000-000000000000}"/>
          </ac:spMkLst>
        </pc:spChg>
      </pc:sldChg>
      <pc:sldChg chg="del">
        <pc:chgData name="Caroline Prodger" userId="e4ef2e75-b60b-401b-8ebe-291bdcf405f4" providerId="ADAL" clId="{5A84FDB3-DFDA-4138-8A67-0123556F35C8}" dt="2023-09-25T16:42:49.648" v="1699" actId="2696"/>
        <pc:sldMkLst>
          <pc:docMk/>
          <pc:sldMk cId="931285036" sldId="448"/>
        </pc:sldMkLst>
      </pc:sldChg>
      <pc:sldChg chg="addSp delSp modSp mod">
        <pc:chgData name="Caroline Prodger" userId="e4ef2e75-b60b-401b-8ebe-291bdcf405f4" providerId="ADAL" clId="{5A84FDB3-DFDA-4138-8A67-0123556F35C8}" dt="2023-09-25T16:30:17.290" v="1239" actId="1076"/>
        <pc:sldMkLst>
          <pc:docMk/>
          <pc:sldMk cId="1878234491" sldId="449"/>
        </pc:sldMkLst>
        <pc:spChg chg="mod">
          <ac:chgData name="Caroline Prodger" userId="e4ef2e75-b60b-401b-8ebe-291bdcf405f4" providerId="ADAL" clId="{5A84FDB3-DFDA-4138-8A67-0123556F35C8}" dt="2023-09-25T16:30:01.102" v="1235" actId="20577"/>
          <ac:spMkLst>
            <pc:docMk/>
            <pc:sldMk cId="1878234491" sldId="449"/>
            <ac:spMk id="2" creationId="{00000000-0000-0000-0000-000000000000}"/>
          </ac:spMkLst>
        </pc:spChg>
        <pc:spChg chg="mod">
          <ac:chgData name="Caroline Prodger" userId="e4ef2e75-b60b-401b-8ebe-291bdcf405f4" providerId="ADAL" clId="{5A84FDB3-DFDA-4138-8A67-0123556F35C8}" dt="2023-09-25T16:29:53.542" v="1234" actId="255"/>
          <ac:spMkLst>
            <pc:docMk/>
            <pc:sldMk cId="1878234491" sldId="449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5A84FDB3-DFDA-4138-8A67-0123556F35C8}" dt="2023-09-25T16:27:45.910" v="1130" actId="478"/>
          <ac:picMkLst>
            <pc:docMk/>
            <pc:sldMk cId="1878234491" sldId="449"/>
            <ac:picMk id="5" creationId="{1A877354-A691-E253-4271-CD7B314B3032}"/>
          </ac:picMkLst>
        </pc:picChg>
        <pc:picChg chg="add mod">
          <ac:chgData name="Caroline Prodger" userId="e4ef2e75-b60b-401b-8ebe-291bdcf405f4" providerId="ADAL" clId="{5A84FDB3-DFDA-4138-8A67-0123556F35C8}" dt="2023-09-25T16:30:17.290" v="1239" actId="1076"/>
          <ac:picMkLst>
            <pc:docMk/>
            <pc:sldMk cId="1878234491" sldId="449"/>
            <ac:picMk id="6" creationId="{4D796309-934E-9AD0-6D2E-7E521DBBA4A6}"/>
          </ac:picMkLst>
        </pc:picChg>
      </pc:sldChg>
      <pc:sldChg chg="del">
        <pc:chgData name="Caroline Prodger" userId="e4ef2e75-b60b-401b-8ebe-291bdcf405f4" providerId="ADAL" clId="{5A84FDB3-DFDA-4138-8A67-0123556F35C8}" dt="2023-09-25T16:35:46.612" v="1332" actId="2696"/>
        <pc:sldMkLst>
          <pc:docMk/>
          <pc:sldMk cId="3421596574" sldId="450"/>
        </pc:sldMkLst>
      </pc:sldChg>
      <pc:sldChg chg="del">
        <pc:chgData name="Caroline Prodger" userId="e4ef2e75-b60b-401b-8ebe-291bdcf405f4" providerId="ADAL" clId="{5A84FDB3-DFDA-4138-8A67-0123556F35C8}" dt="2023-09-25T16:17:13.172" v="471" actId="47"/>
        <pc:sldMkLst>
          <pc:docMk/>
          <pc:sldMk cId="3361660275" sldId="451"/>
        </pc:sldMkLst>
      </pc:sldChg>
      <pc:sldChg chg="del">
        <pc:chgData name="Caroline Prodger" userId="e4ef2e75-b60b-401b-8ebe-291bdcf405f4" providerId="ADAL" clId="{5A84FDB3-DFDA-4138-8A67-0123556F35C8}" dt="2023-09-25T16:17:19.283" v="477" actId="47"/>
        <pc:sldMkLst>
          <pc:docMk/>
          <pc:sldMk cId="4273848588" sldId="452"/>
        </pc:sldMkLst>
      </pc:sldChg>
      <pc:sldChg chg="del">
        <pc:chgData name="Caroline Prodger" userId="e4ef2e75-b60b-401b-8ebe-291bdcf405f4" providerId="ADAL" clId="{5A84FDB3-DFDA-4138-8A67-0123556F35C8}" dt="2023-09-25T16:17:17.079" v="475" actId="47"/>
        <pc:sldMkLst>
          <pc:docMk/>
          <pc:sldMk cId="620499497" sldId="453"/>
        </pc:sldMkLst>
      </pc:sldChg>
      <pc:sldChg chg="del">
        <pc:chgData name="Caroline Prodger" userId="e4ef2e75-b60b-401b-8ebe-291bdcf405f4" providerId="ADAL" clId="{5A84FDB3-DFDA-4138-8A67-0123556F35C8}" dt="2023-09-25T16:17:18.009" v="476" actId="47"/>
        <pc:sldMkLst>
          <pc:docMk/>
          <pc:sldMk cId="3098090422" sldId="454"/>
        </pc:sldMkLst>
      </pc:sldChg>
      <pc:sldChg chg="del">
        <pc:chgData name="Caroline Prodger" userId="e4ef2e75-b60b-401b-8ebe-291bdcf405f4" providerId="ADAL" clId="{5A84FDB3-DFDA-4138-8A67-0123556F35C8}" dt="2023-09-25T16:17:15.334" v="473" actId="47"/>
        <pc:sldMkLst>
          <pc:docMk/>
          <pc:sldMk cId="3203611252" sldId="455"/>
        </pc:sldMkLst>
      </pc:sldChg>
      <pc:sldChg chg="addSp delSp modSp mod">
        <pc:chgData name="Caroline Prodger" userId="e4ef2e75-b60b-401b-8ebe-291bdcf405f4" providerId="ADAL" clId="{5A84FDB3-DFDA-4138-8A67-0123556F35C8}" dt="2023-09-25T16:50:58.384" v="1920" actId="20577"/>
        <pc:sldMkLst>
          <pc:docMk/>
          <pc:sldMk cId="392627185" sldId="456"/>
        </pc:sldMkLst>
        <pc:spChg chg="mod">
          <ac:chgData name="Caroline Prodger" userId="e4ef2e75-b60b-401b-8ebe-291bdcf405f4" providerId="ADAL" clId="{5A84FDB3-DFDA-4138-8A67-0123556F35C8}" dt="2023-09-25T16:50:58.384" v="1920" actId="20577"/>
          <ac:spMkLst>
            <pc:docMk/>
            <pc:sldMk cId="392627185" sldId="456"/>
            <ac:spMk id="3" creationId="{00000000-0000-0000-0000-000000000000}"/>
          </ac:spMkLst>
        </pc:spChg>
        <pc:picChg chg="add del mod modCrop">
          <ac:chgData name="Caroline Prodger" userId="e4ef2e75-b60b-401b-8ebe-291bdcf405f4" providerId="ADAL" clId="{5A84FDB3-DFDA-4138-8A67-0123556F35C8}" dt="2023-09-25T16:35:13.989" v="1253" actId="21"/>
          <ac:picMkLst>
            <pc:docMk/>
            <pc:sldMk cId="392627185" sldId="456"/>
            <ac:picMk id="5" creationId="{788E893B-BAB0-4C09-0FB4-DDABE58FCCFC}"/>
          </ac:picMkLst>
        </pc:picChg>
        <pc:picChg chg="add mod modCrop">
          <ac:chgData name="Caroline Prodger" userId="e4ef2e75-b60b-401b-8ebe-291bdcf405f4" providerId="ADAL" clId="{5A84FDB3-DFDA-4138-8A67-0123556F35C8}" dt="2023-09-25T16:44:19.726" v="1714" actId="14100"/>
          <ac:picMkLst>
            <pc:docMk/>
            <pc:sldMk cId="392627185" sldId="456"/>
            <ac:picMk id="7" creationId="{58E79704-5D32-91A5-1F79-C7BCAFB309AA}"/>
          </ac:picMkLst>
        </pc:picChg>
        <pc:picChg chg="del">
          <ac:chgData name="Caroline Prodger" userId="e4ef2e75-b60b-401b-8ebe-291bdcf405f4" providerId="ADAL" clId="{5A84FDB3-DFDA-4138-8A67-0123556F35C8}" dt="2023-09-25T16:32:19.032" v="1248" actId="478"/>
          <ac:picMkLst>
            <pc:docMk/>
            <pc:sldMk cId="392627185" sldId="456"/>
            <ac:picMk id="9" creationId="{435DA53D-4913-48DC-9526-3A83915B1845}"/>
          </ac:picMkLst>
        </pc:picChg>
      </pc:sldChg>
      <pc:sldChg chg="modSp mod">
        <pc:chgData name="Caroline Prodger" userId="e4ef2e75-b60b-401b-8ebe-291bdcf405f4" providerId="ADAL" clId="{5A84FDB3-DFDA-4138-8A67-0123556F35C8}" dt="2023-09-25T16:50:02.960" v="1865" actId="20577"/>
        <pc:sldMkLst>
          <pc:docMk/>
          <pc:sldMk cId="2287497447" sldId="457"/>
        </pc:sldMkLst>
        <pc:spChg chg="mod">
          <ac:chgData name="Caroline Prodger" userId="e4ef2e75-b60b-401b-8ebe-291bdcf405f4" providerId="ADAL" clId="{5A84FDB3-DFDA-4138-8A67-0123556F35C8}" dt="2023-09-25T16:50:02.960" v="1865" actId="20577"/>
          <ac:spMkLst>
            <pc:docMk/>
            <pc:sldMk cId="2287497447" sldId="457"/>
            <ac:spMk id="2" creationId="{00000000-0000-0000-0000-000000000000}"/>
          </ac:spMkLst>
        </pc:spChg>
        <pc:spChg chg="mod">
          <ac:chgData name="Caroline Prodger" userId="e4ef2e75-b60b-401b-8ebe-291bdcf405f4" providerId="ADAL" clId="{5A84FDB3-DFDA-4138-8A67-0123556F35C8}" dt="2023-09-25T16:30:35.093" v="1242" actId="1076"/>
          <ac:spMkLst>
            <pc:docMk/>
            <pc:sldMk cId="2287497447" sldId="457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5A84FDB3-DFDA-4138-8A67-0123556F35C8}" dt="2023-09-25T16:31:22.555" v="1246" actId="20577"/>
        <pc:sldMkLst>
          <pc:docMk/>
          <pc:sldMk cId="3077972464" sldId="458"/>
        </pc:sldMkLst>
        <pc:spChg chg="mod">
          <ac:chgData name="Caroline Prodger" userId="e4ef2e75-b60b-401b-8ebe-291bdcf405f4" providerId="ADAL" clId="{5A84FDB3-DFDA-4138-8A67-0123556F35C8}" dt="2023-09-25T16:31:22.555" v="1246" actId="20577"/>
          <ac:spMkLst>
            <pc:docMk/>
            <pc:sldMk cId="3077972464" sldId="458"/>
            <ac:spMk id="2" creationId="{00000000-0000-0000-0000-000000000000}"/>
          </ac:spMkLst>
        </pc:spChg>
        <pc:spChg chg="mod">
          <ac:chgData name="Caroline Prodger" userId="e4ef2e75-b60b-401b-8ebe-291bdcf405f4" providerId="ADAL" clId="{5A84FDB3-DFDA-4138-8A67-0123556F35C8}" dt="2023-09-25T16:31:18.853" v="1245" actId="255"/>
          <ac:spMkLst>
            <pc:docMk/>
            <pc:sldMk cId="3077972464" sldId="458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5A84FDB3-DFDA-4138-8A67-0123556F35C8}" dt="2023-09-25T16:56:36.092" v="1979" actId="1076"/>
        <pc:sldMkLst>
          <pc:docMk/>
          <pc:sldMk cId="3643083652" sldId="459"/>
        </pc:sldMkLst>
        <pc:spChg chg="mod">
          <ac:chgData name="Caroline Prodger" userId="e4ef2e75-b60b-401b-8ebe-291bdcf405f4" providerId="ADAL" clId="{5A84FDB3-DFDA-4138-8A67-0123556F35C8}" dt="2023-09-25T16:52:29.085" v="1953" actId="20577"/>
          <ac:spMkLst>
            <pc:docMk/>
            <pc:sldMk cId="3643083652" sldId="459"/>
            <ac:spMk id="2" creationId="{00000000-0000-0000-0000-000000000000}"/>
          </ac:spMkLst>
        </pc:spChg>
        <pc:spChg chg="mod">
          <ac:chgData name="Caroline Prodger" userId="e4ef2e75-b60b-401b-8ebe-291bdcf405f4" providerId="ADAL" clId="{5A84FDB3-DFDA-4138-8A67-0123556F35C8}" dt="2023-09-25T16:52:56.756" v="1974" actId="20577"/>
          <ac:spMkLst>
            <pc:docMk/>
            <pc:sldMk cId="3643083652" sldId="459"/>
            <ac:spMk id="3" creationId="{00000000-0000-0000-0000-000000000000}"/>
          </ac:spMkLst>
        </pc:spChg>
        <pc:picChg chg="del">
          <ac:chgData name="Caroline Prodger" userId="e4ef2e75-b60b-401b-8ebe-291bdcf405f4" providerId="ADAL" clId="{5A84FDB3-DFDA-4138-8A67-0123556F35C8}" dt="2023-09-25T16:52:33.760" v="1954" actId="478"/>
          <ac:picMkLst>
            <pc:docMk/>
            <pc:sldMk cId="3643083652" sldId="459"/>
            <ac:picMk id="5" creationId="{1A877354-A691-E253-4271-CD7B314B3032}"/>
          </ac:picMkLst>
        </pc:picChg>
        <pc:picChg chg="add mod">
          <ac:chgData name="Caroline Prodger" userId="e4ef2e75-b60b-401b-8ebe-291bdcf405f4" providerId="ADAL" clId="{5A84FDB3-DFDA-4138-8A67-0123556F35C8}" dt="2023-09-25T16:56:36.092" v="1979" actId="1076"/>
          <ac:picMkLst>
            <pc:docMk/>
            <pc:sldMk cId="3643083652" sldId="459"/>
            <ac:picMk id="6" creationId="{AF01781F-283B-B51A-C56A-434822CED5A1}"/>
          </ac:picMkLst>
        </pc:picChg>
      </pc:sldChg>
      <pc:sldChg chg="modSp mod">
        <pc:chgData name="Caroline Prodger" userId="e4ef2e75-b60b-401b-8ebe-291bdcf405f4" providerId="ADAL" clId="{5A84FDB3-DFDA-4138-8A67-0123556F35C8}" dt="2023-09-25T16:57:18.830" v="2014" actId="255"/>
        <pc:sldMkLst>
          <pc:docMk/>
          <pc:sldMk cId="144703277" sldId="460"/>
        </pc:sldMkLst>
        <pc:spChg chg="mod">
          <ac:chgData name="Caroline Prodger" userId="e4ef2e75-b60b-401b-8ebe-291bdcf405f4" providerId="ADAL" clId="{5A84FDB3-DFDA-4138-8A67-0123556F35C8}" dt="2023-09-25T16:56:47.918" v="1980" actId="20577"/>
          <ac:spMkLst>
            <pc:docMk/>
            <pc:sldMk cId="144703277" sldId="460"/>
            <ac:spMk id="2" creationId="{00000000-0000-0000-0000-000000000000}"/>
          </ac:spMkLst>
        </pc:spChg>
        <pc:spChg chg="mod">
          <ac:chgData name="Caroline Prodger" userId="e4ef2e75-b60b-401b-8ebe-291bdcf405f4" providerId="ADAL" clId="{5A84FDB3-DFDA-4138-8A67-0123556F35C8}" dt="2023-09-25T16:57:18.830" v="2014" actId="255"/>
          <ac:spMkLst>
            <pc:docMk/>
            <pc:sldMk cId="144703277" sldId="460"/>
            <ac:spMk id="3" creationId="{00000000-0000-0000-0000-000000000000}"/>
          </ac:spMkLst>
        </pc:spChg>
      </pc:sldChg>
      <pc:sldChg chg="addSp modSp add mod">
        <pc:chgData name="Caroline Prodger" userId="e4ef2e75-b60b-401b-8ebe-291bdcf405f4" providerId="ADAL" clId="{5A84FDB3-DFDA-4138-8A67-0123556F35C8}" dt="2023-09-25T16:27:11.458" v="1127" actId="20577"/>
        <pc:sldMkLst>
          <pc:docMk/>
          <pc:sldMk cId="624586516" sldId="461"/>
        </pc:sldMkLst>
        <pc:spChg chg="mod">
          <ac:chgData name="Caroline Prodger" userId="e4ef2e75-b60b-401b-8ebe-291bdcf405f4" providerId="ADAL" clId="{5A84FDB3-DFDA-4138-8A67-0123556F35C8}" dt="2023-09-25T16:27:11.458" v="1127" actId="20577"/>
          <ac:spMkLst>
            <pc:docMk/>
            <pc:sldMk cId="624586516" sldId="461"/>
            <ac:spMk id="3" creationId="{E8733AD8-8333-8ED5-B41E-D1CD7D075EEB}"/>
          </ac:spMkLst>
        </pc:spChg>
        <pc:picChg chg="add mod modCrop">
          <ac:chgData name="Caroline Prodger" userId="e4ef2e75-b60b-401b-8ebe-291bdcf405f4" providerId="ADAL" clId="{5A84FDB3-DFDA-4138-8A67-0123556F35C8}" dt="2023-09-25T16:25:24.250" v="942" actId="1076"/>
          <ac:picMkLst>
            <pc:docMk/>
            <pc:sldMk cId="624586516" sldId="461"/>
            <ac:picMk id="5" creationId="{EB59730D-D318-5132-60B4-B366A9FF9284}"/>
          </ac:picMkLst>
        </pc:picChg>
      </pc:sldChg>
      <pc:sldChg chg="modSp new del mod ord">
        <pc:chgData name="Caroline Prodger" userId="e4ef2e75-b60b-401b-8ebe-291bdcf405f4" providerId="ADAL" clId="{5A84FDB3-DFDA-4138-8A67-0123556F35C8}" dt="2023-09-25T16:18:06.783" v="539" actId="2696"/>
        <pc:sldMkLst>
          <pc:docMk/>
          <pc:sldMk cId="1799177166" sldId="461"/>
        </pc:sldMkLst>
        <pc:spChg chg="mod">
          <ac:chgData name="Caroline Prodger" userId="e4ef2e75-b60b-401b-8ebe-291bdcf405f4" providerId="ADAL" clId="{5A84FDB3-DFDA-4138-8A67-0123556F35C8}" dt="2023-09-25T16:17:55.018" v="536" actId="20577"/>
          <ac:spMkLst>
            <pc:docMk/>
            <pc:sldMk cId="1799177166" sldId="461"/>
            <ac:spMk id="2" creationId="{9F43C635-EF78-B975-05D7-DD682F282078}"/>
          </ac:spMkLst>
        </pc:spChg>
        <pc:spChg chg="mod">
          <ac:chgData name="Caroline Prodger" userId="e4ef2e75-b60b-401b-8ebe-291bdcf405f4" providerId="ADAL" clId="{5A84FDB3-DFDA-4138-8A67-0123556F35C8}" dt="2023-09-25T16:17:45.278" v="496"/>
          <ac:spMkLst>
            <pc:docMk/>
            <pc:sldMk cId="1799177166" sldId="461"/>
            <ac:spMk id="3" creationId="{E8733AD8-8333-8ED5-B41E-D1CD7D075EEB}"/>
          </ac:spMkLst>
        </pc:spChg>
      </pc:sldChg>
      <pc:sldChg chg="modSp new mod">
        <pc:chgData name="Caroline Prodger" userId="e4ef2e75-b60b-401b-8ebe-291bdcf405f4" providerId="ADAL" clId="{5A84FDB3-DFDA-4138-8A67-0123556F35C8}" dt="2023-09-25T16:48:07.771" v="1845" actId="20577"/>
        <pc:sldMkLst>
          <pc:docMk/>
          <pc:sldMk cId="2965167917" sldId="462"/>
        </pc:sldMkLst>
        <pc:spChg chg="mod">
          <ac:chgData name="Caroline Prodger" userId="e4ef2e75-b60b-401b-8ebe-291bdcf405f4" providerId="ADAL" clId="{5A84FDB3-DFDA-4138-8A67-0123556F35C8}" dt="2023-09-25T16:40:26.993" v="1604" actId="20577"/>
          <ac:spMkLst>
            <pc:docMk/>
            <pc:sldMk cId="2965167917" sldId="462"/>
            <ac:spMk id="2" creationId="{1366331D-FC41-624E-AAC0-64B4F529AD22}"/>
          </ac:spMkLst>
        </pc:spChg>
        <pc:spChg chg="mod">
          <ac:chgData name="Caroline Prodger" userId="e4ef2e75-b60b-401b-8ebe-291bdcf405f4" providerId="ADAL" clId="{5A84FDB3-DFDA-4138-8A67-0123556F35C8}" dt="2023-09-25T16:48:07.771" v="1845" actId="20577"/>
          <ac:spMkLst>
            <pc:docMk/>
            <pc:sldMk cId="2965167917" sldId="462"/>
            <ac:spMk id="3" creationId="{14BB459C-4E4E-934A-A96E-D18A5BFB2AB7}"/>
          </ac:spMkLst>
        </pc:spChg>
      </pc:sldChg>
    </pc:docChg>
  </pc:docChgLst>
  <pc:docChgLst>
    <pc:chgData name="Caroline Prodger" userId="e4ef2e75-b60b-401b-8ebe-291bdcf405f4" providerId="ADAL" clId="{04659284-E592-4504-B375-49BF712A5C25}"/>
    <pc:docChg chg="undo custSel modSld">
      <pc:chgData name="Caroline Prodger" userId="e4ef2e75-b60b-401b-8ebe-291bdcf405f4" providerId="ADAL" clId="{04659284-E592-4504-B375-49BF712A5C25}" dt="2024-01-16T18:27:16.821" v="41" actId="14100"/>
      <pc:docMkLst>
        <pc:docMk/>
      </pc:docMkLst>
      <pc:sldChg chg="modSp mod">
        <pc:chgData name="Caroline Prodger" userId="e4ef2e75-b60b-401b-8ebe-291bdcf405f4" providerId="ADAL" clId="{04659284-E592-4504-B375-49BF712A5C25}" dt="2024-01-16T18:27:16.821" v="41" actId="14100"/>
        <pc:sldMkLst>
          <pc:docMk/>
          <pc:sldMk cId="4165189724" sldId="428"/>
        </pc:sldMkLst>
        <pc:spChg chg="mod">
          <ac:chgData name="Caroline Prodger" userId="e4ef2e75-b60b-401b-8ebe-291bdcf405f4" providerId="ADAL" clId="{04659284-E592-4504-B375-49BF712A5C25}" dt="2024-01-16T18:27:16.821" v="41" actId="14100"/>
          <ac:spMkLst>
            <pc:docMk/>
            <pc:sldMk cId="4165189724" sldId="428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04659284-E592-4504-B375-49BF712A5C25}" dt="2024-01-16T18:24:40.845" v="14" actId="20577"/>
        <pc:sldMkLst>
          <pc:docMk/>
          <pc:sldMk cId="392627185" sldId="456"/>
        </pc:sldMkLst>
        <pc:spChg chg="mod">
          <ac:chgData name="Caroline Prodger" userId="e4ef2e75-b60b-401b-8ebe-291bdcf405f4" providerId="ADAL" clId="{04659284-E592-4504-B375-49BF712A5C25}" dt="2024-01-16T18:24:40.845" v="14" actId="20577"/>
          <ac:spMkLst>
            <pc:docMk/>
            <pc:sldMk cId="392627185" sldId="456"/>
            <ac:spMk id="3" creationId="{00000000-0000-0000-0000-000000000000}"/>
          </ac:spMkLst>
        </pc:spChg>
        <pc:picChg chg="mod">
          <ac:chgData name="Caroline Prodger" userId="e4ef2e75-b60b-401b-8ebe-291bdcf405f4" providerId="ADAL" clId="{04659284-E592-4504-B375-49BF712A5C25}" dt="2024-01-16T18:23:43.078" v="7" actId="1076"/>
          <ac:picMkLst>
            <pc:docMk/>
            <pc:sldMk cId="392627185" sldId="456"/>
            <ac:picMk id="7" creationId="{58E79704-5D32-91A5-1F79-C7BCAFB309AA}"/>
          </ac:picMkLst>
        </pc:picChg>
      </pc:sldChg>
      <pc:sldChg chg="modSp mod">
        <pc:chgData name="Caroline Prodger" userId="e4ef2e75-b60b-401b-8ebe-291bdcf405f4" providerId="ADAL" clId="{04659284-E592-4504-B375-49BF712A5C25}" dt="2024-01-16T18:22:56.158" v="1" actId="255"/>
        <pc:sldMkLst>
          <pc:docMk/>
          <pc:sldMk cId="3077972464" sldId="458"/>
        </pc:sldMkLst>
        <pc:spChg chg="mod">
          <ac:chgData name="Caroline Prodger" userId="e4ef2e75-b60b-401b-8ebe-291bdcf405f4" providerId="ADAL" clId="{04659284-E592-4504-B375-49BF712A5C25}" dt="2024-01-16T18:22:56.158" v="1" actId="255"/>
          <ac:spMkLst>
            <pc:docMk/>
            <pc:sldMk cId="3077972464" sldId="458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04659284-E592-4504-B375-49BF712A5C25}" dt="2024-01-16T18:26:16.664" v="40" actId="20577"/>
        <pc:sldMkLst>
          <pc:docMk/>
          <pc:sldMk cId="2965167917" sldId="462"/>
        </pc:sldMkLst>
        <pc:spChg chg="mod">
          <ac:chgData name="Caroline Prodger" userId="e4ef2e75-b60b-401b-8ebe-291bdcf405f4" providerId="ADAL" clId="{04659284-E592-4504-B375-49BF712A5C25}" dt="2024-01-16T18:26:16.664" v="40" actId="20577"/>
          <ac:spMkLst>
            <pc:docMk/>
            <pc:sldMk cId="2965167917" sldId="462"/>
            <ac:spMk id="3" creationId="{14BB459C-4E4E-934A-A96E-D18A5BFB2AB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279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2595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2480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9915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989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Answers delivered on slide 4.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5089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305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8999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37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13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0079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7627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 Finance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539552" y="3280013"/>
            <a:ext cx="8147248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9.1 The principles of finance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How costs and revenue are forecast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6331D-FC41-624E-AAC0-64B4F529A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business costs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BB459C-4E4E-934A-A96E-D18A5BFB2AB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en-GB" sz="18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here are other costs businesses need to consider when forecasting and budgeting.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Opportunity costs –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value of the next best alternative when a decision has to be made (e.g. the value of a crop not grown because another was chosen in its place)</a:t>
            </a:r>
            <a:endParaRPr lang="en-GB" sz="18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Operating costs – </a:t>
            </a:r>
            <a:r>
              <a:rPr lang="en-US" sz="1800" i="0" dirty="0">
                <a:solidFill>
                  <a:srgbClr val="111111"/>
                </a:solidFill>
                <a:effectLst/>
              </a:rPr>
              <a:t>ongoing expenses of the normal day-to-day of running a business. </a:t>
            </a:r>
            <a:r>
              <a:rPr lang="en-US" sz="1800" dirty="0">
                <a:solidFill>
                  <a:srgbClr val="111111"/>
                </a:solidFill>
              </a:rPr>
              <a:t>I</a:t>
            </a:r>
            <a:r>
              <a:rPr lang="en-US" sz="1800" b="0" i="0" dirty="0">
                <a:solidFill>
                  <a:srgbClr val="111111"/>
                </a:solidFill>
                <a:effectLst/>
              </a:rPr>
              <a:t>ncludes both costs of goods sold (COGS) and other operating expenses like inventory costs and insurance</a:t>
            </a:r>
            <a:endParaRPr lang="en-GB" sz="18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Sunk costs –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expenses that have already been paid and cannot be recovered  e.g. a non-refundable deposit paid for new equipment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Controllable costs –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can be managed and controlled internally by a business, such as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labour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or advertising costs</a:t>
            </a:r>
            <a:endParaRPr lang="en-GB" sz="18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Cost accounting is used to make internal business decisions based on efficient cost management.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5167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460940" cy="382588"/>
          </a:xfrm>
        </p:spPr>
        <p:txBody>
          <a:bodyPr/>
          <a:lstStyle/>
          <a:p>
            <a:r>
              <a:rPr lang="en-US" dirty="0"/>
              <a:t>Forecasting different types of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82496"/>
            <a:ext cx="5976664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Forecasting costs in business is crucial for effective financial planning and to aid decision making. Some costs can be forecast more accurately than others. </a:t>
            </a:r>
            <a:r>
              <a:rPr lang="en-US" sz="1800" b="1" dirty="0"/>
              <a:t>Costs that can be predictably forecast: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b="1" dirty="0"/>
              <a:t>Variable costs</a:t>
            </a:r>
            <a:r>
              <a:rPr lang="en-US" sz="1800" dirty="0"/>
              <a:t>: can be predicted based on expected levels of production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b="1" dirty="0"/>
              <a:t>Operating costs</a:t>
            </a:r>
            <a:r>
              <a:rPr lang="en-US" sz="1800" dirty="0"/>
              <a:t>: include regular expenses like utility bills, rent and admin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b="1" dirty="0"/>
              <a:t>Controllable costs</a:t>
            </a:r>
            <a:r>
              <a:rPr lang="en-US" sz="1800" dirty="0"/>
              <a:t>: which can be managed through decisions and actions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Different methods of forecasting may be used, depending on the type of cost.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A person holding a megaphone&#10;&#10;Description automatically generated">
            <a:extLst>
              <a:ext uri="{FF2B5EF4-FFF2-40B4-BE49-F238E27FC236}">
                <a16:creationId xmlns:a16="http://schemas.microsoft.com/office/drawing/2014/main" id="{54E3CAAD-B14A-3D53-76AF-0C7BADF576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112" r="3144"/>
          <a:stretch/>
        </p:blipFill>
        <p:spPr>
          <a:xfrm>
            <a:off x="6444208" y="2250337"/>
            <a:ext cx="2305453" cy="240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53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460940" cy="382588"/>
          </a:xfrm>
        </p:spPr>
        <p:txBody>
          <a:bodyPr/>
          <a:lstStyle/>
          <a:p>
            <a:r>
              <a:rPr lang="en-US" dirty="0"/>
              <a:t>Forecasting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5" y="1582496"/>
            <a:ext cx="8352929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Some costs are more difficult to predict, especially if changes are caused by external influences. </a:t>
            </a:r>
            <a:r>
              <a:rPr lang="en-US" sz="1800" b="1" dirty="0"/>
              <a:t>Challenging costs to forecast include: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b="1" dirty="0"/>
              <a:t>Fixed costs: </a:t>
            </a:r>
            <a:r>
              <a:rPr lang="en-US" sz="1800" dirty="0"/>
              <a:t>predictable in the short term; longer term can change through renegotiating leases or upgrading equipment. Involves reviewing contracts and agreements.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b="1" dirty="0"/>
              <a:t>Indirect costs: </a:t>
            </a:r>
            <a:r>
              <a:rPr lang="en-US" sz="1800" dirty="0"/>
              <a:t>less predictable because they are not related to a specific product or activity. Changes in the scale of the business or external factors such as price increases will impact indirect costs.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b="1" dirty="0"/>
              <a:t>Opportunity costs: </a:t>
            </a:r>
            <a:r>
              <a:rPr lang="en-US" sz="1800" dirty="0"/>
              <a:t>are subjective, based on the theoretical value of alternatives not chosen. Difficult to quantify and forecast.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b="1" dirty="0"/>
              <a:t>Sunk costs: </a:t>
            </a:r>
            <a:r>
              <a:rPr lang="en-US" sz="1800" dirty="0"/>
              <a:t>have already been incurred and cannot be recovered. Not generally forecast, because they are not relevant to future decisions.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189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36724"/>
            <a:ext cx="8460940" cy="382588"/>
          </a:xfrm>
        </p:spPr>
        <p:txBody>
          <a:bodyPr/>
          <a:lstStyle/>
          <a:p>
            <a:r>
              <a:rPr lang="en-US" dirty="0"/>
              <a:t>Methods of forecasting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352928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Forecasting methods can provide valuable insights, but they are not always 100% accurate because of uncertainty in some business environments. Methods include: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Historical data analysis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Regression analysis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Budgeting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Market research</a:t>
            </a:r>
            <a:endParaRPr lang="en-GB" sz="18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‘What if’ analysis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Cost estimation models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GB" sz="1800" kern="100" dirty="0">
              <a:ea typeface="ＭＳ Ｐゴシック" pitchFamily="-105" charset="-128"/>
              <a:cs typeface="Times New Roman" panose="02020603050405020304" pitchFamily="18" charset="0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Similar to revenues, costs have to be monitored and updated, records should include ‘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actual cost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’ against ‘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forecast cost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’ so a business can take action if budgets are exceeded.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A person looking through a telescope&#10;&#10;Description automatically generated">
            <a:extLst>
              <a:ext uri="{FF2B5EF4-FFF2-40B4-BE49-F238E27FC236}">
                <a16:creationId xmlns:a16="http://schemas.microsoft.com/office/drawing/2014/main" id="{B6D546E9-3337-8E84-6EDD-881FB4DAC2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4496" y="2492896"/>
            <a:ext cx="4283968" cy="214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083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460940" cy="382588"/>
          </a:xfrm>
        </p:spPr>
        <p:txBody>
          <a:bodyPr/>
          <a:lstStyle/>
          <a:p>
            <a:r>
              <a:rPr lang="en-US" dirty="0"/>
              <a:t>Methods of forecasting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352928" cy="4248000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Historical data analysis:</a:t>
            </a:r>
            <a:r>
              <a:rPr lang="en-GB" sz="1600" dirty="0">
                <a:ea typeface="Calibri" panose="020F0502020204030204" pitchFamily="34" charset="0"/>
                <a:cs typeface="Times New Roman" panose="02020603050405020304" pitchFamily="18" charset="0"/>
              </a:rPr>
              <a:t> as with revenue forecasting, examining past data to identify trends and patterns. Useful to forecast variable and operating costs.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Regression analysis:</a:t>
            </a:r>
            <a:r>
              <a:rPr lang="en-GB" sz="1600" dirty="0">
                <a:ea typeface="Calibri" panose="020F0502020204030204" pitchFamily="34" charset="0"/>
                <a:cs typeface="Times New Roman" panose="02020603050405020304" pitchFamily="18" charset="0"/>
              </a:rPr>
              <a:t> statistical technique to model relationships between costs and other factors such as production levels, sales or time. </a:t>
            </a:r>
          </a:p>
          <a:p>
            <a:pPr marL="285750" lvl="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Budgeting:</a:t>
            </a:r>
            <a:r>
              <a:rPr lang="en-GB" sz="1600" dirty="0">
                <a:ea typeface="Calibri" panose="020F0502020204030204" pitchFamily="34" charset="0"/>
                <a:cs typeface="Times New Roman" panose="02020603050405020304" pitchFamily="18" charset="0"/>
              </a:rPr>
              <a:t> involves setting financial goals and allocating resources to meet those goals. Can be used to forecast fixed and variable costs.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6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Market research:</a:t>
            </a:r>
            <a:r>
              <a:rPr lang="en-GB" sz="16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 for significant variable costs tied to market fluctuation like commodity prices. Can help predict future price changes. 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16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6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‘What if’ analysis:</a:t>
            </a:r>
            <a:r>
              <a:rPr lang="en-GB" sz="16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 creates multiple scenarios to assess impacts of different business decisions on costs. Good for forecasting opportunity costs and indirect costs.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16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6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Cost estimation models:</a:t>
            </a:r>
            <a:r>
              <a:rPr lang="en-GB" sz="16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 Some businesses use cost estimation models based on industry standards or benchmarks to forecast different costs.</a:t>
            </a:r>
            <a:endParaRPr lang="en-US" sz="16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03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0848"/>
            <a:ext cx="8229600" cy="3672408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By the end of this session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Review the different types of revenue and costs managed by businesses</a:t>
            </a:r>
          </a:p>
          <a:p>
            <a:pPr lvl="1"/>
            <a:r>
              <a:rPr lang="en-US" dirty="0"/>
              <a:t>Consider how businesses use forecasting to set revenue and income targets</a:t>
            </a:r>
            <a:endParaRPr lang="en-US" sz="2000" dirty="0"/>
          </a:p>
          <a:p>
            <a:pPr lvl="1"/>
            <a:r>
              <a:rPr lang="en-US" dirty="0"/>
              <a:t>Consider how businesses use forecasting to set budgets and manage costs.</a:t>
            </a:r>
          </a:p>
          <a:p>
            <a:pPr lvl="1"/>
            <a:r>
              <a:rPr lang="en-US" dirty="0"/>
              <a:t>Discuss how cost forecasting methods used may depend on the types of revenue streams of the business.</a:t>
            </a:r>
          </a:p>
          <a:p>
            <a:pPr marL="0" lvl="1" indent="0">
              <a:buNone/>
            </a:pPr>
            <a:endParaRPr lang="en-US" sz="2000" dirty="0"/>
          </a:p>
          <a:p>
            <a:pPr lvl="1"/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177592"/>
            <a:ext cx="5122912" cy="3672408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forecast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an estimate or prediction of what will be achieved.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Why do you think it is important for a business to forecast what revenue it will make?</a:t>
            </a:r>
            <a:endParaRPr lang="en-US" dirty="0">
              <a:ea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</a:rPr>
              <a:t>Why should the business also forecast costs?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</a:rPr>
              <a:t>Discuss in groups or pairs.</a:t>
            </a:r>
            <a:endParaRPr lang="en-US" dirty="0"/>
          </a:p>
          <a:p>
            <a:pPr marL="0" lvl="1" indent="0">
              <a:buNone/>
            </a:pPr>
            <a:endParaRPr lang="en-US" sz="2000" dirty="0"/>
          </a:p>
          <a:p>
            <a:pPr lvl="1"/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  <p:pic>
        <p:nvPicPr>
          <p:cNvPr id="5" name="Picture 4" descr="A person holding a tablet in a field of corn&#10;&#10;Description automatically generated">
            <a:extLst>
              <a:ext uri="{FF2B5EF4-FFF2-40B4-BE49-F238E27FC236}">
                <a16:creationId xmlns:a16="http://schemas.microsoft.com/office/drawing/2014/main" id="{5AFD2B54-5904-788A-50C2-C1AAE457E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2697610"/>
            <a:ext cx="3089129" cy="206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131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3C635-EF78-B975-05D7-DD682F282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forecast revenue and costs?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733AD8-8333-8ED5-B41E-D1CD7D075EE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8229600" cy="4581296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Forecasting revenue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allows a business to set budgets based on expected sales of goods and services within 12 months.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sales budget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allows a business to plan how much income it will have and what it can afford to spend on tools, equipment and supplies.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Businesses need to constantly monitor and update revenue forecasts as new information becomes available or circumstances change.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 business should 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forecast costs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so they know what they will be likely to spend and can plan accordingly.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Stakeholders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in the business need to feel confident that the business has realistic sales and costs forecasts.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Poor forecasting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can lead to over or under supply of products, damaged reputation, poor cash flow management and reduced profits. 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sz="2000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4586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460940" cy="382588"/>
          </a:xfrm>
        </p:spPr>
        <p:txBody>
          <a:bodyPr/>
          <a:lstStyle/>
          <a:p>
            <a:r>
              <a:rPr lang="en-US" dirty="0"/>
              <a:t>Types of business revenue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82496"/>
            <a:ext cx="8208912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Some of the following types of revenue will be familiar from Session 4, but there are other opportunities for revenue that a business can forecast to set targets.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Sales revenue – </a:t>
            </a: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generating income from selling products or services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Value-added products – </a:t>
            </a: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creating new products by processing such as jams, cheese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Rental income – </a:t>
            </a: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renting accommodation, leasing land, equipment or facilities to others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Commodity price gains – </a:t>
            </a: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buying commodities (e.g. seeds, crops) ahead of time. </a:t>
            </a: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Price gains on commodities can increase revenue.</a:t>
            </a:r>
            <a:endParaRPr lang="en-GB" sz="1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Revenue generating events – </a:t>
            </a: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educational or seasonal events 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Contract supply agreements – </a:t>
            </a: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regular income from contracts to supply goods and services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Government grants and subsidies – </a:t>
            </a: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for conservation or sustainability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775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812" y="1027504"/>
            <a:ext cx="8460940" cy="382588"/>
          </a:xfrm>
        </p:spPr>
        <p:txBody>
          <a:bodyPr/>
          <a:lstStyle/>
          <a:p>
            <a:r>
              <a:rPr lang="en-US" dirty="0"/>
              <a:t>Making accurate revenue forecasts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352928" cy="4248000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There are many </a:t>
            </a:r>
            <a:r>
              <a:rPr lang="en-GB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tools</a:t>
            </a: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 a business can use to help them to make accurate revenue forecasts: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GB" sz="1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Historical data analysis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Market research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Price modelling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Scenario analysis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Customer surveys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Lease agreement review 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Production/yield projections</a:t>
            </a:r>
            <a:endParaRPr lang="en-GB" sz="18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Government programme evaluation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8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Revenue forecasting is a best guess estimate. Updating records to include ‘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actual sales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’ against ‘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forecast sales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’ helps with the accuracy of future forecasting activities.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person pushing a baby in a baby carriage&#10;&#10;Description automatically generated">
            <a:extLst>
              <a:ext uri="{FF2B5EF4-FFF2-40B4-BE49-F238E27FC236}">
                <a16:creationId xmlns:a16="http://schemas.microsoft.com/office/drawing/2014/main" id="{4D796309-934E-9AD0-6D2E-7E521DBBA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066" y="2060848"/>
            <a:ext cx="3243849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234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24242"/>
            <a:ext cx="8460940" cy="382588"/>
          </a:xfrm>
        </p:spPr>
        <p:txBody>
          <a:bodyPr/>
          <a:lstStyle/>
          <a:p>
            <a:r>
              <a:rPr lang="en-US" dirty="0"/>
              <a:t>Methods of revenue forecasting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0892" y="1700808"/>
            <a:ext cx="8352928" cy="3841656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Historical data analysis: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Analysing past sales data gives insights into trends and patterns. Suitable for forecasting sales revenue.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Market research: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Helps to understand customer preferences, market demand and competitors can help forecast revenue from valued-added products and anticipate market-driven changes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Price modelling: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For businesses reliant on commodity prices, mathematical models can be used to predict future or expected price changes.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Scenario analysis: </a:t>
            </a:r>
            <a:r>
              <a:rPr lang="en-GB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This can be used to assess the impact of different internal and external factors on revenue, especially for sales revenue and value-added products.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97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2234"/>
            <a:ext cx="8460940" cy="382588"/>
          </a:xfrm>
        </p:spPr>
        <p:txBody>
          <a:bodyPr/>
          <a:lstStyle/>
          <a:p>
            <a:r>
              <a:rPr lang="en-US" dirty="0"/>
              <a:t>Methods of revenue forecasting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76842" y="1556792"/>
            <a:ext cx="8352928" cy="4057680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9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Customer surveys: </a:t>
            </a:r>
            <a:r>
              <a:rPr lang="en-GB" sz="19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Feedback from existing or potential customers can provide insights into potential demand for specific products, helping forecast revenue for new or unique product or service offers.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9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9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Lease agreement reviews: </a:t>
            </a:r>
            <a:r>
              <a:rPr lang="en-GB" sz="19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For rental agreements, reviewing lease agreements, market conditions and communication with lessees/tenants can inform revenue forecasts.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9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9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Production/yield projections: </a:t>
            </a:r>
            <a:r>
              <a:rPr lang="en-GB" sz="19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For crop or livestock-based revenue, projecting production and yield levels based on historical data and anticipating weather conditions is essential.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9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900" b="1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Government programme evaluation: </a:t>
            </a:r>
            <a:r>
              <a:rPr lang="en-GB" sz="19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staying informed on available programmes and evaluating eligibility criteria can help forecast revenue from these sources.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972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054" y="1036724"/>
            <a:ext cx="8460940" cy="382588"/>
          </a:xfrm>
        </p:spPr>
        <p:txBody>
          <a:bodyPr/>
          <a:lstStyle/>
          <a:p>
            <a:r>
              <a:rPr lang="en-US" dirty="0"/>
              <a:t>Types of business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0054" y="1573276"/>
            <a:ext cx="6242186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Some of the following costs will be familiar from Session 3: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Direct costs </a:t>
            </a:r>
            <a:r>
              <a:rPr lang="en-GB" b="1" dirty="0">
                <a:ea typeface="ＭＳ Ｐゴシック" pitchFamily="-105" charset="-128"/>
                <a:cs typeface="Times New Roman" panose="02020603050405020304" pitchFamily="18" charset="0"/>
              </a:rPr>
              <a:t>–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can be directly traced to the production of a specific product or service (raw materials, ingredients or services needed to produce)</a:t>
            </a: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Indirect costs –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expenses necessary for business to operate </a:t>
            </a:r>
            <a:r>
              <a:rPr lang="en-GB" dirty="0" err="1">
                <a:ea typeface="Calibri" panose="020F0502020204030204" pitchFamily="34" charset="0"/>
                <a:cs typeface="Times New Roman" panose="02020603050405020304" pitchFamily="18" charset="0"/>
              </a:rPr>
              <a:t>e.g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 rent, rates, Wi-Fi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Fixed costs – </a:t>
            </a:r>
            <a:r>
              <a:rPr lang="en-US" dirty="0"/>
              <a:t>remain constant regardless of the level of production (e.g. mortgage, equipment lease)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Variable costs – </a:t>
            </a:r>
            <a:r>
              <a:rPr lang="en-US" dirty="0"/>
              <a:t>change in proportion to the scale of the enterprise. An increase in production sees a rise in variable costs, downsizing decreases them (e.g. more cows need more feed). </a:t>
            </a:r>
            <a:endParaRPr lang="en-GB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7" name="Picture 6" descr="A person holding a megaphone&#10;&#10;Description automatically generated">
            <a:extLst>
              <a:ext uri="{FF2B5EF4-FFF2-40B4-BE49-F238E27FC236}">
                <a16:creationId xmlns:a16="http://schemas.microsoft.com/office/drawing/2014/main" id="{58E79704-5D32-91A5-1F79-C7BCAFB309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4" t="10374" r="62128" b="-10374"/>
          <a:stretch/>
        </p:blipFill>
        <p:spPr>
          <a:xfrm>
            <a:off x="6660232" y="1369174"/>
            <a:ext cx="2123728" cy="181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271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833BF2-9BFB-4A68-8BD8-AD0B9BF3D99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2A9ED58-5197-4CEA-8B2A-D7BF6251CB70}"/>
</file>

<file path=customXml/itemProps3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1418</Words>
  <Application>Microsoft Office PowerPoint</Application>
  <PresentationFormat>On-screen Show (4:3)</PresentationFormat>
  <Paragraphs>160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ＭＳ Ｐゴシック</vt:lpstr>
      <vt:lpstr>Arial</vt:lpstr>
      <vt:lpstr>Calibri</vt:lpstr>
      <vt:lpstr>Lucida Grande</vt:lpstr>
      <vt:lpstr>Symbol</vt:lpstr>
      <vt:lpstr>Times New Roman</vt:lpstr>
      <vt:lpstr>Default Design</vt:lpstr>
      <vt:lpstr>9.1 The principles of finance  PowerPoint 6: How costs and revenue are forecast</vt:lpstr>
      <vt:lpstr>Objectives</vt:lpstr>
      <vt:lpstr>Your turn</vt:lpstr>
      <vt:lpstr>Why forecast revenue and costs?</vt:lpstr>
      <vt:lpstr>Types of business revenue</vt:lpstr>
      <vt:lpstr>Making accurate revenue forecasts</vt:lpstr>
      <vt:lpstr>Methods of revenue forecasting</vt:lpstr>
      <vt:lpstr>Methods of revenue forecasting</vt:lpstr>
      <vt:lpstr>Types of business costs</vt:lpstr>
      <vt:lpstr>Other business costs</vt:lpstr>
      <vt:lpstr>Forecasting different types of costs</vt:lpstr>
      <vt:lpstr>Forecasting challenges</vt:lpstr>
      <vt:lpstr>Methods of forecasting costs</vt:lpstr>
      <vt:lpstr>Methods of forecasting costs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Prodger</cp:lastModifiedBy>
  <cp:revision>552</cp:revision>
  <dcterms:created xsi:type="dcterms:W3CDTF">2013-05-28T00:38:54Z</dcterms:created>
  <dcterms:modified xsi:type="dcterms:W3CDTF">2024-01-16T18:27:25Z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