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4"/>
  </p:notesMasterIdLst>
  <p:handoutMasterIdLst>
    <p:handoutMasterId r:id="rId25"/>
  </p:handoutMasterIdLst>
  <p:sldIdLst>
    <p:sldId id="256" r:id="rId5"/>
    <p:sldId id="331" r:id="rId6"/>
    <p:sldId id="342" r:id="rId7"/>
    <p:sldId id="402" r:id="rId8"/>
    <p:sldId id="344" r:id="rId9"/>
    <p:sldId id="343" r:id="rId10"/>
    <p:sldId id="385" r:id="rId11"/>
    <p:sldId id="386" r:id="rId12"/>
    <p:sldId id="401" r:id="rId13"/>
    <p:sldId id="394" r:id="rId14"/>
    <p:sldId id="345" r:id="rId15"/>
    <p:sldId id="403" r:id="rId16"/>
    <p:sldId id="346" r:id="rId17"/>
    <p:sldId id="404" r:id="rId18"/>
    <p:sldId id="347" r:id="rId19"/>
    <p:sldId id="353" r:id="rId20"/>
    <p:sldId id="398" r:id="rId21"/>
    <p:sldId id="400" r:id="rId22"/>
    <p:sldId id="267" r:id="rId23"/>
  </p:sldIdLst>
  <p:sldSz cx="9144000" cy="6858000" type="screen4x3"/>
  <p:notesSz cx="6858000" cy="9144000"/>
  <p:custDataLst>
    <p:tags r:id="rId26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09E9AE7-862C-045D-CE9D-137A64269AE5}" name="Krysia Winska" initials="KW" userId="d66092335bc0faec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7F02208-8B22-469B-BFBF-6A4796D1C843}" v="38" dt="2024-01-16T14:45:00.03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44"/>
    <p:restoredTop sz="86395"/>
  </p:normalViewPr>
  <p:slideViewPr>
    <p:cSldViewPr showGuides="1">
      <p:cViewPr varScale="1">
        <p:scale>
          <a:sx n="71" d="100"/>
          <a:sy n="71" d="100"/>
        </p:scale>
        <p:origin x="1205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E7F02208-8B22-469B-BFBF-6A4796D1C843}"/>
    <pc:docChg chg="modSld">
      <pc:chgData name="Caroline Prodger" userId="e4ef2e75-b60b-401b-8ebe-291bdcf405f4" providerId="ADAL" clId="{E7F02208-8B22-469B-BFBF-6A4796D1C843}" dt="2024-01-16T14:45:00.037" v="37" actId="20577"/>
      <pc:docMkLst>
        <pc:docMk/>
      </pc:docMkLst>
      <pc:sldChg chg="modSp">
        <pc:chgData name="Caroline Prodger" userId="e4ef2e75-b60b-401b-8ebe-291bdcf405f4" providerId="ADAL" clId="{E7F02208-8B22-469B-BFBF-6A4796D1C843}" dt="2024-01-16T14:45:00.037" v="37" actId="20577"/>
        <pc:sldMkLst>
          <pc:docMk/>
          <pc:sldMk cId="1919652359" sldId="402"/>
        </pc:sldMkLst>
        <pc:graphicFrameChg chg="mod">
          <ac:chgData name="Caroline Prodger" userId="e4ef2e75-b60b-401b-8ebe-291bdcf405f4" providerId="ADAL" clId="{E7F02208-8B22-469B-BFBF-6A4796D1C843}" dt="2024-01-16T14:45:00.037" v="37" actId="20577"/>
          <ac:graphicFrameMkLst>
            <pc:docMk/>
            <pc:sldMk cId="1919652359" sldId="402"/>
            <ac:graphicFrameMk id="4" creationId="{92826EA4-89E5-DFEA-E2BB-76BA45F42B59}"/>
          </ac:graphicFrameMkLst>
        </pc:graphicFrameChg>
      </pc:sldChg>
    </pc:docChg>
  </pc:docChgLst>
  <pc:docChgLst>
    <pc:chgData name="Caroline Prodger" userId="e4ef2e75-b60b-401b-8ebe-291bdcf405f4" providerId="ADAL" clId="{FE5F8BD0-A69D-429E-A73A-B3D6973E9815}"/>
    <pc:docChg chg="modSld">
      <pc:chgData name="Caroline Prodger" userId="e4ef2e75-b60b-401b-8ebe-291bdcf405f4" providerId="ADAL" clId="{FE5F8BD0-A69D-429E-A73A-B3D6973E9815}" dt="2023-10-20T12:00:24.769" v="239" actId="20577"/>
      <pc:docMkLst>
        <pc:docMk/>
      </pc:docMkLst>
      <pc:sldChg chg="modSp mod">
        <pc:chgData name="Caroline Prodger" userId="e4ef2e75-b60b-401b-8ebe-291bdcf405f4" providerId="ADAL" clId="{FE5F8BD0-A69D-429E-A73A-B3D6973E9815}" dt="2023-10-20T11:59:21.567" v="234" actId="14100"/>
        <pc:sldMkLst>
          <pc:docMk/>
          <pc:sldMk cId="3574347743" sldId="353"/>
        </pc:sldMkLst>
        <pc:spChg chg="mod">
          <ac:chgData name="Caroline Prodger" userId="e4ef2e75-b60b-401b-8ebe-291bdcf405f4" providerId="ADAL" clId="{FE5F8BD0-A69D-429E-A73A-B3D6973E9815}" dt="2023-10-20T11:59:17.502" v="233" actId="255"/>
          <ac:spMkLst>
            <pc:docMk/>
            <pc:sldMk cId="3574347743" sldId="353"/>
            <ac:spMk id="3" creationId="{00000000-0000-0000-0000-000000000000}"/>
          </ac:spMkLst>
        </pc:spChg>
        <pc:picChg chg="mod">
          <ac:chgData name="Caroline Prodger" userId="e4ef2e75-b60b-401b-8ebe-291bdcf405f4" providerId="ADAL" clId="{FE5F8BD0-A69D-429E-A73A-B3D6973E9815}" dt="2023-10-20T11:59:21.567" v="234" actId="14100"/>
          <ac:picMkLst>
            <pc:docMk/>
            <pc:sldMk cId="3574347743" sldId="353"/>
            <ac:picMk id="6" creationId="{ADFCEB2E-F609-6C85-235B-F63F0AAE86D3}"/>
          </ac:picMkLst>
        </pc:picChg>
      </pc:sldChg>
      <pc:sldChg chg="modNotesTx">
        <pc:chgData name="Caroline Prodger" userId="e4ef2e75-b60b-401b-8ebe-291bdcf405f4" providerId="ADAL" clId="{FE5F8BD0-A69D-429E-A73A-B3D6973E9815}" dt="2023-10-20T11:58:11.399" v="215" actId="20577"/>
        <pc:sldMkLst>
          <pc:docMk/>
          <pc:sldMk cId="4138970776" sldId="385"/>
        </pc:sldMkLst>
      </pc:sldChg>
      <pc:sldChg chg="modSp mod">
        <pc:chgData name="Caroline Prodger" userId="e4ef2e75-b60b-401b-8ebe-291bdcf405f4" providerId="ADAL" clId="{FE5F8BD0-A69D-429E-A73A-B3D6973E9815}" dt="2023-10-20T11:58:38.094" v="232" actId="20577"/>
        <pc:sldMkLst>
          <pc:docMk/>
          <pc:sldMk cId="1839408719" sldId="386"/>
        </pc:sldMkLst>
        <pc:spChg chg="mod">
          <ac:chgData name="Caroline Prodger" userId="e4ef2e75-b60b-401b-8ebe-291bdcf405f4" providerId="ADAL" clId="{FE5F8BD0-A69D-429E-A73A-B3D6973E9815}" dt="2023-10-20T11:58:38.094" v="232" actId="20577"/>
          <ac:spMkLst>
            <pc:docMk/>
            <pc:sldMk cId="1839408719" sldId="386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FE5F8BD0-A69D-429E-A73A-B3D6973E9815}" dt="2023-10-20T12:00:24.769" v="239" actId="20577"/>
        <pc:sldMkLst>
          <pc:docMk/>
          <pc:sldMk cId="2442972938" sldId="400"/>
        </pc:sldMkLst>
        <pc:spChg chg="mod">
          <ac:chgData name="Caroline Prodger" userId="e4ef2e75-b60b-401b-8ebe-291bdcf405f4" providerId="ADAL" clId="{FE5F8BD0-A69D-429E-A73A-B3D6973E9815}" dt="2023-10-20T11:59:33.040" v="235" actId="255"/>
          <ac:spMkLst>
            <pc:docMk/>
            <pc:sldMk cId="2442972938" sldId="400"/>
            <ac:spMk id="3" creationId="{00000000-0000-0000-0000-000000000000}"/>
          </ac:spMkLst>
        </pc:spChg>
        <pc:graphicFrameChg chg="mod modGraphic">
          <ac:chgData name="Caroline Prodger" userId="e4ef2e75-b60b-401b-8ebe-291bdcf405f4" providerId="ADAL" clId="{FE5F8BD0-A69D-429E-A73A-B3D6973E9815}" dt="2023-10-20T12:00:24.769" v="239" actId="20577"/>
          <ac:graphicFrameMkLst>
            <pc:docMk/>
            <pc:sldMk cId="2442972938" sldId="400"/>
            <ac:graphicFrameMk id="6" creationId="{E94D5E1E-8E9F-465F-B2F4-498633F14CCB}"/>
          </ac:graphicFrameMkLst>
        </pc:graphicFrameChg>
      </pc:sldChg>
    </pc:docChg>
  </pc:docChgLst>
  <pc:docChgLst>
    <pc:chgData name="Caroline Prodger" userId="e4ef2e75-b60b-401b-8ebe-291bdcf405f4" providerId="ADAL" clId="{D63C1F3D-8940-438C-AB41-BD79FF37A258}"/>
    <pc:docChg chg="undo custSel addSld delSld modSld sldOrd">
      <pc:chgData name="Caroline Prodger" userId="e4ef2e75-b60b-401b-8ebe-291bdcf405f4" providerId="ADAL" clId="{D63C1F3D-8940-438C-AB41-BD79FF37A258}" dt="2023-09-20T15:42:45.841" v="2361" actId="33524"/>
      <pc:docMkLst>
        <pc:docMk/>
      </pc:docMkLst>
      <pc:sldChg chg="modSp mod">
        <pc:chgData name="Caroline Prodger" userId="e4ef2e75-b60b-401b-8ebe-291bdcf405f4" providerId="ADAL" clId="{D63C1F3D-8940-438C-AB41-BD79FF37A258}" dt="2023-09-20T11:41:09.900" v="8" actId="20577"/>
        <pc:sldMkLst>
          <pc:docMk/>
          <pc:sldMk cId="0" sldId="256"/>
        </pc:sldMkLst>
        <pc:spChg chg="mod">
          <ac:chgData name="Caroline Prodger" userId="e4ef2e75-b60b-401b-8ebe-291bdcf405f4" providerId="ADAL" clId="{D63C1F3D-8940-438C-AB41-BD79FF37A258}" dt="2023-09-20T11:41:09.900" v="8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Sp mod">
        <pc:chgData name="Caroline Prodger" userId="e4ef2e75-b60b-401b-8ebe-291bdcf405f4" providerId="ADAL" clId="{D63C1F3D-8940-438C-AB41-BD79FF37A258}" dt="2023-09-20T11:41:35.061" v="33" actId="20577"/>
        <pc:sldMkLst>
          <pc:docMk/>
          <pc:sldMk cId="0" sldId="331"/>
        </pc:sldMkLst>
        <pc:spChg chg="mod">
          <ac:chgData name="Caroline Prodger" userId="e4ef2e75-b60b-401b-8ebe-291bdcf405f4" providerId="ADAL" clId="{D63C1F3D-8940-438C-AB41-BD79FF37A258}" dt="2023-09-20T11:41:25.198" v="30" actId="20577"/>
          <ac:spMkLst>
            <pc:docMk/>
            <pc:sldMk cId="0" sldId="331"/>
            <ac:spMk id="2" creationId="{00000000-0000-0000-0000-000000000000}"/>
          </ac:spMkLst>
        </pc:spChg>
        <pc:spChg chg="mod">
          <ac:chgData name="Caroline Prodger" userId="e4ef2e75-b60b-401b-8ebe-291bdcf405f4" providerId="ADAL" clId="{D63C1F3D-8940-438C-AB41-BD79FF37A258}" dt="2023-09-20T11:41:35.061" v="33" actId="20577"/>
          <ac:spMkLst>
            <pc:docMk/>
            <pc:sldMk cId="0" sldId="331"/>
            <ac:spMk id="3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D63C1F3D-8940-438C-AB41-BD79FF37A258}" dt="2023-09-20T11:50:11.824" v="60" actId="113"/>
        <pc:sldMkLst>
          <pc:docMk/>
          <pc:sldMk cId="2948600802" sldId="342"/>
        </pc:sldMkLst>
        <pc:spChg chg="mod">
          <ac:chgData name="Caroline Prodger" userId="e4ef2e75-b60b-401b-8ebe-291bdcf405f4" providerId="ADAL" clId="{D63C1F3D-8940-438C-AB41-BD79FF37A258}" dt="2023-09-20T11:50:11.824" v="60" actId="113"/>
          <ac:spMkLst>
            <pc:docMk/>
            <pc:sldMk cId="2948600802" sldId="342"/>
            <ac:spMk id="5123" creationId="{00000000-0000-0000-0000-000000000000}"/>
          </ac:spMkLst>
        </pc:spChg>
        <pc:picChg chg="del">
          <ac:chgData name="Caroline Prodger" userId="e4ef2e75-b60b-401b-8ebe-291bdcf405f4" providerId="ADAL" clId="{D63C1F3D-8940-438C-AB41-BD79FF37A258}" dt="2023-09-20T11:46:18.058" v="37" actId="478"/>
          <ac:picMkLst>
            <pc:docMk/>
            <pc:sldMk cId="2948600802" sldId="342"/>
            <ac:picMk id="2" creationId="{F7342699-DCFB-99A6-9430-C262FAA5C53D}"/>
          </ac:picMkLst>
        </pc:picChg>
        <pc:picChg chg="del mod">
          <ac:chgData name="Caroline Prodger" userId="e4ef2e75-b60b-401b-8ebe-291bdcf405f4" providerId="ADAL" clId="{D63C1F3D-8940-438C-AB41-BD79FF37A258}" dt="2023-09-20T11:46:16.490" v="36" actId="478"/>
          <ac:picMkLst>
            <pc:docMk/>
            <pc:sldMk cId="2948600802" sldId="342"/>
            <ac:picMk id="3" creationId="{897FC62A-ED79-4CFA-8E52-99FD837E6CAD}"/>
          </ac:picMkLst>
        </pc:picChg>
        <pc:picChg chg="del">
          <ac:chgData name="Caroline Prodger" userId="e4ef2e75-b60b-401b-8ebe-291bdcf405f4" providerId="ADAL" clId="{D63C1F3D-8940-438C-AB41-BD79FF37A258}" dt="2023-09-20T11:46:18.955" v="38" actId="478"/>
          <ac:picMkLst>
            <pc:docMk/>
            <pc:sldMk cId="2948600802" sldId="342"/>
            <ac:picMk id="4" creationId="{5F9EB7EB-21D5-DAE0-D489-99EEF0EA0A4A}"/>
          </ac:picMkLst>
        </pc:picChg>
        <pc:picChg chg="add mod">
          <ac:chgData name="Caroline Prodger" userId="e4ef2e75-b60b-401b-8ebe-291bdcf405f4" providerId="ADAL" clId="{D63C1F3D-8940-438C-AB41-BD79FF37A258}" dt="2023-09-20T11:50:05.118" v="59" actId="14100"/>
          <ac:picMkLst>
            <pc:docMk/>
            <pc:sldMk cId="2948600802" sldId="342"/>
            <ac:picMk id="6" creationId="{DDFF55CE-1741-25D6-F0A9-ADE27D7B98B4}"/>
          </ac:picMkLst>
        </pc:picChg>
      </pc:sldChg>
      <pc:sldChg chg="addSp delSp modSp mod">
        <pc:chgData name="Caroline Prodger" userId="e4ef2e75-b60b-401b-8ebe-291bdcf405f4" providerId="ADAL" clId="{D63C1F3D-8940-438C-AB41-BD79FF37A258}" dt="2023-09-20T12:02:06.039" v="424" actId="1076"/>
        <pc:sldMkLst>
          <pc:docMk/>
          <pc:sldMk cId="438369562" sldId="343"/>
        </pc:sldMkLst>
        <pc:spChg chg="mod">
          <ac:chgData name="Caroline Prodger" userId="e4ef2e75-b60b-401b-8ebe-291bdcf405f4" providerId="ADAL" clId="{D63C1F3D-8940-438C-AB41-BD79FF37A258}" dt="2023-09-20T11:59:54.697" v="410" actId="20577"/>
          <ac:spMkLst>
            <pc:docMk/>
            <pc:sldMk cId="438369562" sldId="343"/>
            <ac:spMk id="5122" creationId="{00000000-0000-0000-0000-000000000000}"/>
          </ac:spMkLst>
        </pc:spChg>
        <pc:spChg chg="mod">
          <ac:chgData name="Caroline Prodger" userId="e4ef2e75-b60b-401b-8ebe-291bdcf405f4" providerId="ADAL" clId="{D63C1F3D-8940-438C-AB41-BD79FF37A258}" dt="2023-09-20T12:00:38.074" v="419" actId="20577"/>
          <ac:spMkLst>
            <pc:docMk/>
            <pc:sldMk cId="438369562" sldId="343"/>
            <ac:spMk id="5123" creationId="{00000000-0000-0000-0000-000000000000}"/>
          </ac:spMkLst>
        </pc:spChg>
        <pc:picChg chg="del mod">
          <ac:chgData name="Caroline Prodger" userId="e4ef2e75-b60b-401b-8ebe-291bdcf405f4" providerId="ADAL" clId="{D63C1F3D-8940-438C-AB41-BD79FF37A258}" dt="2023-09-20T12:01:51.957" v="420" actId="478"/>
          <ac:picMkLst>
            <pc:docMk/>
            <pc:sldMk cId="438369562" sldId="343"/>
            <ac:picMk id="2" creationId="{F7342699-DCFB-99A6-9430-C262FAA5C53D}"/>
          </ac:picMkLst>
        </pc:picChg>
        <pc:picChg chg="add mod">
          <ac:chgData name="Caroline Prodger" userId="e4ef2e75-b60b-401b-8ebe-291bdcf405f4" providerId="ADAL" clId="{D63C1F3D-8940-438C-AB41-BD79FF37A258}" dt="2023-09-20T12:02:06.039" v="424" actId="1076"/>
          <ac:picMkLst>
            <pc:docMk/>
            <pc:sldMk cId="438369562" sldId="343"/>
            <ac:picMk id="4" creationId="{4ABAC3E5-E690-77FA-F3EE-88054A7D4AD3}"/>
          </ac:picMkLst>
        </pc:picChg>
      </pc:sldChg>
      <pc:sldChg chg="addSp delSp modSp mod">
        <pc:chgData name="Caroline Prodger" userId="e4ef2e75-b60b-401b-8ebe-291bdcf405f4" providerId="ADAL" clId="{D63C1F3D-8940-438C-AB41-BD79FF37A258}" dt="2023-09-20T11:59:35.067" v="386" actId="1076"/>
        <pc:sldMkLst>
          <pc:docMk/>
          <pc:sldMk cId="1981026130" sldId="344"/>
        </pc:sldMkLst>
        <pc:spChg chg="mod">
          <ac:chgData name="Caroline Prodger" userId="e4ef2e75-b60b-401b-8ebe-291bdcf405f4" providerId="ADAL" clId="{D63C1F3D-8940-438C-AB41-BD79FF37A258}" dt="2023-09-20T11:59:11.143" v="382" actId="20577"/>
          <ac:spMkLst>
            <pc:docMk/>
            <pc:sldMk cId="1981026130" sldId="344"/>
            <ac:spMk id="3" creationId="{00000000-0000-0000-0000-000000000000}"/>
          </ac:spMkLst>
        </pc:spChg>
        <pc:picChg chg="add mod">
          <ac:chgData name="Caroline Prodger" userId="e4ef2e75-b60b-401b-8ebe-291bdcf405f4" providerId="ADAL" clId="{D63C1F3D-8940-438C-AB41-BD79FF37A258}" dt="2023-09-20T11:59:35.067" v="386" actId="1076"/>
          <ac:picMkLst>
            <pc:docMk/>
            <pc:sldMk cId="1981026130" sldId="344"/>
            <ac:picMk id="5" creationId="{D3F65677-B241-8A43-65FA-B1717B2A3C63}"/>
          </ac:picMkLst>
        </pc:picChg>
        <pc:picChg chg="del">
          <ac:chgData name="Caroline Prodger" userId="e4ef2e75-b60b-401b-8ebe-291bdcf405f4" providerId="ADAL" clId="{D63C1F3D-8940-438C-AB41-BD79FF37A258}" dt="2023-09-20T11:58:53.471" v="376" actId="478"/>
          <ac:picMkLst>
            <pc:docMk/>
            <pc:sldMk cId="1981026130" sldId="344"/>
            <ac:picMk id="6" creationId="{F58D2358-38DF-A679-12B1-53AA0CD17B7E}"/>
          </ac:picMkLst>
        </pc:picChg>
      </pc:sldChg>
      <pc:sldChg chg="addSp delSp modSp mod">
        <pc:chgData name="Caroline Prodger" userId="e4ef2e75-b60b-401b-8ebe-291bdcf405f4" providerId="ADAL" clId="{D63C1F3D-8940-438C-AB41-BD79FF37A258}" dt="2023-09-20T12:27:15.717" v="959" actId="20577"/>
        <pc:sldMkLst>
          <pc:docMk/>
          <pc:sldMk cId="3332296001" sldId="345"/>
        </pc:sldMkLst>
        <pc:spChg chg="mod">
          <ac:chgData name="Caroline Prodger" userId="e4ef2e75-b60b-401b-8ebe-291bdcf405f4" providerId="ADAL" clId="{D63C1F3D-8940-438C-AB41-BD79FF37A258}" dt="2023-09-20T12:17:11.862" v="699" actId="20577"/>
          <ac:spMkLst>
            <pc:docMk/>
            <pc:sldMk cId="3332296001" sldId="345"/>
            <ac:spMk id="5122" creationId="{00000000-0000-0000-0000-000000000000}"/>
          </ac:spMkLst>
        </pc:spChg>
        <pc:spChg chg="mod">
          <ac:chgData name="Caroline Prodger" userId="e4ef2e75-b60b-401b-8ebe-291bdcf405f4" providerId="ADAL" clId="{D63C1F3D-8940-438C-AB41-BD79FF37A258}" dt="2023-09-20T12:27:15.717" v="959" actId="20577"/>
          <ac:spMkLst>
            <pc:docMk/>
            <pc:sldMk cId="3332296001" sldId="345"/>
            <ac:spMk id="5123" creationId="{00000000-0000-0000-0000-000000000000}"/>
          </ac:spMkLst>
        </pc:spChg>
        <pc:picChg chg="add mod">
          <ac:chgData name="Caroline Prodger" userId="e4ef2e75-b60b-401b-8ebe-291bdcf405f4" providerId="ADAL" clId="{D63C1F3D-8940-438C-AB41-BD79FF37A258}" dt="2023-09-20T12:26:54.324" v="955" actId="1076"/>
          <ac:picMkLst>
            <pc:docMk/>
            <pc:sldMk cId="3332296001" sldId="345"/>
            <ac:picMk id="3" creationId="{D87D59A7-44B7-BAED-9FC4-8F8B0C48DEA9}"/>
          </ac:picMkLst>
        </pc:picChg>
        <pc:picChg chg="del mod">
          <ac:chgData name="Caroline Prodger" userId="e4ef2e75-b60b-401b-8ebe-291bdcf405f4" providerId="ADAL" clId="{D63C1F3D-8940-438C-AB41-BD79FF37A258}" dt="2023-09-20T12:17:19.432" v="702" actId="478"/>
          <ac:picMkLst>
            <pc:docMk/>
            <pc:sldMk cId="3332296001" sldId="345"/>
            <ac:picMk id="4" creationId="{5F9EB7EB-21D5-DAE0-D489-99EEF0EA0A4A}"/>
          </ac:picMkLst>
        </pc:picChg>
      </pc:sldChg>
      <pc:sldChg chg="delSp modSp mod">
        <pc:chgData name="Caroline Prodger" userId="e4ef2e75-b60b-401b-8ebe-291bdcf405f4" providerId="ADAL" clId="{D63C1F3D-8940-438C-AB41-BD79FF37A258}" dt="2023-09-20T12:30:39.438" v="1050" actId="20577"/>
        <pc:sldMkLst>
          <pc:docMk/>
          <pc:sldMk cId="814696282" sldId="346"/>
        </pc:sldMkLst>
        <pc:spChg chg="mod">
          <ac:chgData name="Caroline Prodger" userId="e4ef2e75-b60b-401b-8ebe-291bdcf405f4" providerId="ADAL" clId="{D63C1F3D-8940-438C-AB41-BD79FF37A258}" dt="2023-09-20T12:30:39.438" v="1050" actId="20577"/>
          <ac:spMkLst>
            <pc:docMk/>
            <pc:sldMk cId="814696282" sldId="346"/>
            <ac:spMk id="2" creationId="{00000000-0000-0000-0000-000000000000}"/>
          </ac:spMkLst>
        </pc:spChg>
        <pc:spChg chg="mod">
          <ac:chgData name="Caroline Prodger" userId="e4ef2e75-b60b-401b-8ebe-291bdcf405f4" providerId="ADAL" clId="{D63C1F3D-8940-438C-AB41-BD79FF37A258}" dt="2023-09-20T12:30:32.441" v="1048" actId="20577"/>
          <ac:spMkLst>
            <pc:docMk/>
            <pc:sldMk cId="814696282" sldId="346"/>
            <ac:spMk id="3" creationId="{00000000-0000-0000-0000-000000000000}"/>
          </ac:spMkLst>
        </pc:spChg>
        <pc:spChg chg="del">
          <ac:chgData name="Caroline Prodger" userId="e4ef2e75-b60b-401b-8ebe-291bdcf405f4" providerId="ADAL" clId="{D63C1F3D-8940-438C-AB41-BD79FF37A258}" dt="2023-09-20T12:28:56.476" v="968" actId="478"/>
          <ac:spMkLst>
            <pc:docMk/>
            <pc:sldMk cId="814696282" sldId="346"/>
            <ac:spMk id="4" creationId="{00000000-0000-0000-0000-000000000000}"/>
          </ac:spMkLst>
        </pc:spChg>
        <pc:picChg chg="del">
          <ac:chgData name="Caroline Prodger" userId="e4ef2e75-b60b-401b-8ebe-291bdcf405f4" providerId="ADAL" clId="{D63C1F3D-8940-438C-AB41-BD79FF37A258}" dt="2023-09-20T12:28:26.712" v="963" actId="478"/>
          <ac:picMkLst>
            <pc:docMk/>
            <pc:sldMk cId="814696282" sldId="346"/>
            <ac:picMk id="6" creationId="{F58D2358-38DF-A679-12B1-53AA0CD17B7E}"/>
          </ac:picMkLst>
        </pc:picChg>
      </pc:sldChg>
      <pc:sldChg chg="addSp delSp modSp mod">
        <pc:chgData name="Caroline Prodger" userId="e4ef2e75-b60b-401b-8ebe-291bdcf405f4" providerId="ADAL" clId="{D63C1F3D-8940-438C-AB41-BD79FF37A258}" dt="2023-09-20T15:42:45.841" v="2361" actId="33524"/>
        <pc:sldMkLst>
          <pc:docMk/>
          <pc:sldMk cId="2180967729" sldId="347"/>
        </pc:sldMkLst>
        <pc:spChg chg="mod">
          <ac:chgData name="Caroline Prodger" userId="e4ef2e75-b60b-401b-8ebe-291bdcf405f4" providerId="ADAL" clId="{D63C1F3D-8940-438C-AB41-BD79FF37A258}" dt="2023-09-20T12:31:51.221" v="1058" actId="20577"/>
          <ac:spMkLst>
            <pc:docMk/>
            <pc:sldMk cId="2180967729" sldId="347"/>
            <ac:spMk id="5122" creationId="{00000000-0000-0000-0000-000000000000}"/>
          </ac:spMkLst>
        </pc:spChg>
        <pc:spChg chg="mod">
          <ac:chgData name="Caroline Prodger" userId="e4ef2e75-b60b-401b-8ebe-291bdcf405f4" providerId="ADAL" clId="{D63C1F3D-8940-438C-AB41-BD79FF37A258}" dt="2023-09-20T15:42:45.841" v="2361" actId="33524"/>
          <ac:spMkLst>
            <pc:docMk/>
            <pc:sldMk cId="2180967729" sldId="347"/>
            <ac:spMk id="5123" creationId="{00000000-0000-0000-0000-000000000000}"/>
          </ac:spMkLst>
        </pc:spChg>
        <pc:picChg chg="del">
          <ac:chgData name="Caroline Prodger" userId="e4ef2e75-b60b-401b-8ebe-291bdcf405f4" providerId="ADAL" clId="{D63C1F3D-8940-438C-AB41-BD79FF37A258}" dt="2023-09-20T12:31:41.591" v="1051" actId="478"/>
          <ac:picMkLst>
            <pc:docMk/>
            <pc:sldMk cId="2180967729" sldId="347"/>
            <ac:picMk id="3" creationId="{1BFB6485-830A-1BC1-84C6-4BC2061477D5}"/>
          </ac:picMkLst>
        </pc:picChg>
        <pc:picChg chg="add mod">
          <ac:chgData name="Caroline Prodger" userId="e4ef2e75-b60b-401b-8ebe-291bdcf405f4" providerId="ADAL" clId="{D63C1F3D-8940-438C-AB41-BD79FF37A258}" dt="2023-09-20T12:35:09.491" v="1093" actId="1076"/>
          <ac:picMkLst>
            <pc:docMk/>
            <pc:sldMk cId="2180967729" sldId="347"/>
            <ac:picMk id="4" creationId="{F2048C4C-D067-B908-53D1-AA08A6F38C07}"/>
          </ac:picMkLst>
        </pc:picChg>
      </pc:sldChg>
      <pc:sldChg chg="modSp del mod">
        <pc:chgData name="Caroline Prodger" userId="e4ef2e75-b60b-401b-8ebe-291bdcf405f4" providerId="ADAL" clId="{D63C1F3D-8940-438C-AB41-BD79FF37A258}" dt="2023-09-20T12:53:35.692" v="1497" actId="2696"/>
        <pc:sldMkLst>
          <pc:docMk/>
          <pc:sldMk cId="3341169841" sldId="348"/>
        </pc:sldMkLst>
        <pc:spChg chg="mod">
          <ac:chgData name="Caroline Prodger" userId="e4ef2e75-b60b-401b-8ebe-291bdcf405f4" providerId="ADAL" clId="{D63C1F3D-8940-438C-AB41-BD79FF37A258}" dt="2023-09-20T12:32:09.865" v="1070" actId="21"/>
          <ac:spMkLst>
            <pc:docMk/>
            <pc:sldMk cId="3341169841" sldId="348"/>
            <ac:spMk id="3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D63C1F3D-8940-438C-AB41-BD79FF37A258}" dt="2023-09-20T12:58:01.857" v="1553" actId="20577"/>
        <pc:sldMkLst>
          <pc:docMk/>
          <pc:sldMk cId="3574347743" sldId="353"/>
        </pc:sldMkLst>
        <pc:spChg chg="mod">
          <ac:chgData name="Caroline Prodger" userId="e4ef2e75-b60b-401b-8ebe-291bdcf405f4" providerId="ADAL" clId="{D63C1F3D-8940-438C-AB41-BD79FF37A258}" dt="2023-09-20T12:58:01.857" v="1553" actId="20577"/>
          <ac:spMkLst>
            <pc:docMk/>
            <pc:sldMk cId="3574347743" sldId="353"/>
            <ac:spMk id="2" creationId="{00000000-0000-0000-0000-000000000000}"/>
          </ac:spMkLst>
        </pc:spChg>
        <pc:spChg chg="mod">
          <ac:chgData name="Caroline Prodger" userId="e4ef2e75-b60b-401b-8ebe-291bdcf405f4" providerId="ADAL" clId="{D63C1F3D-8940-438C-AB41-BD79FF37A258}" dt="2023-09-20T12:55:07.185" v="1543" actId="20577"/>
          <ac:spMkLst>
            <pc:docMk/>
            <pc:sldMk cId="3574347743" sldId="353"/>
            <ac:spMk id="3" creationId="{00000000-0000-0000-0000-000000000000}"/>
          </ac:spMkLst>
        </pc:spChg>
        <pc:picChg chg="del">
          <ac:chgData name="Caroline Prodger" userId="e4ef2e75-b60b-401b-8ebe-291bdcf405f4" providerId="ADAL" clId="{D63C1F3D-8940-438C-AB41-BD79FF37A258}" dt="2023-09-20T12:54:13.647" v="1499" actId="478"/>
          <ac:picMkLst>
            <pc:docMk/>
            <pc:sldMk cId="3574347743" sldId="353"/>
            <ac:picMk id="5" creationId="{0C7FE338-49C7-37F1-DE87-0D4D61CA4CCC}"/>
          </ac:picMkLst>
        </pc:picChg>
        <pc:picChg chg="add mod">
          <ac:chgData name="Caroline Prodger" userId="e4ef2e75-b60b-401b-8ebe-291bdcf405f4" providerId="ADAL" clId="{D63C1F3D-8940-438C-AB41-BD79FF37A258}" dt="2023-09-20T12:57:44.949" v="1547" actId="1076"/>
          <ac:picMkLst>
            <pc:docMk/>
            <pc:sldMk cId="3574347743" sldId="353"/>
            <ac:picMk id="6" creationId="{ADFCEB2E-F609-6C85-235B-F63F0AAE86D3}"/>
          </ac:picMkLst>
        </pc:picChg>
      </pc:sldChg>
      <pc:sldChg chg="addSp delSp modSp add del mod">
        <pc:chgData name="Caroline Prodger" userId="e4ef2e75-b60b-401b-8ebe-291bdcf405f4" providerId="ADAL" clId="{D63C1F3D-8940-438C-AB41-BD79FF37A258}" dt="2023-09-20T15:38:00.224" v="2211" actId="47"/>
        <pc:sldMkLst>
          <pc:docMk/>
          <pc:sldMk cId="4138970776" sldId="385"/>
        </pc:sldMkLst>
        <pc:spChg chg="mod">
          <ac:chgData name="Caroline Prodger" userId="e4ef2e75-b60b-401b-8ebe-291bdcf405f4" providerId="ADAL" clId="{D63C1F3D-8940-438C-AB41-BD79FF37A258}" dt="2023-09-20T12:06:01.502" v="443" actId="20577"/>
          <ac:spMkLst>
            <pc:docMk/>
            <pc:sldMk cId="4138970776" sldId="385"/>
            <ac:spMk id="2" creationId="{00000000-0000-0000-0000-000000000000}"/>
          </ac:spMkLst>
        </pc:spChg>
        <pc:spChg chg="mod">
          <ac:chgData name="Caroline Prodger" userId="e4ef2e75-b60b-401b-8ebe-291bdcf405f4" providerId="ADAL" clId="{D63C1F3D-8940-438C-AB41-BD79FF37A258}" dt="2023-09-20T12:05:53.994" v="441" actId="20577"/>
          <ac:spMkLst>
            <pc:docMk/>
            <pc:sldMk cId="4138970776" sldId="385"/>
            <ac:spMk id="3" creationId="{00000000-0000-0000-0000-000000000000}"/>
          </ac:spMkLst>
        </pc:spChg>
        <pc:spChg chg="add mod">
          <ac:chgData name="Caroline Prodger" userId="e4ef2e75-b60b-401b-8ebe-291bdcf405f4" providerId="ADAL" clId="{D63C1F3D-8940-438C-AB41-BD79FF37A258}" dt="2023-09-20T12:11:12.075" v="584" actId="20577"/>
          <ac:spMkLst>
            <pc:docMk/>
            <pc:sldMk cId="4138970776" sldId="385"/>
            <ac:spMk id="7" creationId="{2F8AE705-5207-1BAF-EBA2-EA2EF5220C3F}"/>
          </ac:spMkLst>
        </pc:spChg>
        <pc:picChg chg="del mod">
          <ac:chgData name="Caroline Prodger" userId="e4ef2e75-b60b-401b-8ebe-291bdcf405f4" providerId="ADAL" clId="{D63C1F3D-8940-438C-AB41-BD79FF37A258}" dt="2023-09-20T12:04:33.706" v="426" actId="478"/>
          <ac:picMkLst>
            <pc:docMk/>
            <pc:sldMk cId="4138970776" sldId="385"/>
            <ac:picMk id="5" creationId="{8C1FBA81-705A-48AA-9F10-2535F7513EF3}"/>
          </ac:picMkLst>
        </pc:picChg>
        <pc:picChg chg="add del mod">
          <ac:chgData name="Caroline Prodger" userId="e4ef2e75-b60b-401b-8ebe-291bdcf405f4" providerId="ADAL" clId="{D63C1F3D-8940-438C-AB41-BD79FF37A258}" dt="2023-09-20T12:06:33.914" v="448" actId="21"/>
          <ac:picMkLst>
            <pc:docMk/>
            <pc:sldMk cId="4138970776" sldId="385"/>
            <ac:picMk id="6" creationId="{297FA764-8D3A-7651-32E3-ADD88765907F}"/>
          </ac:picMkLst>
        </pc:picChg>
        <pc:picChg chg="add mod">
          <ac:chgData name="Caroline Prodger" userId="e4ef2e75-b60b-401b-8ebe-291bdcf405f4" providerId="ADAL" clId="{D63C1F3D-8940-438C-AB41-BD79FF37A258}" dt="2023-09-20T12:06:47.598" v="453" actId="1076"/>
          <ac:picMkLst>
            <pc:docMk/>
            <pc:sldMk cId="4138970776" sldId="385"/>
            <ac:picMk id="8" creationId="{A81BDE5D-FD2D-0BC2-2D8D-066A1CAB8EAE}"/>
          </ac:picMkLst>
        </pc:picChg>
      </pc:sldChg>
      <pc:sldChg chg="addSp delSp modSp add del mod">
        <pc:chgData name="Caroline Prodger" userId="e4ef2e75-b60b-401b-8ebe-291bdcf405f4" providerId="ADAL" clId="{D63C1F3D-8940-438C-AB41-BD79FF37A258}" dt="2023-09-20T15:39:41.136" v="2274" actId="13822"/>
        <pc:sldMkLst>
          <pc:docMk/>
          <pc:sldMk cId="1839408719" sldId="386"/>
        </pc:sldMkLst>
        <pc:spChg chg="mod">
          <ac:chgData name="Caroline Prodger" userId="e4ef2e75-b60b-401b-8ebe-291bdcf405f4" providerId="ADAL" clId="{D63C1F3D-8940-438C-AB41-BD79FF37A258}" dt="2023-09-20T12:09:48.237" v="505" actId="20577"/>
          <ac:spMkLst>
            <pc:docMk/>
            <pc:sldMk cId="1839408719" sldId="386"/>
            <ac:spMk id="3" creationId="{00000000-0000-0000-0000-000000000000}"/>
          </ac:spMkLst>
        </pc:spChg>
        <pc:spChg chg="add mod">
          <ac:chgData name="Caroline Prodger" userId="e4ef2e75-b60b-401b-8ebe-291bdcf405f4" providerId="ADAL" clId="{D63C1F3D-8940-438C-AB41-BD79FF37A258}" dt="2023-09-20T15:39:41.136" v="2274" actId="13822"/>
          <ac:spMkLst>
            <pc:docMk/>
            <pc:sldMk cId="1839408719" sldId="386"/>
            <ac:spMk id="4" creationId="{2EF8BB69-2751-AF26-FAA4-8D65CACABF6F}"/>
          </ac:spMkLst>
        </pc:spChg>
        <pc:picChg chg="del">
          <ac:chgData name="Caroline Prodger" userId="e4ef2e75-b60b-401b-8ebe-291bdcf405f4" providerId="ADAL" clId="{D63C1F3D-8940-438C-AB41-BD79FF37A258}" dt="2023-09-20T12:07:40.057" v="482" actId="478"/>
          <ac:picMkLst>
            <pc:docMk/>
            <pc:sldMk cId="1839408719" sldId="386"/>
            <ac:picMk id="5" creationId="{8C1FBA81-705A-48AA-9F10-2535F7513EF3}"/>
          </ac:picMkLst>
        </pc:picChg>
        <pc:picChg chg="add mod modCrop">
          <ac:chgData name="Caroline Prodger" userId="e4ef2e75-b60b-401b-8ebe-291bdcf405f4" providerId="ADAL" clId="{D63C1F3D-8940-438C-AB41-BD79FF37A258}" dt="2023-09-20T12:09:42.594" v="503" actId="1076"/>
          <ac:picMkLst>
            <pc:docMk/>
            <pc:sldMk cId="1839408719" sldId="386"/>
            <ac:picMk id="6" creationId="{99AADF1E-4530-137D-0489-B00DAE77BB42}"/>
          </ac:picMkLst>
        </pc:picChg>
      </pc:sldChg>
      <pc:sldChg chg="addSp delSp modSp mod">
        <pc:chgData name="Caroline Prodger" userId="e4ef2e75-b60b-401b-8ebe-291bdcf405f4" providerId="ADAL" clId="{D63C1F3D-8940-438C-AB41-BD79FF37A258}" dt="2023-09-20T15:41:24.807" v="2334" actId="20577"/>
        <pc:sldMkLst>
          <pc:docMk/>
          <pc:sldMk cId="4190119973" sldId="394"/>
        </pc:sldMkLst>
        <pc:spChg chg="mod">
          <ac:chgData name="Caroline Prodger" userId="e4ef2e75-b60b-401b-8ebe-291bdcf405f4" providerId="ADAL" clId="{D63C1F3D-8940-438C-AB41-BD79FF37A258}" dt="2023-09-20T15:40:02.173" v="2276"/>
          <ac:spMkLst>
            <pc:docMk/>
            <pc:sldMk cId="4190119973" sldId="394"/>
            <ac:spMk id="3" creationId="{00000000-0000-0000-0000-000000000000}"/>
          </ac:spMkLst>
        </pc:spChg>
        <pc:spChg chg="add mod">
          <ac:chgData name="Caroline Prodger" userId="e4ef2e75-b60b-401b-8ebe-291bdcf405f4" providerId="ADAL" clId="{D63C1F3D-8940-438C-AB41-BD79FF37A258}" dt="2023-09-20T15:41:24.807" v="2334" actId="20577"/>
          <ac:spMkLst>
            <pc:docMk/>
            <pc:sldMk cId="4190119973" sldId="394"/>
            <ac:spMk id="4" creationId="{0D4F70CD-FB82-C44F-FB5B-B3FD596809DA}"/>
          </ac:spMkLst>
        </pc:spChg>
        <pc:picChg chg="del">
          <ac:chgData name="Caroline Prodger" userId="e4ef2e75-b60b-401b-8ebe-291bdcf405f4" providerId="ADAL" clId="{D63C1F3D-8940-438C-AB41-BD79FF37A258}" dt="2023-09-20T12:13:52.835" v="673" actId="478"/>
          <ac:picMkLst>
            <pc:docMk/>
            <pc:sldMk cId="4190119973" sldId="394"/>
            <ac:picMk id="5" creationId="{8C1FBA81-705A-48AA-9F10-2535F7513EF3}"/>
          </ac:picMkLst>
        </pc:picChg>
        <pc:picChg chg="add mod">
          <ac:chgData name="Caroline Prodger" userId="e4ef2e75-b60b-401b-8ebe-291bdcf405f4" providerId="ADAL" clId="{D63C1F3D-8940-438C-AB41-BD79FF37A258}" dt="2023-09-20T12:16:04.009" v="689" actId="1076"/>
          <ac:picMkLst>
            <pc:docMk/>
            <pc:sldMk cId="4190119973" sldId="394"/>
            <ac:picMk id="6" creationId="{F8CC16DC-FF84-323F-E30A-2B41CEA6990B}"/>
          </ac:picMkLst>
        </pc:picChg>
      </pc:sldChg>
      <pc:sldChg chg="del">
        <pc:chgData name="Caroline Prodger" userId="e4ef2e75-b60b-401b-8ebe-291bdcf405f4" providerId="ADAL" clId="{D63C1F3D-8940-438C-AB41-BD79FF37A258}" dt="2023-09-20T12:53:35.692" v="1497" actId="2696"/>
        <pc:sldMkLst>
          <pc:docMk/>
          <pc:sldMk cId="891711828" sldId="395"/>
        </pc:sldMkLst>
      </pc:sldChg>
      <pc:sldChg chg="del">
        <pc:chgData name="Caroline Prodger" userId="e4ef2e75-b60b-401b-8ebe-291bdcf405f4" providerId="ADAL" clId="{D63C1F3D-8940-438C-AB41-BD79FF37A258}" dt="2023-09-20T12:53:35.692" v="1497" actId="2696"/>
        <pc:sldMkLst>
          <pc:docMk/>
          <pc:sldMk cId="1349420079" sldId="396"/>
        </pc:sldMkLst>
      </pc:sldChg>
      <pc:sldChg chg="del">
        <pc:chgData name="Caroline Prodger" userId="e4ef2e75-b60b-401b-8ebe-291bdcf405f4" providerId="ADAL" clId="{D63C1F3D-8940-438C-AB41-BD79FF37A258}" dt="2023-09-20T12:53:35.692" v="1497" actId="2696"/>
        <pc:sldMkLst>
          <pc:docMk/>
          <pc:sldMk cId="1148693624" sldId="397"/>
        </pc:sldMkLst>
      </pc:sldChg>
      <pc:sldChg chg="delSp modSp mod">
        <pc:chgData name="Caroline Prodger" userId="e4ef2e75-b60b-401b-8ebe-291bdcf405f4" providerId="ADAL" clId="{D63C1F3D-8940-438C-AB41-BD79FF37A258}" dt="2023-09-20T15:13:15.629" v="2100" actId="20577"/>
        <pc:sldMkLst>
          <pc:docMk/>
          <pc:sldMk cId="2830208386" sldId="398"/>
        </pc:sldMkLst>
        <pc:spChg chg="mod">
          <ac:chgData name="Caroline Prodger" userId="e4ef2e75-b60b-401b-8ebe-291bdcf405f4" providerId="ADAL" clId="{D63C1F3D-8940-438C-AB41-BD79FF37A258}" dt="2023-09-20T15:10:38.643" v="2009" actId="20577"/>
          <ac:spMkLst>
            <pc:docMk/>
            <pc:sldMk cId="2830208386" sldId="398"/>
            <ac:spMk id="2" creationId="{00000000-0000-0000-0000-000000000000}"/>
          </ac:spMkLst>
        </pc:spChg>
        <pc:spChg chg="mod">
          <ac:chgData name="Caroline Prodger" userId="e4ef2e75-b60b-401b-8ebe-291bdcf405f4" providerId="ADAL" clId="{D63C1F3D-8940-438C-AB41-BD79FF37A258}" dt="2023-09-20T15:13:15.629" v="2100" actId="20577"/>
          <ac:spMkLst>
            <pc:docMk/>
            <pc:sldMk cId="2830208386" sldId="398"/>
            <ac:spMk id="3" creationId="{00000000-0000-0000-0000-000000000000}"/>
          </ac:spMkLst>
        </pc:spChg>
        <pc:picChg chg="del">
          <ac:chgData name="Caroline Prodger" userId="e4ef2e75-b60b-401b-8ebe-291bdcf405f4" providerId="ADAL" clId="{D63C1F3D-8940-438C-AB41-BD79FF37A258}" dt="2023-09-20T13:11:15.269" v="1554" actId="478"/>
          <ac:picMkLst>
            <pc:docMk/>
            <pc:sldMk cId="2830208386" sldId="398"/>
            <ac:picMk id="5" creationId="{0C7FE338-49C7-37F1-DE87-0D4D61CA4CCC}"/>
          </ac:picMkLst>
        </pc:picChg>
      </pc:sldChg>
      <pc:sldChg chg="delSp modSp del mod">
        <pc:chgData name="Caroline Prodger" userId="e4ef2e75-b60b-401b-8ebe-291bdcf405f4" providerId="ADAL" clId="{D63C1F3D-8940-438C-AB41-BD79FF37A258}" dt="2023-09-20T15:13:21.331" v="2101" actId="2696"/>
        <pc:sldMkLst>
          <pc:docMk/>
          <pc:sldMk cId="3167145359" sldId="399"/>
        </pc:sldMkLst>
        <pc:spChg chg="mod">
          <ac:chgData name="Caroline Prodger" userId="e4ef2e75-b60b-401b-8ebe-291bdcf405f4" providerId="ADAL" clId="{D63C1F3D-8940-438C-AB41-BD79FF37A258}" dt="2023-09-20T15:03:21.927" v="1725" actId="20577"/>
          <ac:spMkLst>
            <pc:docMk/>
            <pc:sldMk cId="3167145359" sldId="399"/>
            <ac:spMk id="3" creationId="{00000000-0000-0000-0000-000000000000}"/>
          </ac:spMkLst>
        </pc:spChg>
        <pc:picChg chg="del">
          <ac:chgData name="Caroline Prodger" userId="e4ef2e75-b60b-401b-8ebe-291bdcf405f4" providerId="ADAL" clId="{D63C1F3D-8940-438C-AB41-BD79FF37A258}" dt="2023-09-20T15:03:25.268" v="1726" actId="478"/>
          <ac:picMkLst>
            <pc:docMk/>
            <pc:sldMk cId="3167145359" sldId="399"/>
            <ac:picMk id="5" creationId="{0C7FE338-49C7-37F1-DE87-0D4D61CA4CCC}"/>
          </ac:picMkLst>
        </pc:picChg>
      </pc:sldChg>
      <pc:sldChg chg="addSp delSp modSp mod">
        <pc:chgData name="Caroline Prodger" userId="e4ef2e75-b60b-401b-8ebe-291bdcf405f4" providerId="ADAL" clId="{D63C1F3D-8940-438C-AB41-BD79FF37A258}" dt="2023-09-20T15:20:01.476" v="2207" actId="1076"/>
        <pc:sldMkLst>
          <pc:docMk/>
          <pc:sldMk cId="2442972938" sldId="400"/>
        </pc:sldMkLst>
        <pc:spChg chg="mod">
          <ac:chgData name="Caroline Prodger" userId="e4ef2e75-b60b-401b-8ebe-291bdcf405f4" providerId="ADAL" clId="{D63C1F3D-8940-438C-AB41-BD79FF37A258}" dt="2023-09-20T15:14:25.739" v="2110" actId="20577"/>
          <ac:spMkLst>
            <pc:docMk/>
            <pc:sldMk cId="2442972938" sldId="400"/>
            <ac:spMk id="2" creationId="{00000000-0000-0000-0000-000000000000}"/>
          </ac:spMkLst>
        </pc:spChg>
        <pc:spChg chg="mod">
          <ac:chgData name="Caroline Prodger" userId="e4ef2e75-b60b-401b-8ebe-291bdcf405f4" providerId="ADAL" clId="{D63C1F3D-8940-438C-AB41-BD79FF37A258}" dt="2023-09-20T15:19:52.937" v="2206" actId="20577"/>
          <ac:spMkLst>
            <pc:docMk/>
            <pc:sldMk cId="2442972938" sldId="400"/>
            <ac:spMk id="3" creationId="{00000000-0000-0000-0000-000000000000}"/>
          </ac:spMkLst>
        </pc:spChg>
        <pc:graphicFrameChg chg="add del mod modGraphic">
          <ac:chgData name="Caroline Prodger" userId="e4ef2e75-b60b-401b-8ebe-291bdcf405f4" providerId="ADAL" clId="{D63C1F3D-8940-438C-AB41-BD79FF37A258}" dt="2023-09-20T15:19:10.296" v="2188" actId="21"/>
          <ac:graphicFrameMkLst>
            <pc:docMk/>
            <pc:sldMk cId="2442972938" sldId="400"/>
            <ac:graphicFrameMk id="4" creationId="{10312C23-ACC9-7E8A-995E-FD384874BC5F}"/>
          </ac:graphicFrameMkLst>
        </pc:graphicFrameChg>
        <pc:graphicFrameChg chg="add mod modGraphic">
          <ac:chgData name="Caroline Prodger" userId="e4ef2e75-b60b-401b-8ebe-291bdcf405f4" providerId="ADAL" clId="{D63C1F3D-8940-438C-AB41-BD79FF37A258}" dt="2023-09-20T15:20:01.476" v="2207" actId="1076"/>
          <ac:graphicFrameMkLst>
            <pc:docMk/>
            <pc:sldMk cId="2442972938" sldId="400"/>
            <ac:graphicFrameMk id="6" creationId="{E94D5E1E-8E9F-465F-B2F4-498633F14CCB}"/>
          </ac:graphicFrameMkLst>
        </pc:graphicFrameChg>
        <pc:picChg chg="del">
          <ac:chgData name="Caroline Prodger" userId="e4ef2e75-b60b-401b-8ebe-291bdcf405f4" providerId="ADAL" clId="{D63C1F3D-8940-438C-AB41-BD79FF37A258}" dt="2023-09-20T15:14:11.835" v="2102" actId="478"/>
          <ac:picMkLst>
            <pc:docMk/>
            <pc:sldMk cId="2442972938" sldId="400"/>
            <ac:picMk id="5" creationId="{0C7FE338-49C7-37F1-DE87-0D4D61CA4CCC}"/>
          </ac:picMkLst>
        </pc:picChg>
      </pc:sldChg>
      <pc:sldChg chg="addSp delSp modSp mod">
        <pc:chgData name="Caroline Prodger" userId="e4ef2e75-b60b-401b-8ebe-291bdcf405f4" providerId="ADAL" clId="{D63C1F3D-8940-438C-AB41-BD79FF37A258}" dt="2023-09-20T12:13:29.497" v="670" actId="20577"/>
        <pc:sldMkLst>
          <pc:docMk/>
          <pc:sldMk cId="2004363935" sldId="401"/>
        </pc:sldMkLst>
        <pc:spChg chg="mod">
          <ac:chgData name="Caroline Prodger" userId="e4ef2e75-b60b-401b-8ebe-291bdcf405f4" providerId="ADAL" clId="{D63C1F3D-8940-438C-AB41-BD79FF37A258}" dt="2023-09-20T12:10:02.861" v="509" actId="20577"/>
          <ac:spMkLst>
            <pc:docMk/>
            <pc:sldMk cId="2004363935" sldId="401"/>
            <ac:spMk id="2" creationId="{00000000-0000-0000-0000-000000000000}"/>
          </ac:spMkLst>
        </pc:spChg>
        <pc:spChg chg="mod">
          <ac:chgData name="Caroline Prodger" userId="e4ef2e75-b60b-401b-8ebe-291bdcf405f4" providerId="ADAL" clId="{D63C1F3D-8940-438C-AB41-BD79FF37A258}" dt="2023-09-20T12:11:59.676" v="625" actId="13822"/>
          <ac:spMkLst>
            <pc:docMk/>
            <pc:sldMk cId="2004363935" sldId="401"/>
            <ac:spMk id="3" creationId="{00000000-0000-0000-0000-000000000000}"/>
          </ac:spMkLst>
        </pc:spChg>
        <pc:spChg chg="add mod">
          <ac:chgData name="Caroline Prodger" userId="e4ef2e75-b60b-401b-8ebe-291bdcf405f4" providerId="ADAL" clId="{D63C1F3D-8940-438C-AB41-BD79FF37A258}" dt="2023-09-20T12:13:29.497" v="670" actId="20577"/>
          <ac:spMkLst>
            <pc:docMk/>
            <pc:sldMk cId="2004363935" sldId="401"/>
            <ac:spMk id="4" creationId="{CB7860E8-B48D-A1F9-0E9D-6BBCA466DC35}"/>
          </ac:spMkLst>
        </pc:spChg>
        <pc:picChg chg="del">
          <ac:chgData name="Caroline Prodger" userId="e4ef2e75-b60b-401b-8ebe-291bdcf405f4" providerId="ADAL" clId="{D63C1F3D-8940-438C-AB41-BD79FF37A258}" dt="2023-09-20T12:10:22.662" v="510" actId="478"/>
          <ac:picMkLst>
            <pc:docMk/>
            <pc:sldMk cId="2004363935" sldId="401"/>
            <ac:picMk id="5" creationId="{8C1FBA81-705A-48AA-9F10-2535F7513EF3}"/>
          </ac:picMkLst>
        </pc:picChg>
      </pc:sldChg>
      <pc:sldChg chg="addSp modSp new mod">
        <pc:chgData name="Caroline Prodger" userId="e4ef2e75-b60b-401b-8ebe-291bdcf405f4" providerId="ADAL" clId="{D63C1F3D-8940-438C-AB41-BD79FF37A258}" dt="2023-09-20T11:58:26.389" v="375" actId="12100"/>
        <pc:sldMkLst>
          <pc:docMk/>
          <pc:sldMk cId="1919652359" sldId="402"/>
        </pc:sldMkLst>
        <pc:spChg chg="mod">
          <ac:chgData name="Caroline Prodger" userId="e4ef2e75-b60b-401b-8ebe-291bdcf405f4" providerId="ADAL" clId="{D63C1F3D-8940-438C-AB41-BD79FF37A258}" dt="2023-09-20T11:50:21.385" v="80" actId="20577"/>
          <ac:spMkLst>
            <pc:docMk/>
            <pc:sldMk cId="1919652359" sldId="402"/>
            <ac:spMk id="2" creationId="{31B00798-7AA1-77BB-2BA3-DAC1BC0497F3}"/>
          </ac:spMkLst>
        </pc:spChg>
        <pc:spChg chg="mod">
          <ac:chgData name="Caroline Prodger" userId="e4ef2e75-b60b-401b-8ebe-291bdcf405f4" providerId="ADAL" clId="{D63C1F3D-8940-438C-AB41-BD79FF37A258}" dt="2023-09-20T11:56:25.396" v="305" actId="20577"/>
          <ac:spMkLst>
            <pc:docMk/>
            <pc:sldMk cId="1919652359" sldId="402"/>
            <ac:spMk id="3" creationId="{CD696B20-A37D-FD64-5D26-4600CD5990B7}"/>
          </ac:spMkLst>
        </pc:spChg>
        <pc:graphicFrameChg chg="add mod modGraphic">
          <ac:chgData name="Caroline Prodger" userId="e4ef2e75-b60b-401b-8ebe-291bdcf405f4" providerId="ADAL" clId="{D63C1F3D-8940-438C-AB41-BD79FF37A258}" dt="2023-09-20T11:58:26.389" v="375" actId="12100"/>
          <ac:graphicFrameMkLst>
            <pc:docMk/>
            <pc:sldMk cId="1919652359" sldId="402"/>
            <ac:graphicFrameMk id="4" creationId="{92826EA4-89E5-DFEA-E2BB-76BA45F42B59}"/>
          </ac:graphicFrameMkLst>
        </pc:graphicFrameChg>
      </pc:sldChg>
      <pc:sldChg chg="addSp modSp new mod">
        <pc:chgData name="Caroline Prodger" userId="e4ef2e75-b60b-401b-8ebe-291bdcf405f4" providerId="ADAL" clId="{D63C1F3D-8940-438C-AB41-BD79FF37A258}" dt="2023-09-20T12:27:41.495" v="962" actId="20577"/>
        <pc:sldMkLst>
          <pc:docMk/>
          <pc:sldMk cId="2027034905" sldId="403"/>
        </pc:sldMkLst>
        <pc:spChg chg="mod">
          <ac:chgData name="Caroline Prodger" userId="e4ef2e75-b60b-401b-8ebe-291bdcf405f4" providerId="ADAL" clId="{D63C1F3D-8940-438C-AB41-BD79FF37A258}" dt="2023-09-20T12:17:55.325" v="739" actId="20577"/>
          <ac:spMkLst>
            <pc:docMk/>
            <pc:sldMk cId="2027034905" sldId="403"/>
            <ac:spMk id="2" creationId="{F4C523CA-5768-F573-1643-25BF0240230F}"/>
          </ac:spMkLst>
        </pc:spChg>
        <pc:spChg chg="mod">
          <ac:chgData name="Caroline Prodger" userId="e4ef2e75-b60b-401b-8ebe-291bdcf405f4" providerId="ADAL" clId="{D63C1F3D-8940-438C-AB41-BD79FF37A258}" dt="2023-09-20T12:27:41.495" v="962" actId="20577"/>
          <ac:spMkLst>
            <pc:docMk/>
            <pc:sldMk cId="2027034905" sldId="403"/>
            <ac:spMk id="3" creationId="{A164CC87-F436-B80F-28BC-AD45A58DD07A}"/>
          </ac:spMkLst>
        </pc:spChg>
        <pc:picChg chg="add mod">
          <ac:chgData name="Caroline Prodger" userId="e4ef2e75-b60b-401b-8ebe-291bdcf405f4" providerId="ADAL" clId="{D63C1F3D-8940-438C-AB41-BD79FF37A258}" dt="2023-09-20T12:22:28.159" v="873" actId="14100"/>
          <ac:picMkLst>
            <pc:docMk/>
            <pc:sldMk cId="2027034905" sldId="403"/>
            <ac:picMk id="5" creationId="{B5063A06-F825-8C73-EAE1-2244617852D8}"/>
          </ac:picMkLst>
        </pc:picChg>
      </pc:sldChg>
      <pc:sldChg chg="addSp modSp new mod ord">
        <pc:chgData name="Caroline Prodger" userId="e4ef2e75-b60b-401b-8ebe-291bdcf405f4" providerId="ADAL" clId="{D63C1F3D-8940-438C-AB41-BD79FF37A258}" dt="2023-09-20T12:52:15.811" v="1403"/>
        <pc:sldMkLst>
          <pc:docMk/>
          <pc:sldMk cId="810430114" sldId="404"/>
        </pc:sldMkLst>
        <pc:spChg chg="mod">
          <ac:chgData name="Caroline Prodger" userId="e4ef2e75-b60b-401b-8ebe-291bdcf405f4" providerId="ADAL" clId="{D63C1F3D-8940-438C-AB41-BD79FF37A258}" dt="2023-09-20T12:37:09.649" v="1130" actId="20577"/>
          <ac:spMkLst>
            <pc:docMk/>
            <pc:sldMk cId="810430114" sldId="404"/>
            <ac:spMk id="2" creationId="{159D6DD8-E87D-21C2-1645-7F504FC868B2}"/>
          </ac:spMkLst>
        </pc:spChg>
        <pc:spChg chg="mod">
          <ac:chgData name="Caroline Prodger" userId="e4ef2e75-b60b-401b-8ebe-291bdcf405f4" providerId="ADAL" clId="{D63C1F3D-8940-438C-AB41-BD79FF37A258}" dt="2023-09-20T12:51:30.751" v="1396"/>
          <ac:spMkLst>
            <pc:docMk/>
            <pc:sldMk cId="810430114" sldId="404"/>
            <ac:spMk id="3" creationId="{D774F82B-9225-3595-ED5C-BC6A9FB781E0}"/>
          </ac:spMkLst>
        </pc:spChg>
        <pc:spChg chg="add mod">
          <ac:chgData name="Caroline Prodger" userId="e4ef2e75-b60b-401b-8ebe-291bdcf405f4" providerId="ADAL" clId="{D63C1F3D-8940-438C-AB41-BD79FF37A258}" dt="2023-09-20T12:52:00.198" v="1401" actId="1076"/>
          <ac:spMkLst>
            <pc:docMk/>
            <pc:sldMk cId="810430114" sldId="404"/>
            <ac:spMk id="6" creationId="{7233F6D1-3723-E56D-45A9-CA0932710D55}"/>
          </ac:spMkLst>
        </pc:spChg>
        <pc:picChg chg="add mod modCrop">
          <ac:chgData name="Caroline Prodger" userId="e4ef2e75-b60b-401b-8ebe-291bdcf405f4" providerId="ADAL" clId="{D63C1F3D-8940-438C-AB41-BD79FF37A258}" dt="2023-09-20T12:51:33.622" v="1397" actId="1076"/>
          <ac:picMkLst>
            <pc:docMk/>
            <pc:sldMk cId="810430114" sldId="404"/>
            <ac:picMk id="5" creationId="{0FAFBC8E-3BF0-D347-9ED6-4449B6A481A0}"/>
          </ac:picMkLst>
        </pc:picChg>
      </pc:sldChg>
    </pc:docChg>
  </pc:docChgLst>
  <pc:docChgLst>
    <pc:chgData name="Caroline Prodger" userId="e4ef2e75-b60b-401b-8ebe-291bdcf405f4" providerId="ADAL" clId="{0405A905-5D04-4E4E-BC4A-A5F35252F50B}"/>
    <pc:docChg chg="modSld modMainMaster">
      <pc:chgData name="Caroline Prodger" userId="e4ef2e75-b60b-401b-8ebe-291bdcf405f4" providerId="ADAL" clId="{0405A905-5D04-4E4E-BC4A-A5F35252F50B}" dt="2023-10-09T16:04:43.914" v="158" actId="20577"/>
      <pc:docMkLst>
        <pc:docMk/>
      </pc:docMkLst>
      <pc:sldChg chg="addSp modSp mod">
        <pc:chgData name="Caroline Prodger" userId="e4ef2e75-b60b-401b-8ebe-291bdcf405f4" providerId="ADAL" clId="{0405A905-5D04-4E4E-BC4A-A5F35252F50B}" dt="2023-10-09T16:02:08.791" v="135" actId="14100"/>
        <pc:sldMkLst>
          <pc:docMk/>
          <pc:sldMk cId="1981026130" sldId="344"/>
        </pc:sldMkLst>
        <pc:spChg chg="mod">
          <ac:chgData name="Caroline Prodger" userId="e4ef2e75-b60b-401b-8ebe-291bdcf405f4" providerId="ADAL" clId="{0405A905-5D04-4E4E-BC4A-A5F35252F50B}" dt="2023-10-09T16:02:01.302" v="134" actId="20578"/>
          <ac:spMkLst>
            <pc:docMk/>
            <pc:sldMk cId="1981026130" sldId="344"/>
            <ac:spMk id="3" creationId="{00000000-0000-0000-0000-000000000000}"/>
          </ac:spMkLst>
        </pc:spChg>
        <pc:spChg chg="add mod">
          <ac:chgData name="Caroline Prodger" userId="e4ef2e75-b60b-401b-8ebe-291bdcf405f4" providerId="ADAL" clId="{0405A905-5D04-4E4E-BC4A-A5F35252F50B}" dt="2023-10-09T16:01:32.825" v="130" actId="1076"/>
          <ac:spMkLst>
            <pc:docMk/>
            <pc:sldMk cId="1981026130" sldId="344"/>
            <ac:spMk id="6" creationId="{6827FE9D-F5F8-EBB9-8DFE-62B5A7C55459}"/>
          </ac:spMkLst>
        </pc:spChg>
        <pc:picChg chg="mod">
          <ac:chgData name="Caroline Prodger" userId="e4ef2e75-b60b-401b-8ebe-291bdcf405f4" providerId="ADAL" clId="{0405A905-5D04-4E4E-BC4A-A5F35252F50B}" dt="2023-10-09T16:02:08.791" v="135" actId="14100"/>
          <ac:picMkLst>
            <pc:docMk/>
            <pc:sldMk cId="1981026130" sldId="344"/>
            <ac:picMk id="5" creationId="{D3F65677-B241-8A43-65FA-B1717B2A3C63}"/>
          </ac:picMkLst>
        </pc:picChg>
      </pc:sldChg>
      <pc:sldChg chg="modSp mod">
        <pc:chgData name="Caroline Prodger" userId="e4ef2e75-b60b-401b-8ebe-291bdcf405f4" providerId="ADAL" clId="{0405A905-5D04-4E4E-BC4A-A5F35252F50B}" dt="2023-10-09T16:03:49.196" v="156" actId="20577"/>
        <pc:sldMkLst>
          <pc:docMk/>
          <pc:sldMk cId="810430114" sldId="404"/>
        </pc:sldMkLst>
        <pc:spChg chg="mod">
          <ac:chgData name="Caroline Prodger" userId="e4ef2e75-b60b-401b-8ebe-291bdcf405f4" providerId="ADAL" clId="{0405A905-5D04-4E4E-BC4A-A5F35252F50B}" dt="2023-10-09T16:03:11.797" v="139" actId="20577"/>
          <ac:spMkLst>
            <pc:docMk/>
            <pc:sldMk cId="810430114" sldId="404"/>
            <ac:spMk id="2" creationId="{159D6DD8-E87D-21C2-1645-7F504FC868B2}"/>
          </ac:spMkLst>
        </pc:spChg>
        <pc:spChg chg="mod">
          <ac:chgData name="Caroline Prodger" userId="e4ef2e75-b60b-401b-8ebe-291bdcf405f4" providerId="ADAL" clId="{0405A905-5D04-4E4E-BC4A-A5F35252F50B}" dt="2023-10-09T16:03:15.550" v="140" actId="113"/>
          <ac:spMkLst>
            <pc:docMk/>
            <pc:sldMk cId="810430114" sldId="404"/>
            <ac:spMk id="3" creationId="{D774F82B-9225-3595-ED5C-BC6A9FB781E0}"/>
          </ac:spMkLst>
        </pc:spChg>
        <pc:spChg chg="mod">
          <ac:chgData name="Caroline Prodger" userId="e4ef2e75-b60b-401b-8ebe-291bdcf405f4" providerId="ADAL" clId="{0405A905-5D04-4E4E-BC4A-A5F35252F50B}" dt="2023-10-09T16:03:49.196" v="156" actId="20577"/>
          <ac:spMkLst>
            <pc:docMk/>
            <pc:sldMk cId="810430114" sldId="404"/>
            <ac:spMk id="6" creationId="{7233F6D1-3723-E56D-45A9-CA0932710D55}"/>
          </ac:spMkLst>
        </pc:spChg>
      </pc:sldChg>
      <pc:sldMasterChg chg="modSp mod">
        <pc:chgData name="Caroline Prodger" userId="e4ef2e75-b60b-401b-8ebe-291bdcf405f4" providerId="ADAL" clId="{0405A905-5D04-4E4E-BC4A-A5F35252F50B}" dt="2023-10-09T16:04:43.914" v="158" actId="20577"/>
        <pc:sldMasterMkLst>
          <pc:docMk/>
          <pc:sldMasterMk cId="0" sldId="2147483651"/>
        </pc:sldMasterMkLst>
        <pc:spChg chg="mod">
          <ac:chgData name="Caroline Prodger" userId="e4ef2e75-b60b-401b-8ebe-291bdcf405f4" providerId="ADAL" clId="{0405A905-5D04-4E4E-BC4A-A5F35252F50B}" dt="2023-10-09T16:04:43.914" v="158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image" Target="../media/image4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image" Target="../media/image4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6BAB41-1D87-4667-8398-667EF38568C2}" type="doc">
      <dgm:prSet loTypeId="urn:microsoft.com/office/officeart/2005/8/layout/bList2" loCatId="list" qsTypeId="urn:microsoft.com/office/officeart/2005/8/quickstyle/simple1" qsCatId="simple" csTypeId="urn:microsoft.com/office/officeart/2005/8/colors/accent2_2" csCatId="accent2" phldr="1"/>
      <dgm:spPr/>
    </dgm:pt>
    <dgm:pt modelId="{647E169A-9E91-49E1-8288-D83F66EF14F6}">
      <dgm:prSet phldrT="[Text]"/>
      <dgm:spPr/>
      <dgm:t>
        <a:bodyPr/>
        <a:lstStyle/>
        <a:p>
          <a:r>
            <a:rPr lang="en-US" dirty="0"/>
            <a:t>Sales revenues</a:t>
          </a:r>
          <a:endParaRPr lang="en-GB" dirty="0"/>
        </a:p>
      </dgm:t>
    </dgm:pt>
    <dgm:pt modelId="{EC9A2A6B-08B0-495A-B577-FF8DF600ECFB}" type="parTrans" cxnId="{68E8C34B-2C0C-4FD0-8E57-34EF3CD69E0C}">
      <dgm:prSet/>
      <dgm:spPr/>
      <dgm:t>
        <a:bodyPr/>
        <a:lstStyle/>
        <a:p>
          <a:endParaRPr lang="en-GB"/>
        </a:p>
      </dgm:t>
    </dgm:pt>
    <dgm:pt modelId="{92545436-4BD1-471D-8ADA-23ADBA670091}" type="sibTrans" cxnId="{68E8C34B-2C0C-4FD0-8E57-34EF3CD69E0C}">
      <dgm:prSet/>
      <dgm:spPr/>
      <dgm:t>
        <a:bodyPr/>
        <a:lstStyle/>
        <a:p>
          <a:endParaRPr lang="en-GB"/>
        </a:p>
      </dgm:t>
    </dgm:pt>
    <dgm:pt modelId="{C6D35888-3EBF-4CA2-BFB1-334BA255FAA5}">
      <dgm:prSet phldrT="[Text]"/>
      <dgm:spPr/>
      <dgm:t>
        <a:bodyPr/>
        <a:lstStyle/>
        <a:p>
          <a:r>
            <a:rPr lang="en-US" dirty="0"/>
            <a:t>Expenses</a:t>
          </a:r>
          <a:endParaRPr lang="en-GB" dirty="0"/>
        </a:p>
      </dgm:t>
    </dgm:pt>
    <dgm:pt modelId="{4DD027F3-8C24-42CC-A4C6-6A4D8805CF64}" type="parTrans" cxnId="{A548CE1A-BE0F-4C02-9C6F-8431E1F3E601}">
      <dgm:prSet/>
      <dgm:spPr/>
      <dgm:t>
        <a:bodyPr/>
        <a:lstStyle/>
        <a:p>
          <a:endParaRPr lang="en-GB"/>
        </a:p>
      </dgm:t>
    </dgm:pt>
    <dgm:pt modelId="{7AD317C0-E7E1-4085-8A32-9F1DA6A4AAEF}" type="sibTrans" cxnId="{A548CE1A-BE0F-4C02-9C6F-8431E1F3E601}">
      <dgm:prSet/>
      <dgm:spPr/>
      <dgm:t>
        <a:bodyPr/>
        <a:lstStyle/>
        <a:p>
          <a:endParaRPr lang="en-GB"/>
        </a:p>
      </dgm:t>
    </dgm:pt>
    <dgm:pt modelId="{57F78761-CBB4-4418-BC16-9B0DA318F01A}">
      <dgm:prSet phldrT="[Text]"/>
      <dgm:spPr/>
      <dgm:t>
        <a:bodyPr/>
        <a:lstStyle/>
        <a:p>
          <a:r>
            <a:rPr lang="en-US" dirty="0"/>
            <a:t>Profit</a:t>
          </a:r>
          <a:endParaRPr lang="en-GB" dirty="0"/>
        </a:p>
      </dgm:t>
    </dgm:pt>
    <dgm:pt modelId="{3332B055-B484-4D4D-8D55-2AD9A0E7B8FC}" type="parTrans" cxnId="{A6BBB10D-6FA9-4075-9EE1-7992D2B24711}">
      <dgm:prSet/>
      <dgm:spPr/>
      <dgm:t>
        <a:bodyPr/>
        <a:lstStyle/>
        <a:p>
          <a:endParaRPr lang="en-GB"/>
        </a:p>
      </dgm:t>
    </dgm:pt>
    <dgm:pt modelId="{9E1E8F6A-2125-40EF-98AF-26FB5C802A77}" type="sibTrans" cxnId="{A6BBB10D-6FA9-4075-9EE1-7992D2B24711}">
      <dgm:prSet/>
      <dgm:spPr/>
      <dgm:t>
        <a:bodyPr/>
        <a:lstStyle/>
        <a:p>
          <a:endParaRPr lang="en-GB"/>
        </a:p>
      </dgm:t>
    </dgm:pt>
    <dgm:pt modelId="{4A9C9389-57F0-40F7-B423-D96896484E8F}">
      <dgm:prSet/>
      <dgm:spPr/>
      <dgm:t>
        <a:bodyPr/>
        <a:lstStyle/>
        <a:p>
          <a:pPr>
            <a:buClr>
              <a:srgbClr val="0077E3"/>
            </a:buClr>
            <a:buFont typeface="Arial" panose="020B0604020202020204" pitchFamily="34" charset="0"/>
            <a:buChar char="•"/>
          </a:pPr>
          <a:r>
            <a:rPr lang="en-US" b="0" dirty="0"/>
            <a:t>Sales of products or services (e.g. crops, livestock, gardening or pet care services)</a:t>
          </a:r>
          <a:endParaRPr lang="en-GB" b="0" dirty="0"/>
        </a:p>
      </dgm:t>
    </dgm:pt>
    <dgm:pt modelId="{E6EB7BE8-E8B8-4E46-BF6C-FEAA40389088}" type="parTrans" cxnId="{33D032A6-2BF7-47B4-939F-2CD33B594B2F}">
      <dgm:prSet/>
      <dgm:spPr/>
      <dgm:t>
        <a:bodyPr/>
        <a:lstStyle/>
        <a:p>
          <a:endParaRPr lang="en-GB"/>
        </a:p>
      </dgm:t>
    </dgm:pt>
    <dgm:pt modelId="{41EBA2BD-6923-4DEC-98E9-FB727D95B1F4}" type="sibTrans" cxnId="{33D032A6-2BF7-47B4-939F-2CD33B594B2F}">
      <dgm:prSet/>
      <dgm:spPr/>
      <dgm:t>
        <a:bodyPr/>
        <a:lstStyle/>
        <a:p>
          <a:endParaRPr lang="en-GB"/>
        </a:p>
      </dgm:t>
    </dgm:pt>
    <dgm:pt modelId="{4565801D-F276-4B88-B148-49170AC58ACA}">
      <dgm:prSet/>
      <dgm:spPr/>
      <dgm:t>
        <a:bodyPr/>
        <a:lstStyle/>
        <a:p>
          <a:pPr>
            <a:buClr>
              <a:srgbClr val="0077E3"/>
            </a:buClr>
          </a:pPr>
          <a:r>
            <a:rPr lang="en-US" b="0" dirty="0"/>
            <a:t>Costs such as raw materials, fuel, seeds, machinery, employees</a:t>
          </a:r>
          <a:endParaRPr lang="en-GB" b="0" dirty="0"/>
        </a:p>
      </dgm:t>
    </dgm:pt>
    <dgm:pt modelId="{AB5CEFEA-5520-4BEE-92B0-0E203E7E0CC5}" type="parTrans" cxnId="{2F059D99-FE33-4FD2-8AA0-A9DB83C2090F}">
      <dgm:prSet/>
      <dgm:spPr/>
      <dgm:t>
        <a:bodyPr/>
        <a:lstStyle/>
        <a:p>
          <a:endParaRPr lang="en-GB"/>
        </a:p>
      </dgm:t>
    </dgm:pt>
    <dgm:pt modelId="{93C8C19D-AA9F-4492-A2B9-1C11880E703F}" type="sibTrans" cxnId="{2F059D99-FE33-4FD2-8AA0-A9DB83C2090F}">
      <dgm:prSet/>
      <dgm:spPr/>
      <dgm:t>
        <a:bodyPr/>
        <a:lstStyle/>
        <a:p>
          <a:endParaRPr lang="en-GB"/>
        </a:p>
      </dgm:t>
    </dgm:pt>
    <dgm:pt modelId="{4AD1EDDD-9E2B-4ED2-B8FF-8A6CE61A85A6}">
      <dgm:prSet/>
      <dgm:spPr/>
      <dgm:t>
        <a:bodyPr/>
        <a:lstStyle/>
        <a:p>
          <a:pPr>
            <a:buClr>
              <a:srgbClr val="0077E3"/>
            </a:buClr>
          </a:pPr>
          <a:r>
            <a:rPr lang="en-US" b="0" dirty="0"/>
            <a:t>Surplus money after expenses paid</a:t>
          </a:r>
          <a:endParaRPr lang="en-GB" b="0" dirty="0"/>
        </a:p>
      </dgm:t>
    </dgm:pt>
    <dgm:pt modelId="{0052952C-42A1-4EC0-A357-9D0755213FF7}" type="parTrans" cxnId="{2B11AB12-E3ED-4F1F-90BF-2517DD6309F2}">
      <dgm:prSet/>
      <dgm:spPr/>
      <dgm:t>
        <a:bodyPr/>
        <a:lstStyle/>
        <a:p>
          <a:endParaRPr lang="en-GB"/>
        </a:p>
      </dgm:t>
    </dgm:pt>
    <dgm:pt modelId="{C72F6461-FDBB-41DE-AFD7-073DF34386E7}" type="sibTrans" cxnId="{2B11AB12-E3ED-4F1F-90BF-2517DD6309F2}">
      <dgm:prSet/>
      <dgm:spPr/>
      <dgm:t>
        <a:bodyPr/>
        <a:lstStyle/>
        <a:p>
          <a:endParaRPr lang="en-GB"/>
        </a:p>
      </dgm:t>
    </dgm:pt>
    <dgm:pt modelId="{41641C77-4028-46DE-AB63-25612C2A04DE}" type="pres">
      <dgm:prSet presAssocID="{C26BAB41-1D87-4667-8398-667EF38568C2}" presName="diagram" presStyleCnt="0">
        <dgm:presLayoutVars>
          <dgm:dir/>
          <dgm:animLvl val="lvl"/>
          <dgm:resizeHandles val="exact"/>
        </dgm:presLayoutVars>
      </dgm:prSet>
      <dgm:spPr/>
    </dgm:pt>
    <dgm:pt modelId="{97B1928A-D7E0-45C9-BBF7-7CF62A13E78A}" type="pres">
      <dgm:prSet presAssocID="{647E169A-9E91-49E1-8288-D83F66EF14F6}" presName="compNode" presStyleCnt="0"/>
      <dgm:spPr/>
    </dgm:pt>
    <dgm:pt modelId="{2124BF7F-EAC9-41A2-AD93-97CDD9F5AAEF}" type="pres">
      <dgm:prSet presAssocID="{647E169A-9E91-49E1-8288-D83F66EF14F6}" presName="childRect" presStyleLbl="bgAcc1" presStyleIdx="0" presStyleCnt="3">
        <dgm:presLayoutVars>
          <dgm:bulletEnabled val="1"/>
        </dgm:presLayoutVars>
      </dgm:prSet>
      <dgm:spPr/>
    </dgm:pt>
    <dgm:pt modelId="{319D79E4-09A9-4DCE-B93D-5A291A367389}" type="pres">
      <dgm:prSet presAssocID="{647E169A-9E91-49E1-8288-D83F66EF14F6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629A822B-DEC0-434A-B2B7-5D64057560FD}" type="pres">
      <dgm:prSet presAssocID="{647E169A-9E91-49E1-8288-D83F66EF14F6}" presName="parentRect" presStyleLbl="alignNode1" presStyleIdx="0" presStyleCnt="3"/>
      <dgm:spPr/>
    </dgm:pt>
    <dgm:pt modelId="{EB98691A-89DC-4EF0-ACA3-EFEC84B4A0D5}" type="pres">
      <dgm:prSet presAssocID="{647E169A-9E91-49E1-8288-D83F66EF14F6}" presName="adorn" presStyleLbl="fgAccFollow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</dgm:pt>
    <dgm:pt modelId="{27144740-7BE0-42E1-B89D-022CD0505626}" type="pres">
      <dgm:prSet presAssocID="{92545436-4BD1-471D-8ADA-23ADBA670091}" presName="sibTrans" presStyleLbl="sibTrans2D1" presStyleIdx="0" presStyleCnt="0"/>
      <dgm:spPr/>
    </dgm:pt>
    <dgm:pt modelId="{8C973458-3CBC-4E31-BFD5-20B37ABA1BCC}" type="pres">
      <dgm:prSet presAssocID="{C6D35888-3EBF-4CA2-BFB1-334BA255FAA5}" presName="compNode" presStyleCnt="0"/>
      <dgm:spPr/>
    </dgm:pt>
    <dgm:pt modelId="{69ABB041-4509-4EEB-9BA7-4A40D3D9274D}" type="pres">
      <dgm:prSet presAssocID="{C6D35888-3EBF-4CA2-BFB1-334BA255FAA5}" presName="childRect" presStyleLbl="bgAcc1" presStyleIdx="1" presStyleCnt="3">
        <dgm:presLayoutVars>
          <dgm:bulletEnabled val="1"/>
        </dgm:presLayoutVars>
      </dgm:prSet>
      <dgm:spPr/>
    </dgm:pt>
    <dgm:pt modelId="{894817D8-56D2-475F-B299-640044406212}" type="pres">
      <dgm:prSet presAssocID="{C6D35888-3EBF-4CA2-BFB1-334BA255FAA5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6ABB8021-976F-419C-9851-356DC3DF3114}" type="pres">
      <dgm:prSet presAssocID="{C6D35888-3EBF-4CA2-BFB1-334BA255FAA5}" presName="parentRect" presStyleLbl="alignNode1" presStyleIdx="1" presStyleCnt="3"/>
      <dgm:spPr/>
    </dgm:pt>
    <dgm:pt modelId="{6C708D88-0492-416A-937D-7F610F632D86}" type="pres">
      <dgm:prSet presAssocID="{C6D35888-3EBF-4CA2-BFB1-334BA255FAA5}" presName="adorn" presStyleLbl="fgAccFollowNod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BA80077D-C6D9-4F85-89C2-A0CC605FD400}" type="pres">
      <dgm:prSet presAssocID="{7AD317C0-E7E1-4085-8A32-9F1DA6A4AAEF}" presName="sibTrans" presStyleLbl="sibTrans2D1" presStyleIdx="0" presStyleCnt="0"/>
      <dgm:spPr/>
    </dgm:pt>
    <dgm:pt modelId="{5C4F9BDE-5C75-448B-AFA5-51FFA5DD53D1}" type="pres">
      <dgm:prSet presAssocID="{57F78761-CBB4-4418-BC16-9B0DA318F01A}" presName="compNode" presStyleCnt="0"/>
      <dgm:spPr/>
    </dgm:pt>
    <dgm:pt modelId="{BF04EE10-6E86-44AC-B734-3D1F6A0C9C1C}" type="pres">
      <dgm:prSet presAssocID="{57F78761-CBB4-4418-BC16-9B0DA318F01A}" presName="childRect" presStyleLbl="bgAcc1" presStyleIdx="2" presStyleCnt="3">
        <dgm:presLayoutVars>
          <dgm:bulletEnabled val="1"/>
        </dgm:presLayoutVars>
      </dgm:prSet>
      <dgm:spPr/>
    </dgm:pt>
    <dgm:pt modelId="{2F15579E-10D9-4D88-A572-9FE6683B6406}" type="pres">
      <dgm:prSet presAssocID="{57F78761-CBB4-4418-BC16-9B0DA318F01A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794F2DEC-96B7-4DA2-A6E2-3C8F5BB9CADE}" type="pres">
      <dgm:prSet presAssocID="{57F78761-CBB4-4418-BC16-9B0DA318F01A}" presName="parentRect" presStyleLbl="alignNode1" presStyleIdx="2" presStyleCnt="3"/>
      <dgm:spPr/>
    </dgm:pt>
    <dgm:pt modelId="{C9FA0CF7-7808-4E1A-B869-56934D1EC685}" type="pres">
      <dgm:prSet presAssocID="{57F78761-CBB4-4418-BC16-9B0DA318F01A}" presName="adorn" presStyleLbl="fgAccFollowNod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9000" r="-19000"/>
          </a:stretch>
        </a:blipFill>
      </dgm:spPr>
    </dgm:pt>
  </dgm:ptLst>
  <dgm:cxnLst>
    <dgm:cxn modelId="{A6BBB10D-6FA9-4075-9EE1-7992D2B24711}" srcId="{C26BAB41-1D87-4667-8398-667EF38568C2}" destId="{57F78761-CBB4-4418-BC16-9B0DA318F01A}" srcOrd="2" destOrd="0" parTransId="{3332B055-B484-4D4D-8D55-2AD9A0E7B8FC}" sibTransId="{9E1E8F6A-2125-40EF-98AF-26FB5C802A77}"/>
    <dgm:cxn modelId="{2B11AB12-E3ED-4F1F-90BF-2517DD6309F2}" srcId="{57F78761-CBB4-4418-BC16-9B0DA318F01A}" destId="{4AD1EDDD-9E2B-4ED2-B8FF-8A6CE61A85A6}" srcOrd="0" destOrd="0" parTransId="{0052952C-42A1-4EC0-A357-9D0755213FF7}" sibTransId="{C72F6461-FDBB-41DE-AFD7-073DF34386E7}"/>
    <dgm:cxn modelId="{A548CE1A-BE0F-4C02-9C6F-8431E1F3E601}" srcId="{C26BAB41-1D87-4667-8398-667EF38568C2}" destId="{C6D35888-3EBF-4CA2-BFB1-334BA255FAA5}" srcOrd="1" destOrd="0" parTransId="{4DD027F3-8C24-42CC-A4C6-6A4D8805CF64}" sibTransId="{7AD317C0-E7E1-4085-8A32-9F1DA6A4AAEF}"/>
    <dgm:cxn modelId="{3572E75D-7110-493F-9C9E-1A76A060C17D}" type="presOf" srcId="{57F78761-CBB4-4418-BC16-9B0DA318F01A}" destId="{794F2DEC-96B7-4DA2-A6E2-3C8F5BB9CADE}" srcOrd="1" destOrd="0" presId="urn:microsoft.com/office/officeart/2005/8/layout/bList2"/>
    <dgm:cxn modelId="{D5155F65-4DEF-474C-B8B2-DA0E74F8DF22}" type="presOf" srcId="{57F78761-CBB4-4418-BC16-9B0DA318F01A}" destId="{2F15579E-10D9-4D88-A572-9FE6683B6406}" srcOrd="0" destOrd="0" presId="urn:microsoft.com/office/officeart/2005/8/layout/bList2"/>
    <dgm:cxn modelId="{68E8C34B-2C0C-4FD0-8E57-34EF3CD69E0C}" srcId="{C26BAB41-1D87-4667-8398-667EF38568C2}" destId="{647E169A-9E91-49E1-8288-D83F66EF14F6}" srcOrd="0" destOrd="0" parTransId="{EC9A2A6B-08B0-495A-B577-FF8DF600ECFB}" sibTransId="{92545436-4BD1-471D-8ADA-23ADBA670091}"/>
    <dgm:cxn modelId="{136B4E86-AF1D-4293-934B-E50F6748D55B}" type="presOf" srcId="{C6D35888-3EBF-4CA2-BFB1-334BA255FAA5}" destId="{6ABB8021-976F-419C-9851-356DC3DF3114}" srcOrd="1" destOrd="0" presId="urn:microsoft.com/office/officeart/2005/8/layout/bList2"/>
    <dgm:cxn modelId="{C6E05E99-DA74-4CCF-BCC7-18BAD6BBA23C}" type="presOf" srcId="{C6D35888-3EBF-4CA2-BFB1-334BA255FAA5}" destId="{894817D8-56D2-475F-B299-640044406212}" srcOrd="0" destOrd="0" presId="urn:microsoft.com/office/officeart/2005/8/layout/bList2"/>
    <dgm:cxn modelId="{2F059D99-FE33-4FD2-8AA0-A9DB83C2090F}" srcId="{C6D35888-3EBF-4CA2-BFB1-334BA255FAA5}" destId="{4565801D-F276-4B88-B148-49170AC58ACA}" srcOrd="0" destOrd="0" parTransId="{AB5CEFEA-5520-4BEE-92B0-0E203E7E0CC5}" sibTransId="{93C8C19D-AA9F-4492-A2B9-1C11880E703F}"/>
    <dgm:cxn modelId="{2B378CA2-EF3D-421C-ADFA-16AC944D4075}" type="presOf" srcId="{4AD1EDDD-9E2B-4ED2-B8FF-8A6CE61A85A6}" destId="{BF04EE10-6E86-44AC-B734-3D1F6A0C9C1C}" srcOrd="0" destOrd="0" presId="urn:microsoft.com/office/officeart/2005/8/layout/bList2"/>
    <dgm:cxn modelId="{33D032A6-2BF7-47B4-939F-2CD33B594B2F}" srcId="{647E169A-9E91-49E1-8288-D83F66EF14F6}" destId="{4A9C9389-57F0-40F7-B423-D96896484E8F}" srcOrd="0" destOrd="0" parTransId="{E6EB7BE8-E8B8-4E46-BF6C-FEAA40389088}" sibTransId="{41EBA2BD-6923-4DEC-98E9-FB727D95B1F4}"/>
    <dgm:cxn modelId="{D3D959A8-E086-4251-8F9B-E5EFE8B500D8}" type="presOf" srcId="{C26BAB41-1D87-4667-8398-667EF38568C2}" destId="{41641C77-4028-46DE-AB63-25612C2A04DE}" srcOrd="0" destOrd="0" presId="urn:microsoft.com/office/officeart/2005/8/layout/bList2"/>
    <dgm:cxn modelId="{947E2EBE-03F9-4814-B126-D4B5D8B27167}" type="presOf" srcId="{4565801D-F276-4B88-B148-49170AC58ACA}" destId="{69ABB041-4509-4EEB-9BA7-4A40D3D9274D}" srcOrd="0" destOrd="0" presId="urn:microsoft.com/office/officeart/2005/8/layout/bList2"/>
    <dgm:cxn modelId="{14ED63C5-AE2A-444A-A6A2-5B021D3FFD1A}" type="presOf" srcId="{92545436-4BD1-471D-8ADA-23ADBA670091}" destId="{27144740-7BE0-42E1-B89D-022CD0505626}" srcOrd="0" destOrd="0" presId="urn:microsoft.com/office/officeart/2005/8/layout/bList2"/>
    <dgm:cxn modelId="{2BF76FCC-2AA2-453B-A7A5-27406FF241D3}" type="presOf" srcId="{7AD317C0-E7E1-4085-8A32-9F1DA6A4AAEF}" destId="{BA80077D-C6D9-4F85-89C2-A0CC605FD400}" srcOrd="0" destOrd="0" presId="urn:microsoft.com/office/officeart/2005/8/layout/bList2"/>
    <dgm:cxn modelId="{F00067D0-87A1-4BDB-877B-790DE2AE7584}" type="presOf" srcId="{647E169A-9E91-49E1-8288-D83F66EF14F6}" destId="{629A822B-DEC0-434A-B2B7-5D64057560FD}" srcOrd="1" destOrd="0" presId="urn:microsoft.com/office/officeart/2005/8/layout/bList2"/>
    <dgm:cxn modelId="{FC3F85F0-7611-4EE4-906D-D68066385810}" type="presOf" srcId="{647E169A-9E91-49E1-8288-D83F66EF14F6}" destId="{319D79E4-09A9-4DCE-B93D-5A291A367389}" srcOrd="0" destOrd="0" presId="urn:microsoft.com/office/officeart/2005/8/layout/bList2"/>
    <dgm:cxn modelId="{1691CAF8-7C4D-407D-8E74-B596EC076609}" type="presOf" srcId="{4A9C9389-57F0-40F7-B423-D96896484E8F}" destId="{2124BF7F-EAC9-41A2-AD93-97CDD9F5AAEF}" srcOrd="0" destOrd="0" presId="urn:microsoft.com/office/officeart/2005/8/layout/bList2"/>
    <dgm:cxn modelId="{590EF1CD-9A43-4691-BF91-5599472DBE9B}" type="presParOf" srcId="{41641C77-4028-46DE-AB63-25612C2A04DE}" destId="{97B1928A-D7E0-45C9-BBF7-7CF62A13E78A}" srcOrd="0" destOrd="0" presId="urn:microsoft.com/office/officeart/2005/8/layout/bList2"/>
    <dgm:cxn modelId="{A17A2DC4-63C3-4ACD-8A1D-858F6434FCD6}" type="presParOf" srcId="{97B1928A-D7E0-45C9-BBF7-7CF62A13E78A}" destId="{2124BF7F-EAC9-41A2-AD93-97CDD9F5AAEF}" srcOrd="0" destOrd="0" presId="urn:microsoft.com/office/officeart/2005/8/layout/bList2"/>
    <dgm:cxn modelId="{C2AF8706-706B-464C-AE62-051E4E3A27D9}" type="presParOf" srcId="{97B1928A-D7E0-45C9-BBF7-7CF62A13E78A}" destId="{319D79E4-09A9-4DCE-B93D-5A291A367389}" srcOrd="1" destOrd="0" presId="urn:microsoft.com/office/officeart/2005/8/layout/bList2"/>
    <dgm:cxn modelId="{F7D116A3-998D-4C28-8621-752C4489DFF2}" type="presParOf" srcId="{97B1928A-D7E0-45C9-BBF7-7CF62A13E78A}" destId="{629A822B-DEC0-434A-B2B7-5D64057560FD}" srcOrd="2" destOrd="0" presId="urn:microsoft.com/office/officeart/2005/8/layout/bList2"/>
    <dgm:cxn modelId="{FCA2957B-59D2-4C53-B442-D4F3335AF5E6}" type="presParOf" srcId="{97B1928A-D7E0-45C9-BBF7-7CF62A13E78A}" destId="{EB98691A-89DC-4EF0-ACA3-EFEC84B4A0D5}" srcOrd="3" destOrd="0" presId="urn:microsoft.com/office/officeart/2005/8/layout/bList2"/>
    <dgm:cxn modelId="{166E9D1D-503D-40E9-A1BC-73D0CF4A58F0}" type="presParOf" srcId="{41641C77-4028-46DE-AB63-25612C2A04DE}" destId="{27144740-7BE0-42E1-B89D-022CD0505626}" srcOrd="1" destOrd="0" presId="urn:microsoft.com/office/officeart/2005/8/layout/bList2"/>
    <dgm:cxn modelId="{F671BB78-280F-4792-9ECA-362FAC93AA51}" type="presParOf" srcId="{41641C77-4028-46DE-AB63-25612C2A04DE}" destId="{8C973458-3CBC-4E31-BFD5-20B37ABA1BCC}" srcOrd="2" destOrd="0" presId="urn:microsoft.com/office/officeart/2005/8/layout/bList2"/>
    <dgm:cxn modelId="{C9807958-AA51-441D-856E-BC089A7106E6}" type="presParOf" srcId="{8C973458-3CBC-4E31-BFD5-20B37ABA1BCC}" destId="{69ABB041-4509-4EEB-9BA7-4A40D3D9274D}" srcOrd="0" destOrd="0" presId="urn:microsoft.com/office/officeart/2005/8/layout/bList2"/>
    <dgm:cxn modelId="{D176073D-CAC6-4007-B53B-DB2026670BE6}" type="presParOf" srcId="{8C973458-3CBC-4E31-BFD5-20B37ABA1BCC}" destId="{894817D8-56D2-475F-B299-640044406212}" srcOrd="1" destOrd="0" presId="urn:microsoft.com/office/officeart/2005/8/layout/bList2"/>
    <dgm:cxn modelId="{F6E2BFAF-A82A-415E-851C-49B6081E9702}" type="presParOf" srcId="{8C973458-3CBC-4E31-BFD5-20B37ABA1BCC}" destId="{6ABB8021-976F-419C-9851-356DC3DF3114}" srcOrd="2" destOrd="0" presId="urn:microsoft.com/office/officeart/2005/8/layout/bList2"/>
    <dgm:cxn modelId="{64827AD5-A9E7-4E44-9E2D-7E591AC390B1}" type="presParOf" srcId="{8C973458-3CBC-4E31-BFD5-20B37ABA1BCC}" destId="{6C708D88-0492-416A-937D-7F610F632D86}" srcOrd="3" destOrd="0" presId="urn:microsoft.com/office/officeart/2005/8/layout/bList2"/>
    <dgm:cxn modelId="{BD7494E6-230A-4C84-B119-2C50B6C3DE91}" type="presParOf" srcId="{41641C77-4028-46DE-AB63-25612C2A04DE}" destId="{BA80077D-C6D9-4F85-89C2-A0CC605FD400}" srcOrd="3" destOrd="0" presId="urn:microsoft.com/office/officeart/2005/8/layout/bList2"/>
    <dgm:cxn modelId="{56C7FFCE-5992-4F44-94F7-10068E6422DB}" type="presParOf" srcId="{41641C77-4028-46DE-AB63-25612C2A04DE}" destId="{5C4F9BDE-5C75-448B-AFA5-51FFA5DD53D1}" srcOrd="4" destOrd="0" presId="urn:microsoft.com/office/officeart/2005/8/layout/bList2"/>
    <dgm:cxn modelId="{A1EB76F5-A3BC-4E20-87E0-B2185DD6258C}" type="presParOf" srcId="{5C4F9BDE-5C75-448B-AFA5-51FFA5DD53D1}" destId="{BF04EE10-6E86-44AC-B734-3D1F6A0C9C1C}" srcOrd="0" destOrd="0" presId="urn:microsoft.com/office/officeart/2005/8/layout/bList2"/>
    <dgm:cxn modelId="{DD0BF0A6-F973-454B-930D-5DA7A0E9B2A9}" type="presParOf" srcId="{5C4F9BDE-5C75-448B-AFA5-51FFA5DD53D1}" destId="{2F15579E-10D9-4D88-A572-9FE6683B6406}" srcOrd="1" destOrd="0" presId="urn:microsoft.com/office/officeart/2005/8/layout/bList2"/>
    <dgm:cxn modelId="{3C7AFC2D-811F-4BA7-89CF-476BB7DD45D4}" type="presParOf" srcId="{5C4F9BDE-5C75-448B-AFA5-51FFA5DD53D1}" destId="{794F2DEC-96B7-4DA2-A6E2-3C8F5BB9CADE}" srcOrd="2" destOrd="0" presId="urn:microsoft.com/office/officeart/2005/8/layout/bList2"/>
    <dgm:cxn modelId="{55717AFD-88C6-4E79-BAFF-8EA71894C9FD}" type="presParOf" srcId="{5C4F9BDE-5C75-448B-AFA5-51FFA5DD53D1}" destId="{C9FA0CF7-7808-4E1A-B869-56934D1EC685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24BF7F-EAC9-41A2-AD93-97CDD9F5AAEF}">
      <dsp:nvSpPr>
        <dsp:cNvPr id="0" name=""/>
        <dsp:cNvSpPr/>
      </dsp:nvSpPr>
      <dsp:spPr>
        <a:xfrm>
          <a:off x="5562" y="1041828"/>
          <a:ext cx="2402387" cy="1793331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76200" rIns="2540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0077E3"/>
            </a:buClr>
            <a:buFont typeface="Arial" panose="020B0604020202020204" pitchFamily="34" charset="0"/>
            <a:buChar char="•"/>
          </a:pPr>
          <a:r>
            <a:rPr lang="en-US" sz="2000" b="0" kern="1200" dirty="0"/>
            <a:t>Sales of products or services (e.g. crops, livestock, gardening or pet care services)</a:t>
          </a:r>
          <a:endParaRPr lang="en-GB" sz="2000" b="0" kern="1200" dirty="0"/>
        </a:p>
      </dsp:txBody>
      <dsp:txXfrm>
        <a:off x="47582" y="1083848"/>
        <a:ext cx="2318347" cy="1751311"/>
      </dsp:txXfrm>
    </dsp:sp>
    <dsp:sp modelId="{629A822B-DEC0-434A-B2B7-5D64057560FD}">
      <dsp:nvSpPr>
        <dsp:cNvPr id="0" name=""/>
        <dsp:cNvSpPr/>
      </dsp:nvSpPr>
      <dsp:spPr>
        <a:xfrm>
          <a:off x="5562" y="2835160"/>
          <a:ext cx="2402387" cy="77113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0" rIns="34290" bIns="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Sales revenues</a:t>
          </a:r>
          <a:endParaRPr lang="en-GB" sz="2700" kern="1200" dirty="0"/>
        </a:p>
      </dsp:txBody>
      <dsp:txXfrm>
        <a:off x="5562" y="2835160"/>
        <a:ext cx="1691822" cy="771132"/>
      </dsp:txXfrm>
    </dsp:sp>
    <dsp:sp modelId="{EB98691A-89DC-4EF0-ACA3-EFEC84B4A0D5}">
      <dsp:nvSpPr>
        <dsp:cNvPr id="0" name=""/>
        <dsp:cNvSpPr/>
      </dsp:nvSpPr>
      <dsp:spPr>
        <a:xfrm>
          <a:off x="1765343" y="2957647"/>
          <a:ext cx="840835" cy="840835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ABB041-4509-4EEB-9BA7-4A40D3D9274D}">
      <dsp:nvSpPr>
        <dsp:cNvPr id="0" name=""/>
        <dsp:cNvSpPr/>
      </dsp:nvSpPr>
      <dsp:spPr>
        <a:xfrm>
          <a:off x="2814491" y="1041828"/>
          <a:ext cx="2402387" cy="1793331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76200" rIns="2540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0077E3"/>
            </a:buClr>
            <a:buChar char="•"/>
          </a:pPr>
          <a:r>
            <a:rPr lang="en-US" sz="2000" b="0" kern="1200" dirty="0"/>
            <a:t>Costs such as raw materials, fuel, seeds, machinery, employees</a:t>
          </a:r>
          <a:endParaRPr lang="en-GB" sz="2000" b="0" kern="1200" dirty="0"/>
        </a:p>
      </dsp:txBody>
      <dsp:txXfrm>
        <a:off x="2856511" y="1083848"/>
        <a:ext cx="2318347" cy="1751311"/>
      </dsp:txXfrm>
    </dsp:sp>
    <dsp:sp modelId="{6ABB8021-976F-419C-9851-356DC3DF3114}">
      <dsp:nvSpPr>
        <dsp:cNvPr id="0" name=""/>
        <dsp:cNvSpPr/>
      </dsp:nvSpPr>
      <dsp:spPr>
        <a:xfrm>
          <a:off x="2814491" y="2835160"/>
          <a:ext cx="2402387" cy="77113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0" rIns="34290" bIns="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Expenses</a:t>
          </a:r>
          <a:endParaRPr lang="en-GB" sz="2700" kern="1200" dirty="0"/>
        </a:p>
      </dsp:txBody>
      <dsp:txXfrm>
        <a:off x="2814491" y="2835160"/>
        <a:ext cx="1691822" cy="771132"/>
      </dsp:txXfrm>
    </dsp:sp>
    <dsp:sp modelId="{6C708D88-0492-416A-937D-7F610F632D86}">
      <dsp:nvSpPr>
        <dsp:cNvPr id="0" name=""/>
        <dsp:cNvSpPr/>
      </dsp:nvSpPr>
      <dsp:spPr>
        <a:xfrm>
          <a:off x="4574273" y="2957647"/>
          <a:ext cx="840835" cy="840835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04EE10-6E86-44AC-B734-3D1F6A0C9C1C}">
      <dsp:nvSpPr>
        <dsp:cNvPr id="0" name=""/>
        <dsp:cNvSpPr/>
      </dsp:nvSpPr>
      <dsp:spPr>
        <a:xfrm>
          <a:off x="5623420" y="1041828"/>
          <a:ext cx="2402387" cy="1793331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76200" rIns="2540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0077E3"/>
            </a:buClr>
            <a:buChar char="•"/>
          </a:pPr>
          <a:r>
            <a:rPr lang="en-US" sz="2000" b="0" kern="1200" dirty="0"/>
            <a:t>Surplus money after expenses paid</a:t>
          </a:r>
          <a:endParaRPr lang="en-GB" sz="2000" b="0" kern="1200" dirty="0"/>
        </a:p>
      </dsp:txBody>
      <dsp:txXfrm>
        <a:off x="5665440" y="1083848"/>
        <a:ext cx="2318347" cy="1751311"/>
      </dsp:txXfrm>
    </dsp:sp>
    <dsp:sp modelId="{794F2DEC-96B7-4DA2-A6E2-3C8F5BB9CADE}">
      <dsp:nvSpPr>
        <dsp:cNvPr id="0" name=""/>
        <dsp:cNvSpPr/>
      </dsp:nvSpPr>
      <dsp:spPr>
        <a:xfrm>
          <a:off x="5623420" y="2835160"/>
          <a:ext cx="2402387" cy="77113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0" rIns="34290" bIns="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Profit</a:t>
          </a:r>
          <a:endParaRPr lang="en-GB" sz="2700" kern="1200" dirty="0"/>
        </a:p>
      </dsp:txBody>
      <dsp:txXfrm>
        <a:off x="5623420" y="2835160"/>
        <a:ext cx="1691822" cy="771132"/>
      </dsp:txXfrm>
    </dsp:sp>
    <dsp:sp modelId="{C9FA0CF7-7808-4E1A-B869-56934D1EC685}">
      <dsp:nvSpPr>
        <dsp:cNvPr id="0" name=""/>
        <dsp:cNvSpPr/>
      </dsp:nvSpPr>
      <dsp:spPr>
        <a:xfrm>
          <a:off x="7383202" y="2957647"/>
          <a:ext cx="840835" cy="840835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9000" r="-19000"/>
          </a:stretch>
        </a:blip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72793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33907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22660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592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89425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 Egg Farm will be used as a case study throughout this resource. The context could be altered to reflect other land-based businesses as required.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27323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23255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00047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8734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63630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19931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19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9.  Finance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9.1 The principles of finance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1: Defining profit, loss, non-profit and cashflow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110" y="1027504"/>
            <a:ext cx="8360365" cy="382588"/>
          </a:xfrm>
        </p:spPr>
        <p:txBody>
          <a:bodyPr/>
          <a:lstStyle/>
          <a:p>
            <a:r>
              <a:rPr lang="en-US" dirty="0"/>
              <a:t>Net profit – significance to business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5266928" cy="4248000"/>
          </a:xfrm>
        </p:spPr>
        <p:txBody>
          <a:bodyPr/>
          <a:lstStyle/>
          <a:p>
            <a:r>
              <a:rPr lang="en-US" dirty="0"/>
              <a:t>Net profit reflects the overall financial performance of the business taking into account all operating and non-operating costs.</a:t>
            </a:r>
          </a:p>
          <a:p>
            <a:pPr>
              <a:lnSpc>
                <a:spcPts val="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Net Profit….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Accounts for other critical expenses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Marketing, loan interest, IT, HR, logistics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Indicates ability of business to generate revenue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Indicates its ability to manage all costs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Ultimately, determines success or failure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 descr="A magnifying glass next to a calculator and a yellow note&#10;&#10;Description automatically generated">
            <a:extLst>
              <a:ext uri="{FF2B5EF4-FFF2-40B4-BE49-F238E27FC236}">
                <a16:creationId xmlns:a16="http://schemas.microsoft.com/office/drawing/2014/main" id="{F8CC16DC-FF84-323F-E30A-2B41CEA699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7930" y="2528900"/>
            <a:ext cx="2678870" cy="18002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0D4F70CD-FB82-C44F-FB5B-B3FD596809DA}"/>
                  </a:ext>
                </a:extLst>
              </p:cNvPr>
              <p:cNvSpPr txBox="1"/>
              <p:nvPr/>
            </p:nvSpPr>
            <p:spPr>
              <a:xfrm>
                <a:off x="683568" y="5430386"/>
                <a:ext cx="8003232" cy="400110"/>
              </a:xfrm>
              <a:prstGeom prst="rect">
                <a:avLst/>
              </a:pr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dirty="0"/>
                  <a:t>Total revenue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US" dirty="0"/>
                  <a:t> all direct costs and operating expenses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dirty="0"/>
                  <a:t> net profit</a:t>
                </a:r>
                <a:endParaRPr lang="en-GB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0D4F70CD-FB82-C44F-FB5B-B3FD596809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5430386"/>
                <a:ext cx="8003232" cy="400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901199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Loss – negative profit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906888" cy="4248000"/>
          </a:xfrm>
        </p:spPr>
        <p:txBody>
          <a:bodyPr/>
          <a:lstStyle/>
          <a:p>
            <a:pPr lvl="2">
              <a:defRPr/>
            </a:pPr>
            <a:r>
              <a:rPr lang="en-US" sz="2000" b="1" dirty="0"/>
              <a:t>LOSS: </a:t>
            </a:r>
            <a:r>
              <a:rPr lang="en-US" sz="2000" dirty="0"/>
              <a:t>When a business incurs more expenses than the sales revenue generated from its activities.</a:t>
            </a:r>
          </a:p>
          <a:p>
            <a:pPr lvl="2">
              <a:defRPr/>
            </a:pPr>
            <a:endParaRPr lang="en-US" sz="2000" dirty="0"/>
          </a:p>
          <a:p>
            <a:pPr lvl="3">
              <a:defRPr/>
            </a:pPr>
            <a:r>
              <a:rPr lang="en-US" sz="2000" dirty="0"/>
              <a:t>Losses will likely occur in certain time frames</a:t>
            </a:r>
          </a:p>
          <a:p>
            <a:pPr lvl="3">
              <a:defRPr/>
            </a:pPr>
            <a:r>
              <a:rPr lang="en-US" sz="2000" dirty="0"/>
              <a:t>Not financially viable during that time </a:t>
            </a:r>
          </a:p>
          <a:p>
            <a:pPr lvl="3">
              <a:defRPr/>
            </a:pPr>
            <a:r>
              <a:rPr lang="en-US" sz="2000" dirty="0"/>
              <a:t>Needs adaptability and adjustments</a:t>
            </a:r>
          </a:p>
          <a:p>
            <a:pPr lvl="3">
              <a:defRPr/>
            </a:pPr>
            <a:r>
              <a:rPr lang="en-US" sz="2000" dirty="0"/>
              <a:t>May need professional advice</a:t>
            </a:r>
          </a:p>
          <a:p>
            <a:pPr lvl="3">
              <a:defRPr/>
            </a:pPr>
            <a:r>
              <a:rPr lang="en-US" sz="2000" dirty="0"/>
              <a:t>Determine if losses short or long term to plan accordingly.</a:t>
            </a:r>
          </a:p>
          <a:p>
            <a:pPr marL="0" lvl="3" indent="0">
              <a:buNone/>
              <a:defRPr/>
            </a:pPr>
            <a:endParaRPr lang="en-US" sz="2000" dirty="0"/>
          </a:p>
          <a:p>
            <a:pPr marL="0" indent="0"/>
            <a:endParaRPr lang="en-US" sz="28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person pulling a rope over a red arrow&#10;&#10;Description automatically generated">
            <a:extLst>
              <a:ext uri="{FF2B5EF4-FFF2-40B4-BE49-F238E27FC236}">
                <a16:creationId xmlns:a16="http://schemas.microsoft.com/office/drawing/2014/main" id="{D87D59A7-44B7-BAED-9FC4-8F8B0C48DE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8379" y="1988840"/>
            <a:ext cx="3138585" cy="2595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2960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523CA-5768-F573-1643-25BF024023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Loss in land-based businesses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64CC87-F436-B80F-28BC-AD45A58DD07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lvl="3" indent="0">
              <a:buNone/>
              <a:defRPr/>
            </a:pPr>
            <a:r>
              <a:rPr lang="en-US" sz="2000" dirty="0"/>
              <a:t>Land-based businesses commonly face losses at certain times. </a:t>
            </a:r>
          </a:p>
          <a:p>
            <a:pPr marL="0" lvl="3" indent="0">
              <a:buNone/>
              <a:defRPr/>
            </a:pPr>
            <a:r>
              <a:rPr lang="en-US" sz="2000" dirty="0"/>
              <a:t>Consider:</a:t>
            </a:r>
          </a:p>
          <a:p>
            <a:pPr lvl="3">
              <a:defRPr/>
            </a:pPr>
            <a:r>
              <a:rPr lang="en-US" sz="2000" dirty="0"/>
              <a:t>changes in weather or climate</a:t>
            </a:r>
          </a:p>
          <a:p>
            <a:pPr lvl="3">
              <a:defRPr/>
            </a:pPr>
            <a:r>
              <a:rPr lang="en-US" sz="2000" dirty="0"/>
              <a:t>natural disasters (flood, fire, drought)</a:t>
            </a:r>
          </a:p>
          <a:p>
            <a:pPr lvl="3">
              <a:defRPr/>
            </a:pPr>
            <a:r>
              <a:rPr lang="en-US" sz="2000" dirty="0"/>
              <a:t>pest infestation</a:t>
            </a:r>
          </a:p>
          <a:p>
            <a:pPr lvl="3">
              <a:defRPr/>
            </a:pPr>
            <a:r>
              <a:rPr lang="en-US" sz="2000" dirty="0"/>
              <a:t>failure of food or flower crops</a:t>
            </a:r>
          </a:p>
          <a:p>
            <a:pPr lvl="3">
              <a:defRPr/>
            </a:pPr>
            <a:r>
              <a:rPr lang="en-US" sz="2000" dirty="0"/>
              <a:t>livestock disease</a:t>
            </a:r>
          </a:p>
          <a:p>
            <a:pPr lvl="3">
              <a:defRPr/>
            </a:pPr>
            <a:r>
              <a:rPr lang="en-US" sz="2000" dirty="0"/>
              <a:t>tree disease </a:t>
            </a:r>
          </a:p>
          <a:p>
            <a:pPr lvl="3">
              <a:defRPr/>
            </a:pPr>
            <a:endParaRPr lang="en-US" sz="2000" dirty="0"/>
          </a:p>
          <a:p>
            <a:pPr marL="0" lvl="3" indent="0">
              <a:buNone/>
              <a:defRPr/>
            </a:pPr>
            <a:r>
              <a:rPr lang="en-US" sz="2000" dirty="0"/>
              <a:t>Key is the ability to adapt, diversify, seek alternative products/markets and make efficiencies. </a:t>
            </a:r>
          </a:p>
          <a:p>
            <a:endParaRPr lang="en-GB" dirty="0"/>
          </a:p>
        </p:txBody>
      </p:sp>
      <p:pic>
        <p:nvPicPr>
          <p:cNvPr id="5" name="Picture 4" descr="A tree felled down on a hillside&#10;&#10;Description automatically generated">
            <a:extLst>
              <a:ext uri="{FF2B5EF4-FFF2-40B4-BE49-F238E27FC236}">
                <a16:creationId xmlns:a16="http://schemas.microsoft.com/office/drawing/2014/main" id="{B5063A06-F825-8C73-EAE1-2244617852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095" y="2286000"/>
            <a:ext cx="3060171" cy="2295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0349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Cause of loss – significance to business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2">
              <a:defRPr/>
            </a:pPr>
            <a:r>
              <a:rPr lang="en-US" sz="2000" dirty="0"/>
              <a:t>Key points to consider in understanding losses in land-based businesses</a:t>
            </a:r>
          </a:p>
          <a:p>
            <a:pPr lvl="3">
              <a:defRPr/>
            </a:pPr>
            <a:r>
              <a:rPr lang="en-US" sz="2000" b="1" dirty="0"/>
              <a:t>Additional causes of loss – </a:t>
            </a:r>
            <a:r>
              <a:rPr lang="en-US" sz="2000" dirty="0">
                <a:solidFill>
                  <a:srgbClr val="000000"/>
                </a:solidFill>
                <a:ea typeface="ＭＳ Ｐゴシック" pitchFamily="-105" charset="-128"/>
                <a:cs typeface="ＭＳ Ｐゴシック" pitchFamily="-105" charset="-128"/>
              </a:rPr>
              <a:t>increased expenses, lower market prices</a:t>
            </a:r>
            <a:endParaRPr lang="en-US" sz="2000" dirty="0"/>
          </a:p>
          <a:p>
            <a:pPr lvl="3">
              <a:defRPr/>
            </a:pPr>
            <a:r>
              <a:rPr lang="en-US" sz="2000" b="1" dirty="0"/>
              <a:t>Short/long term losses – </a:t>
            </a:r>
            <a:r>
              <a:rPr lang="en-US" sz="2000" dirty="0">
                <a:solidFill>
                  <a:srgbClr val="000000"/>
                </a:solidFill>
                <a:ea typeface="ＭＳ Ｐゴシック" pitchFamily="-105" charset="-128"/>
                <a:cs typeface="ＭＳ Ｐゴシック" pitchFamily="-105" charset="-128"/>
              </a:rPr>
              <a:t>temporary (short) or persistent (long), highlighting underlying issues</a:t>
            </a:r>
            <a:endParaRPr lang="en-US" sz="2000" dirty="0"/>
          </a:p>
          <a:p>
            <a:pPr lvl="3">
              <a:defRPr/>
            </a:pPr>
            <a:r>
              <a:rPr lang="en-US" sz="2000" b="1" dirty="0"/>
              <a:t>Potential consequences – </a:t>
            </a:r>
            <a:r>
              <a:rPr lang="en-US" sz="2000" dirty="0">
                <a:solidFill>
                  <a:srgbClr val="000000"/>
                </a:solidFill>
                <a:ea typeface="ＭＳ Ｐゴシック" pitchFamily="-105" charset="-128"/>
                <a:cs typeface="ＭＳ Ｐゴシック" pitchFamily="-105" charset="-128"/>
              </a:rPr>
              <a:t>depleted financial reserves, missed loan payments</a:t>
            </a:r>
          </a:p>
          <a:p>
            <a:pPr lvl="3">
              <a:defRPr/>
            </a:pPr>
            <a:r>
              <a:rPr lang="en-US" sz="2000" b="1" dirty="0"/>
              <a:t>Threatens viability – </a:t>
            </a:r>
            <a:r>
              <a:rPr lang="en-US" sz="2000" dirty="0">
                <a:solidFill>
                  <a:srgbClr val="000000"/>
                </a:solidFill>
                <a:ea typeface="ＭＳ Ｐゴシック" pitchFamily="-105" charset="-128"/>
                <a:cs typeface="ＭＳ Ｐゴシック" pitchFamily="-105" charset="-128"/>
              </a:rPr>
              <a:t>undermines business sustainability</a:t>
            </a:r>
            <a:endParaRPr lang="en-US" sz="2000" dirty="0"/>
          </a:p>
          <a:p>
            <a:pPr lvl="3">
              <a:defRPr/>
            </a:pPr>
            <a:r>
              <a:rPr lang="en-US" sz="2000" b="1" dirty="0"/>
              <a:t>Risk management – </a:t>
            </a:r>
            <a:r>
              <a:rPr lang="en-US" sz="2000" dirty="0">
                <a:solidFill>
                  <a:srgbClr val="000000"/>
                </a:solidFill>
                <a:ea typeface="ＭＳ Ｐゴシック" pitchFamily="-105" charset="-128"/>
                <a:cs typeface="ＭＳ Ｐゴシック" pitchFamily="-105" charset="-128"/>
              </a:rPr>
              <a:t>mitigate risks, diversify products or services offered, take out insurance cover</a:t>
            </a:r>
          </a:p>
          <a:p>
            <a:pPr marL="0" lvl="3" indent="0">
              <a:lnSpc>
                <a:spcPct val="100000"/>
              </a:lnSpc>
              <a:buNone/>
              <a:defRPr/>
            </a:pPr>
            <a:r>
              <a:rPr lang="en-US" sz="2000" dirty="0"/>
              <a:t>Timely professional advice from agricultural experts, government agencies or financial advisors can help the business recover and thrive.</a:t>
            </a:r>
          </a:p>
        </p:txBody>
      </p:sp>
    </p:spTree>
    <p:extLst>
      <p:ext uri="{BB962C8B-B14F-4D97-AF65-F5344CB8AC3E}">
        <p14:creationId xmlns:p14="http://schemas.microsoft.com/office/powerpoint/2010/main" val="8146962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9D6DD8-E87D-21C2-1645-7F504FC868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 profit, no loss – break-even point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74F82B-9225-3595-ED5C-BC6A9FB781E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r>
              <a:rPr lang="en-US" dirty="0"/>
              <a:t>The point at which total loss and total revenue are equal is known as the </a:t>
            </a:r>
            <a:r>
              <a:rPr lang="en-US" b="1" dirty="0"/>
              <a:t>break-even point.</a:t>
            </a:r>
          </a:p>
          <a:p>
            <a:r>
              <a:rPr lang="en-US" b="0" i="0" dirty="0">
                <a:effectLst/>
              </a:rPr>
              <a:t>.</a:t>
            </a:r>
            <a:endParaRPr lang="en-US" dirty="0"/>
          </a:p>
          <a:p>
            <a:endParaRPr lang="en-GB" dirty="0"/>
          </a:p>
        </p:txBody>
      </p:sp>
      <p:pic>
        <p:nvPicPr>
          <p:cNvPr id="5" name="Picture 4" descr="A diagram of a loss and loss&#10;&#10;Description automatically generated">
            <a:extLst>
              <a:ext uri="{FF2B5EF4-FFF2-40B4-BE49-F238E27FC236}">
                <a16:creationId xmlns:a16="http://schemas.microsoft.com/office/drawing/2014/main" id="{0FAFBC8E-3BF0-D347-9ED6-4449B6A481A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423" t="14699" r="5737" b="10908"/>
          <a:stretch/>
        </p:blipFill>
        <p:spPr>
          <a:xfrm>
            <a:off x="457200" y="2524540"/>
            <a:ext cx="4824536" cy="338437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233F6D1-3723-E56D-45A9-CA0932710D55}"/>
              </a:ext>
            </a:extLst>
          </p:cNvPr>
          <p:cNvSpPr txBox="1"/>
          <p:nvPr/>
        </p:nvSpPr>
        <p:spPr>
          <a:xfrm>
            <a:off x="5281736" y="2408051"/>
            <a:ext cx="33843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0" dirty="0">
                <a:effectLst/>
              </a:rPr>
              <a:t>Break-even analysis is an activity that business owners can carry out to determine how many units of a product, or how much revenue from a product or service, are needed to cover the costs.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04301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Non-profit in the land-based sector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6792"/>
            <a:ext cx="5266928" cy="4203208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Not all businesses have profit as their main purpose.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Non-profit / not-for-profit businesses </a:t>
            </a:r>
            <a:r>
              <a:rPr lang="en-US" sz="2000" b="1" dirty="0"/>
              <a:t>–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are organisations that operate for purposes other than making profit for its owners or shareholders. 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Non-profit businesses are usually formed to service specific social causes that aim to benefit a particular group of the general public.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 non-profit business still makes a profit but reinvests its surplus (net profit) back into its mission and services to fulfil its objectives.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</a:pPr>
            <a:endParaRPr lang="en-GB" dirty="0">
              <a:ea typeface="ＭＳ Ｐゴシック" pitchFamily="-105" charset="-128"/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</a:pPr>
            <a:endParaRPr lang="en-US" sz="28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4" name="Picture 3" descr="A group of hands holding money&#10;&#10;Description automatically generated">
            <a:extLst>
              <a:ext uri="{FF2B5EF4-FFF2-40B4-BE49-F238E27FC236}">
                <a16:creationId xmlns:a16="http://schemas.microsoft.com/office/drawing/2014/main" id="{F2048C4C-D067-B908-53D1-AA08A6F38C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1702" y="1556792"/>
            <a:ext cx="2492896" cy="249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9677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654" y="1008000"/>
            <a:ext cx="8210145" cy="382588"/>
          </a:xfrm>
        </p:spPr>
        <p:txBody>
          <a:bodyPr/>
          <a:lstStyle/>
          <a:p>
            <a:r>
              <a:rPr lang="en-US" dirty="0"/>
              <a:t>Cash flow – definition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Cash flow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refers to the movement of money into and out of the business.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Cash flow is a measure which tracks actual cash coming in (sales revenue) and money going out (expenses) of the business.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b="1" dirty="0"/>
              <a:t>Positive cash flow</a:t>
            </a:r>
          </a:p>
          <a:p>
            <a:pPr lvl="4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Bringing in more money than it is spending</a:t>
            </a:r>
          </a:p>
          <a:p>
            <a:pPr lvl="4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Paying all expenses and some left over</a:t>
            </a:r>
          </a:p>
          <a:p>
            <a:pPr lvl="4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Reinvest into the business</a:t>
            </a:r>
          </a:p>
          <a:p>
            <a:pPr lvl="4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Save for the future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b="1" dirty="0"/>
              <a:t>Negative cash flow</a:t>
            </a:r>
          </a:p>
          <a:p>
            <a:pPr lvl="4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Spending more money than it is making</a:t>
            </a:r>
          </a:p>
          <a:p>
            <a:pPr lvl="4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Financial challenges, unable to pay bills</a:t>
            </a:r>
          </a:p>
          <a:p>
            <a:pPr lvl="4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Risks running out of money if not managed</a:t>
            </a:r>
            <a:endParaRPr lang="en-US" sz="2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6" name="Picture 5" descr="A person paying for a bouquet of flowers&#10;&#10;Description automatically generated">
            <a:extLst>
              <a:ext uri="{FF2B5EF4-FFF2-40B4-BE49-F238E27FC236}">
                <a16:creationId xmlns:a16="http://schemas.microsoft.com/office/drawing/2014/main" id="{ADFCEB2E-F609-6C85-235B-F63F0AAE86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6176" y="3653320"/>
            <a:ext cx="2533951" cy="1692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3477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654" y="1008000"/>
            <a:ext cx="8210145" cy="382588"/>
          </a:xfrm>
        </p:spPr>
        <p:txBody>
          <a:bodyPr/>
          <a:lstStyle/>
          <a:p>
            <a:r>
              <a:rPr lang="en-US" dirty="0"/>
              <a:t>Cash flow management techniques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1">
              <a:buFont typeface="Arial" panose="020B0604020202020204" pitchFamily="34" charset="0"/>
              <a:buChar char="•"/>
            </a:pPr>
            <a:r>
              <a:rPr lang="en-US" sz="1800" b="1" dirty="0"/>
              <a:t>Cash flow forecast – </a:t>
            </a:r>
            <a:r>
              <a:rPr lang="en-US" sz="1800" dirty="0"/>
              <a:t>Create a budget, plan and allocate resources, outline expected income/expenses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b="1" dirty="0"/>
              <a:t>Monitor and track – </a:t>
            </a:r>
            <a:r>
              <a:rPr lang="en-US" sz="1800" dirty="0"/>
              <a:t>How much is coming in daily/weekly/monthly?  How fast is money going out and why?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b="1" dirty="0"/>
              <a:t>Timing –</a:t>
            </a:r>
            <a:r>
              <a:rPr lang="en-US" sz="1800" dirty="0"/>
              <a:t> Consider when money needs to be spent (</a:t>
            </a:r>
            <a:r>
              <a:rPr lang="en-US" sz="1800" dirty="0" err="1"/>
              <a:t>e.g</a:t>
            </a:r>
            <a:r>
              <a:rPr lang="en-US" sz="1800" dirty="0"/>
              <a:t> planting) and when it will provide a return (e.g. harvest)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b="1" dirty="0"/>
              <a:t>Contingency planning – </a:t>
            </a:r>
            <a:r>
              <a:rPr lang="en-US" sz="1800" dirty="0"/>
              <a:t>Prepare for unexpected events and seasonal fluctuations, retain money for unexpected costs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b="1" dirty="0"/>
              <a:t>Manage debt – </a:t>
            </a:r>
            <a:r>
              <a:rPr lang="en-US" sz="1800" dirty="0"/>
              <a:t>Be cautious when taking on debt, which can be a tool for growth but needs to be planned carefully, so it can be repaid with interest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b="1" dirty="0"/>
              <a:t>Invoice &amp; payment terms – </a:t>
            </a:r>
            <a:r>
              <a:rPr lang="en-US" sz="1800" dirty="0"/>
              <a:t>Set clear terms and conditions with customers &amp; suppliers, encourage timely payments to ensure steady cash flow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8302083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654" y="1008000"/>
            <a:ext cx="8210145" cy="382588"/>
          </a:xfrm>
        </p:spPr>
        <p:txBody>
          <a:bodyPr/>
          <a:lstStyle/>
          <a:p>
            <a:r>
              <a:rPr lang="en-US" dirty="0"/>
              <a:t>Cash flow versus profit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95536" y="1484784"/>
            <a:ext cx="8291263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Cash flow is NOT the same as profit.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r>
              <a:rPr lang="en-US" dirty="0"/>
              <a:t>Both cash flow and profit need to be positive to ensure the business is financially healthy and sustainable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94D5E1E-8E9F-465F-B2F4-498633F14C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6297509"/>
              </p:ext>
            </p:extLst>
          </p:nvPr>
        </p:nvGraphicFramePr>
        <p:xfrm>
          <a:off x="395536" y="2006044"/>
          <a:ext cx="8229598" cy="2931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98764">
                  <a:extLst>
                    <a:ext uri="{9D8B030D-6E8A-4147-A177-3AD203B41FA5}">
                      <a16:colId xmlns:a16="http://schemas.microsoft.com/office/drawing/2014/main" val="1358409869"/>
                    </a:ext>
                  </a:extLst>
                </a:gridCol>
                <a:gridCol w="4130834">
                  <a:extLst>
                    <a:ext uri="{9D8B030D-6E8A-4147-A177-3AD203B41FA5}">
                      <a16:colId xmlns:a16="http://schemas.microsoft.com/office/drawing/2014/main" val="30236787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Cash flow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Profit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7941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Shows all money coming into the business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Financial gain or surplus in a period of time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54299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Cash income from sales, investments, dividends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Deducts ALL expenses from total revenue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66343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Cash out for expenses, debts &amp; investing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Measures how much the business made in the last accounting period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37309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Monitored daily/weekly/monthly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Does not mean there is any money in the bank, because of the time lag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51651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29729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2060848"/>
            <a:ext cx="8229600" cy="3096344"/>
          </a:xfrm>
        </p:spPr>
        <p:txBody>
          <a:bodyPr/>
          <a:lstStyle/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By the end of this session learners should be able to:</a:t>
            </a:r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r>
              <a:rPr lang="en-US" sz="2000" dirty="0"/>
              <a:t>Define the key financial terms of net and gross profit; loss; non-profit and cashflow</a:t>
            </a:r>
          </a:p>
          <a:p>
            <a:pPr marL="0" lvl="1" indent="0">
              <a:buNone/>
            </a:pPr>
            <a:endParaRPr lang="en-US" sz="2000" dirty="0"/>
          </a:p>
          <a:p>
            <a:pPr lvl="1"/>
            <a:r>
              <a:rPr lang="en-US" sz="2000" dirty="0"/>
              <a:t>Discuss the significance of each term to a land-based business</a:t>
            </a:r>
          </a:p>
          <a:p>
            <a:pPr marL="0" lvl="1" indent="0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 marL="0" lvl="1" indent="0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Profit </a:t>
            </a:r>
            <a:r>
              <a:rPr lang="en-US" dirty="0"/>
              <a:t>–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definition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PROFIT: 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When a business earns more money than it spends on its operations.</a:t>
            </a:r>
          </a:p>
          <a:p>
            <a:pPr lvl="1">
              <a:lnSpc>
                <a:spcPct val="100000"/>
              </a:lnSpc>
            </a:pPr>
            <a:r>
              <a:rPr lang="en-GB" dirty="0">
                <a:ea typeface="ＭＳ Ｐゴシック" pitchFamily="-105" charset="-128"/>
              </a:rPr>
              <a:t>Indicates a successful and sustainable business</a:t>
            </a:r>
          </a:p>
          <a:p>
            <a:pPr lvl="1">
              <a:lnSpc>
                <a:spcPct val="100000"/>
              </a:lnSpc>
            </a:pPr>
            <a:r>
              <a:rPr lang="en-GB" dirty="0">
                <a:ea typeface="ＭＳ Ｐゴシック" pitchFamily="-105" charset="-128"/>
              </a:rPr>
              <a:t>Crucial to measure financial health and success</a:t>
            </a:r>
          </a:p>
          <a:p>
            <a:pPr marL="0" lvl="1" indent="0">
              <a:lnSpc>
                <a:spcPct val="100000"/>
              </a:lnSpc>
              <a:buNone/>
            </a:pPr>
            <a:endParaRPr lang="en-GB" dirty="0">
              <a:ea typeface="ＭＳ Ｐゴシック" pitchFamily="-105" charset="-128"/>
            </a:endParaRPr>
          </a:p>
          <a:p>
            <a:pPr marL="0" lvl="1" indent="0">
              <a:lnSpc>
                <a:spcPct val="100000"/>
              </a:lnSpc>
              <a:buNone/>
            </a:pPr>
            <a:r>
              <a:rPr lang="en-GB" b="1" dirty="0">
                <a:ea typeface="ＭＳ Ｐゴシック" pitchFamily="-105" charset="-128"/>
              </a:rPr>
              <a:t>Basic profit formula</a:t>
            </a:r>
          </a:p>
          <a:p>
            <a:pPr marL="0" lvl="1" indent="0">
              <a:lnSpc>
                <a:spcPct val="100000"/>
              </a:lnSpc>
              <a:buNone/>
            </a:pPr>
            <a:r>
              <a:rPr lang="en-GB" dirty="0">
                <a:ea typeface="ＭＳ Ｐゴシック" pitchFamily="-105" charset="-128"/>
              </a:rPr>
              <a:t> Sales revenue – Expenses = Profit</a:t>
            </a:r>
          </a:p>
          <a:p>
            <a:pPr marL="0" indent="0"/>
            <a:endParaRPr lang="en-US" sz="28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6" name="Picture 5" descr="Coins stacked coins with soil and plants growing out of them&#10;&#10;Description automatically generated">
            <a:extLst>
              <a:ext uri="{FF2B5EF4-FFF2-40B4-BE49-F238E27FC236}">
                <a16:creationId xmlns:a16="http://schemas.microsoft.com/office/drawing/2014/main" id="{DDFF55CE-1741-25D6-F0A9-ADE27D7B98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8104" y="3311767"/>
            <a:ext cx="3036168" cy="2034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6008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00798-7AA1-77BB-2BA3-DAC1BC0497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profit formula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D696B20-A37D-FD64-5D26-4600CD5990B7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pPr algn="ctr">
                  <a:defRPr/>
                </a:pPr>
                <a:endParaRPr lang="en-GB" sz="2800" b="1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algn="ctr">
                  <a:defRPr/>
                </a:pPr>
                <a:r>
                  <a:rPr lang="en-GB" sz="2800" b="1" dirty="0">
                    <a:ea typeface="ＭＳ Ｐゴシック" pitchFamily="-105" charset="-128"/>
                    <a:cs typeface="ＭＳ Ｐゴシック" pitchFamily="-105" charset="-128"/>
                  </a:rPr>
                  <a:t>Sales Revenues </a:t>
                </a:r>
                <a14:m>
                  <m:oMath xmlns:m="http://schemas.openxmlformats.org/officeDocument/2006/math">
                    <m:r>
                      <a:rPr lang="en-GB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ＭＳ Ｐゴシック" pitchFamily="-105" charset="-128"/>
                      </a:rPr>
                      <m:t>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ＭＳ Ｐゴシック" pitchFamily="-105" charset="-128"/>
                      </a:rPr>
                      <m:t> </m:t>
                    </m:r>
                  </m:oMath>
                </a14:m>
                <a:r>
                  <a:rPr lang="en-GB" sz="2800" b="1" dirty="0">
                    <a:ea typeface="ＭＳ Ｐゴシック" pitchFamily="-105" charset="-128"/>
                    <a:cs typeface="ＭＳ Ｐゴシック" pitchFamily="-105" charset="-128"/>
                  </a:rPr>
                  <a:t>Expenses </a:t>
                </a:r>
                <a14:m>
                  <m:oMath xmlns:m="http://schemas.openxmlformats.org/officeDocument/2006/math">
                    <m:r>
                      <a:rPr lang="en-GB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ＭＳ Ｐゴシック" pitchFamily="-105" charset="-128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ＭＳ Ｐゴシック" pitchFamily="-105" charset="-128"/>
                      </a:rPr>
                      <m:t> </m:t>
                    </m:r>
                  </m:oMath>
                </a14:m>
                <a:r>
                  <a:rPr lang="en-GB" sz="2800" b="1" dirty="0">
                    <a:ea typeface="ＭＳ Ｐゴシック" pitchFamily="-105" charset="-128"/>
                    <a:cs typeface="ＭＳ Ｐゴシック" pitchFamily="-105" charset="-128"/>
                  </a:rPr>
                  <a:t>Profit</a:t>
                </a:r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>
                  <a:lnSpc>
                    <a:spcPct val="100000"/>
                  </a:lnSpc>
                  <a:defRPr/>
                </a:pPr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>
                  <a:lnSpc>
                    <a:spcPct val="100000"/>
                  </a:lnSpc>
                </a:pPr>
                <a:r>
                  <a:rPr lang="en-US" sz="2000" b="1" dirty="0"/>
                  <a:t>	</a:t>
                </a:r>
                <a:endParaRPr lang="en-GB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D696B20-A37D-FD64-5D26-4600CD5990B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2826EA4-89E5-DFEA-E2BB-76BA45F42B5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83082435"/>
              </p:ext>
            </p:extLst>
          </p:nvPr>
        </p:nvGraphicFramePr>
        <p:xfrm>
          <a:off x="611560" y="1628800"/>
          <a:ext cx="8229600" cy="4840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9196523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Profit – significance to business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2611973"/>
            <a:ext cx="8229600" cy="3049275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ea typeface="ＭＳ Ｐゴシック" pitchFamily="-105" charset="-128"/>
            </a:endParaRPr>
          </a:p>
          <a:p>
            <a:pPr marL="180000" lvl="3">
              <a:lnSpc>
                <a:spcPct val="100000"/>
              </a:lnSpc>
              <a:defRPr/>
            </a:pPr>
            <a:r>
              <a:rPr lang="en-US" sz="2000" dirty="0"/>
              <a:t>Owners’ reward for hard work and investment</a:t>
            </a:r>
          </a:p>
          <a:p>
            <a:pPr marL="180000" lvl="3">
              <a:lnSpc>
                <a:spcPct val="100000"/>
              </a:lnSpc>
              <a:defRPr/>
            </a:pPr>
            <a:r>
              <a:rPr lang="en-US" sz="2000" dirty="0"/>
              <a:t>Viability to be able to continue in the longer term</a:t>
            </a:r>
          </a:p>
          <a:p>
            <a:pPr marL="180000" lvl="3">
              <a:lnSpc>
                <a:spcPct val="100000"/>
              </a:lnSpc>
              <a:defRPr/>
            </a:pPr>
            <a:r>
              <a:rPr lang="en-US" sz="2000" dirty="0"/>
              <a:t>Opportunities for growth and diversification</a:t>
            </a:r>
          </a:p>
          <a:p>
            <a:pPr marL="180000" lvl="3">
              <a:lnSpc>
                <a:spcPct val="100000"/>
              </a:lnSpc>
              <a:defRPr/>
            </a:pPr>
            <a:r>
              <a:rPr lang="en-US" sz="2000" dirty="0"/>
              <a:t>Easier to raise finance to invest in expanding the business</a:t>
            </a:r>
          </a:p>
          <a:p>
            <a:pPr marL="180000" lvl="3">
              <a:lnSpc>
                <a:spcPct val="100000"/>
              </a:lnSpc>
              <a:defRPr/>
            </a:pPr>
            <a:r>
              <a:rPr lang="en-US" sz="2000" dirty="0"/>
              <a:t>Resilience to withstand events (e.g. poor harvests, price drops)</a:t>
            </a:r>
          </a:p>
          <a:p>
            <a:pPr marL="180000" lvl="3">
              <a:lnSpc>
                <a:spcPct val="100000"/>
              </a:lnSpc>
              <a:defRPr/>
            </a:pPr>
            <a:r>
              <a:rPr lang="en-US" sz="2000" dirty="0"/>
              <a:t>Improve lives, economy and society (e.g. food security, job creation)</a:t>
            </a:r>
          </a:p>
          <a:p>
            <a:pPr marL="0" lvl="3" indent="0">
              <a:lnSpc>
                <a:spcPct val="100000"/>
              </a:lnSpc>
              <a:buNone/>
              <a:defRPr/>
            </a:pPr>
            <a:endParaRPr lang="en-US" sz="1700" dirty="0"/>
          </a:p>
        </p:txBody>
      </p:sp>
      <p:pic>
        <p:nvPicPr>
          <p:cNvPr id="5" name="Picture 4" descr="A stack of coins and a sign&#10;&#10;Description automatically generated">
            <a:extLst>
              <a:ext uri="{FF2B5EF4-FFF2-40B4-BE49-F238E27FC236}">
                <a16:creationId xmlns:a16="http://schemas.microsoft.com/office/drawing/2014/main" id="{D3F65677-B241-8A43-65FA-B1717B2A3C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5274" y="1196751"/>
            <a:ext cx="2360141" cy="170402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827FE9D-F5F8-EBB9-8DFE-62B5A7C55459}"/>
              </a:ext>
            </a:extLst>
          </p:cNvPr>
          <p:cNvSpPr txBox="1"/>
          <p:nvPr/>
        </p:nvSpPr>
        <p:spPr>
          <a:xfrm>
            <a:off x="457200" y="1482004"/>
            <a:ext cx="584807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dirty="0">
                <a:ea typeface="ＭＳ Ｐゴシック" pitchFamily="-105" charset="-128"/>
              </a:rPr>
              <a:t>Profit </a:t>
            </a:r>
            <a:r>
              <a:rPr lang="en-US" dirty="0"/>
              <a:t>–</a:t>
            </a:r>
            <a:r>
              <a:rPr lang="en-US" dirty="0">
                <a:ea typeface="ＭＳ Ｐゴシック" pitchFamily="-105" charset="-128"/>
              </a:rPr>
              <a:t> the lifeblood of business; the fundamental goal and measure of business success representing the difference between what you earn and what you spend</a:t>
            </a:r>
          </a:p>
        </p:txBody>
      </p:sp>
    </p:spTree>
    <p:extLst>
      <p:ext uri="{BB962C8B-B14F-4D97-AF65-F5344CB8AC3E}">
        <p14:creationId xmlns:p14="http://schemas.microsoft.com/office/powerpoint/2010/main" val="19810261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Profit – sustainable profitability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>
              <a:defRPr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Profit is essential to business survival. But it should not come at the expense of ethical practices, sustainability or the well-being of people and the environment.</a:t>
            </a:r>
          </a:p>
          <a:p>
            <a:pPr>
              <a:lnSpc>
                <a:spcPts val="1200"/>
              </a:lnSpc>
              <a:spcBef>
                <a:spcPts val="500"/>
              </a:spcBef>
              <a:spcAft>
                <a:spcPts val="500"/>
              </a:spcAft>
              <a:defRPr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ts val="1200"/>
              </a:lnSpc>
              <a:spcBef>
                <a:spcPts val="500"/>
              </a:spcBef>
              <a:spcAft>
                <a:spcPts val="500"/>
              </a:spcAft>
              <a:defRPr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ts val="1200"/>
              </a:lnSpc>
              <a:spcBef>
                <a:spcPts val="500"/>
              </a:spcBef>
              <a:spcAft>
                <a:spcPts val="500"/>
              </a:spcAft>
              <a:defRPr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Sustainable profitability considers the…</a:t>
            </a:r>
          </a:p>
          <a:p>
            <a:pPr marL="342900" indent="-342900">
              <a:lnSpc>
                <a:spcPts val="15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Social</a:t>
            </a:r>
          </a:p>
          <a:p>
            <a:pPr marL="342900" indent="-342900">
              <a:lnSpc>
                <a:spcPts val="15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Economic</a:t>
            </a:r>
          </a:p>
          <a:p>
            <a:pPr marL="342900" indent="-342900">
              <a:lnSpc>
                <a:spcPts val="15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Environmental impacts of business </a:t>
            </a:r>
          </a:p>
          <a:p>
            <a:pPr>
              <a:lnSpc>
                <a:spcPts val="1500"/>
              </a:lnSpc>
              <a:spcBef>
                <a:spcPts val="500"/>
              </a:spcBef>
              <a:spcAft>
                <a:spcPts val="500"/>
              </a:spcAft>
              <a:defRPr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defRPr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Profit is more than a number on a balance sheet. It is the engine that drives business forward and supports growth and sustainability.</a:t>
            </a:r>
          </a:p>
          <a:p>
            <a:pPr>
              <a:defRPr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defRPr/>
            </a:pPr>
            <a:endParaRPr lang="en-GB" sz="20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defRPr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defRPr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defRPr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defRPr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defRPr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    </a:t>
            </a:r>
            <a:r>
              <a:rPr lang="en-US" sz="900" dirty="0"/>
              <a:t>Source: All images are  Microsoft 365 PowerPoint stock images</a:t>
            </a:r>
          </a:p>
          <a:p>
            <a:pPr marL="0" indent="0"/>
            <a:endParaRPr lang="en-US" sz="28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4" name="Picture 3" descr="A greenhouse with rows of plants&#10;&#10;Description automatically generated">
            <a:extLst>
              <a:ext uri="{FF2B5EF4-FFF2-40B4-BE49-F238E27FC236}">
                <a16:creationId xmlns:a16="http://schemas.microsoft.com/office/drawing/2014/main" id="{4ABAC3E5-E690-77FA-F3EE-88054A7D4A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8099" y="2432440"/>
            <a:ext cx="2983713" cy="199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3695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Gross profit – 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399276" cy="4248000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Gross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profit: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the revenue generated from the sales of goods or services minus the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direct costs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of producing those goods or services.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8AE705-5207-1BAF-EBA2-EA2EF5220C3F}"/>
              </a:ext>
            </a:extLst>
          </p:cNvPr>
          <p:cNvSpPr txBox="1"/>
          <p:nvPr/>
        </p:nvSpPr>
        <p:spPr>
          <a:xfrm>
            <a:off x="440200" y="2352621"/>
            <a:ext cx="8246600" cy="34778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/>
              <a:t>The Egg Farm </a:t>
            </a:r>
            <a:r>
              <a:rPr lang="en-US" b="1" dirty="0"/>
              <a:t>–</a:t>
            </a:r>
            <a:r>
              <a:rPr lang="en-US" dirty="0"/>
              <a:t> </a:t>
            </a:r>
            <a:r>
              <a:rPr lang="en-US" sz="2000" b="1" dirty="0"/>
              <a:t>Gross profit example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/>
              <a:t>Total sales revenue of eggs in one year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b="1" u="sng" dirty="0"/>
              <a:t>LESS</a:t>
            </a:r>
            <a:r>
              <a:rPr lang="en-US" sz="2000" dirty="0"/>
              <a:t> direct costs associated with egg production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/>
              <a:t>Direct costs for chickenfeed, straw, egg boxes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/>
              <a:t>Direct costs: </a:t>
            </a:r>
            <a:r>
              <a:rPr lang="en-US" sz="2000" dirty="0" err="1"/>
              <a:t>labour</a:t>
            </a:r>
            <a:r>
              <a:rPr lang="en-US" sz="2000" dirty="0"/>
              <a:t> for care, collection and packing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/>
              <a:t>Direct costs shown in accounts as </a:t>
            </a:r>
            <a:r>
              <a:rPr lang="en-US" sz="2000" b="1" dirty="0"/>
              <a:t>Cost of Goods Sold </a:t>
            </a:r>
            <a:r>
              <a:rPr lang="en-US" sz="2000" dirty="0"/>
              <a:t>(COGS)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/>
              <a:t>Gross Profit does </a:t>
            </a:r>
            <a:r>
              <a:rPr lang="en-US" sz="2000" b="1" dirty="0"/>
              <a:t>NOT</a:t>
            </a:r>
            <a:r>
              <a:rPr lang="en-US" sz="2000" dirty="0"/>
              <a:t> include any other operating expenses.</a:t>
            </a:r>
          </a:p>
          <a:p>
            <a:endParaRPr lang="en-GB" dirty="0"/>
          </a:p>
        </p:txBody>
      </p:sp>
      <p:pic>
        <p:nvPicPr>
          <p:cNvPr id="8" name="Picture 7" descr="A group of eggs in a carton&#10;&#10;Description automatically generated">
            <a:extLst>
              <a:ext uri="{FF2B5EF4-FFF2-40B4-BE49-F238E27FC236}">
                <a16:creationId xmlns:a16="http://schemas.microsoft.com/office/drawing/2014/main" id="{A81BDE5D-FD2D-0BC2-2D8D-066A1CAB8E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2240" y="2515756"/>
            <a:ext cx="1786066" cy="1193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9707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60365" cy="382588"/>
          </a:xfrm>
        </p:spPr>
        <p:txBody>
          <a:bodyPr/>
          <a:lstStyle/>
          <a:p>
            <a:r>
              <a:rPr lang="en-US" dirty="0"/>
              <a:t>Gross profit – significance to business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5050904" cy="42480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dirty="0"/>
              <a:t>Gross profit is essential to understanding how efficiently a business is producing and selling its goods and services 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Gross profit: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Is vital to ensure operating expenses are covered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Enables cost control &amp; pricing decisions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Identifies direct costs of production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Contributes to overall net profit.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 descr="A person standing on a purple arrow&#10;&#10;Description automatically generated">
            <a:extLst>
              <a:ext uri="{FF2B5EF4-FFF2-40B4-BE49-F238E27FC236}">
                <a16:creationId xmlns:a16="http://schemas.microsoft.com/office/drawing/2014/main" id="{99AADF1E-4530-137D-0489-B00DAE77BB4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953" r="9541"/>
          <a:stretch/>
        </p:blipFill>
        <p:spPr>
          <a:xfrm>
            <a:off x="5734471" y="2276872"/>
            <a:ext cx="2952329" cy="25148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2EF8BB69-2751-AF26-FAA4-8D65CACABF6F}"/>
                  </a:ext>
                </a:extLst>
              </p:cNvPr>
              <p:cNvSpPr txBox="1"/>
              <p:nvPr/>
            </p:nvSpPr>
            <p:spPr>
              <a:xfrm>
                <a:off x="2411760" y="5430386"/>
                <a:ext cx="5050904" cy="400110"/>
              </a:xfrm>
              <a:prstGeom prst="rect">
                <a:avLst/>
              </a:pr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dirty="0"/>
                  <a:t>Total revenue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US" dirty="0"/>
                  <a:t> direct costs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dirty="0"/>
                  <a:t> gross profit</a:t>
                </a:r>
                <a:endParaRPr lang="en-GB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2EF8BB69-2751-AF26-FAA4-8D65CACABF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1760" y="5430386"/>
                <a:ext cx="5050904" cy="400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394087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Definition of net profit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399276" cy="4248000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Net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profit: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Represents net income, also known as ‘the bottom line’. 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B7860E8-B48D-A1F9-0E9D-6BBCA466DC35}"/>
              </a:ext>
            </a:extLst>
          </p:cNvPr>
          <p:cNvSpPr txBox="1"/>
          <p:nvPr/>
        </p:nvSpPr>
        <p:spPr>
          <a:xfrm>
            <a:off x="457200" y="1967900"/>
            <a:ext cx="8229600" cy="386259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/>
              <a:t>The Egg Farm – net profit example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/>
              <a:t>Total sales revenues of ALL business activities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b="1" u="sng" dirty="0"/>
              <a:t>LESS</a:t>
            </a:r>
            <a:r>
              <a:rPr lang="en-US" sz="2000" dirty="0"/>
              <a:t> ALL other operating expenses </a:t>
            </a:r>
            <a:r>
              <a:rPr lang="en-US" sz="2000" i="1" dirty="0"/>
              <a:t>including</a:t>
            </a:r>
            <a:r>
              <a:rPr lang="en-US" sz="2000" dirty="0"/>
              <a:t> COGS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/>
              <a:t>Operating expenses: e.g. administration, energy, rent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/>
              <a:t>Operating expenses: loan interest, money owner draws from business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/>
              <a:t>Other non-operating expenses: taxes, dividends (if limited co.)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/>
              <a:t>Comprehensive view of whole business profitability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/>
              <a:t>Represents actual profit earned or lost during an accounting period</a:t>
            </a:r>
          </a:p>
        </p:txBody>
      </p:sp>
    </p:spTree>
    <p:extLst>
      <p:ext uri="{BB962C8B-B14F-4D97-AF65-F5344CB8AC3E}">
        <p14:creationId xmlns:p14="http://schemas.microsoft.com/office/powerpoint/2010/main" val="200436393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11" ma:contentTypeDescription="Create a new document." ma:contentTypeScope="" ma:versionID="e4ef6b96c9dabef1982affbd20a5f7ff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d243bc6dae530fedd49c839dbc841408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68719a6c-9fc0-4287-adae-59b7713c0f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2e4cfa2d-b918-43c9-8dc5-7fa029d6cca6}" ma:internalName="TaxCatchAll" ma:showField="CatchAllData" ma:web="dc27f8d2-3406-4c8c-bba2-d1bd495ca71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aa5bd41-8bfc-4bb4-b44b-3ff9857b89ca">
      <Terms xmlns="http://schemas.microsoft.com/office/infopath/2007/PartnerControls"/>
    </lcf76f155ced4ddcb4097134ff3c332f>
    <TaxCatchAll xmlns="dc27f8d2-3406-4c8c-bba2-d1bd495ca71b" xsi:nil="true"/>
  </documentManagement>
</p:properties>
</file>

<file path=customXml/itemProps1.xml><?xml version="1.0" encoding="utf-8"?>
<ds:datastoreItem xmlns:ds="http://schemas.openxmlformats.org/officeDocument/2006/customXml" ds:itemID="{94A6816B-CA68-4707-B133-0D76E1BAD19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EED34B6-9F84-4C50-BEDA-A17D0BD199C5}"/>
</file>

<file path=customXml/itemProps3.xml><?xml version="1.0" encoding="utf-8"?>
<ds:datastoreItem xmlns:ds="http://schemas.openxmlformats.org/officeDocument/2006/customXml" ds:itemID="{9C833BF2-9BFB-4A68-8BD8-AD0B9BF3D994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1399</Words>
  <Application>Microsoft Office PowerPoint</Application>
  <PresentationFormat>On-screen Show (4:3)</PresentationFormat>
  <Paragraphs>210</Paragraphs>
  <Slides>19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ＭＳ Ｐゴシック</vt:lpstr>
      <vt:lpstr>Arial</vt:lpstr>
      <vt:lpstr>Cambria Math</vt:lpstr>
      <vt:lpstr>Lucida Grande</vt:lpstr>
      <vt:lpstr>Times New Roman</vt:lpstr>
      <vt:lpstr>Default Design</vt:lpstr>
      <vt:lpstr>9.1 The principles of finance  PowerPoint 1: Defining profit, loss, non-profit and cashflow</vt:lpstr>
      <vt:lpstr>Objectives</vt:lpstr>
      <vt:lpstr>Profit – definition</vt:lpstr>
      <vt:lpstr>Basic profit formula</vt:lpstr>
      <vt:lpstr>Profit – significance to business</vt:lpstr>
      <vt:lpstr>Profit – sustainable profitability</vt:lpstr>
      <vt:lpstr>Gross profit – definition</vt:lpstr>
      <vt:lpstr>Gross profit – significance to business</vt:lpstr>
      <vt:lpstr>Definition of net profit</vt:lpstr>
      <vt:lpstr>Net profit – significance to business</vt:lpstr>
      <vt:lpstr>Loss – negative profit</vt:lpstr>
      <vt:lpstr>Loss in land-based businesses</vt:lpstr>
      <vt:lpstr>Cause of loss – significance to business</vt:lpstr>
      <vt:lpstr>No profit, no loss – break-even point</vt:lpstr>
      <vt:lpstr>Non-profit in the land-based sector</vt:lpstr>
      <vt:lpstr>Cash flow – definition</vt:lpstr>
      <vt:lpstr>Cash flow management techniques</vt:lpstr>
      <vt:lpstr>Cash flow versus profit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Caroline Prodger</cp:lastModifiedBy>
  <cp:revision>268</cp:revision>
  <dcterms:created xsi:type="dcterms:W3CDTF">2013-05-28T00:38:54Z</dcterms:created>
  <dcterms:modified xsi:type="dcterms:W3CDTF">2024-01-16T14:45:26Z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