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8" r:id="rId3"/>
    <p:sldId id="341" r:id="rId4"/>
    <p:sldId id="356" r:id="rId5"/>
    <p:sldId id="349" r:id="rId6"/>
    <p:sldId id="351" r:id="rId7"/>
    <p:sldId id="352" r:id="rId8"/>
    <p:sldId id="353" r:id="rId9"/>
    <p:sldId id="267" r:id="rId10"/>
  </p:sldIdLst>
  <p:sldSz cx="9144000" cy="6858000" type="screen4x3"/>
  <p:notesSz cx="6858000" cy="9144000"/>
  <p:custDataLst>
    <p:tags r:id="rId13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30613"/>
    <a:srgbClr val="D9D9D9"/>
    <a:srgbClr val="D81E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473007-3391-4F52-9C3E-4A97E56F36B6}" v="16" dt="2020-02-20T09:15:20.5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74"/>
  </p:normalViewPr>
  <p:slideViewPr>
    <p:cSldViewPr showGuides="1">
      <p:cViewPr varScale="1">
        <p:scale>
          <a:sx n="65" d="100"/>
          <a:sy n="65" d="100"/>
        </p:scale>
        <p:origin x="14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an Pickering" userId="507c8e34c79a096b" providerId="LiveId" clId="{9B04F139-67B6-4F11-89F0-4DD9AA8F81B7}"/>
    <pc:docChg chg="custSel addSld delSld modSld modMainMaster">
      <pc:chgData name="Adrian Pickering" userId="507c8e34c79a096b" providerId="LiveId" clId="{9B04F139-67B6-4F11-89F0-4DD9AA8F81B7}" dt="2020-01-30T11:37:25.448" v="1072"/>
      <pc:docMkLst>
        <pc:docMk/>
      </pc:docMkLst>
      <pc:sldChg chg="del">
        <pc:chgData name="Adrian Pickering" userId="507c8e34c79a096b" providerId="LiveId" clId="{9B04F139-67B6-4F11-89F0-4DD9AA8F81B7}" dt="2020-01-29T09:22:51.827" v="1" actId="47"/>
        <pc:sldMkLst>
          <pc:docMk/>
          <pc:sldMk cId="2404141245" sldId="343"/>
        </pc:sldMkLst>
      </pc:sldChg>
      <pc:sldChg chg="del">
        <pc:chgData name="Adrian Pickering" userId="507c8e34c79a096b" providerId="LiveId" clId="{9B04F139-67B6-4F11-89F0-4DD9AA8F81B7}" dt="2020-01-29T09:22:52.770" v="2" actId="47"/>
        <pc:sldMkLst>
          <pc:docMk/>
          <pc:sldMk cId="2232255476" sldId="344"/>
        </pc:sldMkLst>
      </pc:sldChg>
      <pc:sldChg chg="del">
        <pc:chgData name="Adrian Pickering" userId="507c8e34c79a096b" providerId="LiveId" clId="{9B04F139-67B6-4F11-89F0-4DD9AA8F81B7}" dt="2020-01-29T09:22:53.486" v="3" actId="47"/>
        <pc:sldMkLst>
          <pc:docMk/>
          <pc:sldMk cId="1359219217" sldId="345"/>
        </pc:sldMkLst>
      </pc:sldChg>
      <pc:sldChg chg="del">
        <pc:chgData name="Adrian Pickering" userId="507c8e34c79a096b" providerId="LiveId" clId="{9B04F139-67B6-4F11-89F0-4DD9AA8F81B7}" dt="2020-01-29T09:22:54.234" v="4" actId="47"/>
        <pc:sldMkLst>
          <pc:docMk/>
          <pc:sldMk cId="382653347" sldId="346"/>
        </pc:sldMkLst>
      </pc:sldChg>
      <pc:sldChg chg="del">
        <pc:chgData name="Adrian Pickering" userId="507c8e34c79a096b" providerId="LiveId" clId="{9B04F139-67B6-4F11-89F0-4DD9AA8F81B7}" dt="2020-01-29T09:22:54.954" v="5" actId="47"/>
        <pc:sldMkLst>
          <pc:docMk/>
          <pc:sldMk cId="2034453474" sldId="347"/>
        </pc:sldMkLst>
      </pc:sldChg>
      <pc:sldChg chg="del">
        <pc:chgData name="Adrian Pickering" userId="507c8e34c79a096b" providerId="LiveId" clId="{9B04F139-67B6-4F11-89F0-4DD9AA8F81B7}" dt="2020-01-29T09:22:55.648" v="6" actId="47"/>
        <pc:sldMkLst>
          <pc:docMk/>
          <pc:sldMk cId="2477499293" sldId="348"/>
        </pc:sldMkLst>
      </pc:sldChg>
      <pc:sldChg chg="modSp">
        <pc:chgData name="Adrian Pickering" userId="507c8e34c79a096b" providerId="LiveId" clId="{9B04F139-67B6-4F11-89F0-4DD9AA8F81B7}" dt="2020-01-30T11:32:00.534" v="1055" actId="5793"/>
        <pc:sldMkLst>
          <pc:docMk/>
          <pc:sldMk cId="1653672570" sldId="349"/>
        </pc:sldMkLst>
        <pc:spChg chg="mod">
          <ac:chgData name="Adrian Pickering" userId="507c8e34c79a096b" providerId="LiveId" clId="{9B04F139-67B6-4F11-89F0-4DD9AA8F81B7}" dt="2020-01-30T11:32:00.534" v="1055" actId="5793"/>
          <ac:spMkLst>
            <pc:docMk/>
            <pc:sldMk cId="1653672570" sldId="349"/>
            <ac:spMk id="3075" creationId="{00000000-0000-0000-0000-000000000000}"/>
          </ac:spMkLst>
        </pc:spChg>
      </pc:sldChg>
      <pc:sldChg chg="modSp del">
        <pc:chgData name="Adrian Pickering" userId="507c8e34c79a096b" providerId="LiveId" clId="{9B04F139-67B6-4F11-89F0-4DD9AA8F81B7}" dt="2020-01-30T11:32:08.378" v="1056" actId="47"/>
        <pc:sldMkLst>
          <pc:docMk/>
          <pc:sldMk cId="3647283678" sldId="350"/>
        </pc:sldMkLst>
        <pc:spChg chg="mod">
          <ac:chgData name="Adrian Pickering" userId="507c8e34c79a096b" providerId="LiveId" clId="{9B04F139-67B6-4F11-89F0-4DD9AA8F81B7}" dt="2020-01-30T11:31:44.370" v="1052"/>
          <ac:spMkLst>
            <pc:docMk/>
            <pc:sldMk cId="3647283678" sldId="350"/>
            <ac:spMk id="3075" creationId="{00000000-0000-0000-0000-000000000000}"/>
          </ac:spMkLst>
        </pc:spChg>
      </pc:sldChg>
      <pc:sldChg chg="modSp">
        <pc:chgData name="Adrian Pickering" userId="507c8e34c79a096b" providerId="LiveId" clId="{9B04F139-67B6-4F11-89F0-4DD9AA8F81B7}" dt="2020-01-29T16:49:59.397" v="1048" actId="6549"/>
        <pc:sldMkLst>
          <pc:docMk/>
          <pc:sldMk cId="4278859183" sldId="351"/>
        </pc:sldMkLst>
        <pc:spChg chg="mod">
          <ac:chgData name="Adrian Pickering" userId="507c8e34c79a096b" providerId="LiveId" clId="{9B04F139-67B6-4F11-89F0-4DD9AA8F81B7}" dt="2020-01-29T16:49:59.397" v="1048" actId="6549"/>
          <ac:spMkLst>
            <pc:docMk/>
            <pc:sldMk cId="4278859183" sldId="351"/>
            <ac:spMk id="3075" creationId="{00000000-0000-0000-0000-000000000000}"/>
          </ac:spMkLst>
        </pc:spChg>
      </pc:sldChg>
      <pc:sldChg chg="addSp modSp modNotesTx">
        <pc:chgData name="Adrian Pickering" userId="507c8e34c79a096b" providerId="LiveId" clId="{9B04F139-67B6-4F11-89F0-4DD9AA8F81B7}" dt="2020-01-30T11:35:41.993" v="1071" actId="1076"/>
        <pc:sldMkLst>
          <pc:docMk/>
          <pc:sldMk cId="975741543" sldId="352"/>
        </pc:sldMkLst>
        <pc:spChg chg="mod">
          <ac:chgData name="Adrian Pickering" userId="507c8e34c79a096b" providerId="LiveId" clId="{9B04F139-67B6-4F11-89F0-4DD9AA8F81B7}" dt="2020-01-29T16:50:05.584" v="1049" actId="6549"/>
          <ac:spMkLst>
            <pc:docMk/>
            <pc:sldMk cId="975741543" sldId="352"/>
            <ac:spMk id="3075" creationId="{00000000-0000-0000-0000-000000000000}"/>
          </ac:spMkLst>
        </pc:spChg>
        <pc:picChg chg="add mod">
          <ac:chgData name="Adrian Pickering" userId="507c8e34c79a096b" providerId="LiveId" clId="{9B04F139-67B6-4F11-89F0-4DD9AA8F81B7}" dt="2020-01-30T11:34:46.918" v="1058" actId="1076"/>
          <ac:picMkLst>
            <pc:docMk/>
            <pc:sldMk cId="975741543" sldId="352"/>
            <ac:picMk id="2" creationId="{1D32B470-14A3-42CA-9362-BF4F6F00861E}"/>
          </ac:picMkLst>
        </pc:picChg>
        <pc:picChg chg="add mod">
          <ac:chgData name="Adrian Pickering" userId="507c8e34c79a096b" providerId="LiveId" clId="{9B04F139-67B6-4F11-89F0-4DD9AA8F81B7}" dt="2020-01-30T11:35:41.993" v="1071" actId="1076"/>
          <ac:picMkLst>
            <pc:docMk/>
            <pc:sldMk cId="975741543" sldId="352"/>
            <ac:picMk id="3" creationId="{D212CE23-7668-4675-B0F3-57B03DCF96EF}"/>
          </ac:picMkLst>
        </pc:picChg>
      </pc:sldChg>
      <pc:sldChg chg="modSp">
        <pc:chgData name="Adrian Pickering" userId="507c8e34c79a096b" providerId="LiveId" clId="{9B04F139-67B6-4F11-89F0-4DD9AA8F81B7}" dt="2020-01-29T16:50:09.934" v="1050" actId="6549"/>
        <pc:sldMkLst>
          <pc:docMk/>
          <pc:sldMk cId="75105219" sldId="353"/>
        </pc:sldMkLst>
        <pc:spChg chg="mod">
          <ac:chgData name="Adrian Pickering" userId="507c8e34c79a096b" providerId="LiveId" clId="{9B04F139-67B6-4F11-89F0-4DD9AA8F81B7}" dt="2020-01-29T16:50:09.934" v="1050" actId="6549"/>
          <ac:spMkLst>
            <pc:docMk/>
            <pc:sldMk cId="75105219" sldId="353"/>
            <ac:spMk id="3075" creationId="{00000000-0000-0000-0000-000000000000}"/>
          </ac:spMkLst>
        </pc:spChg>
      </pc:sldChg>
      <pc:sldChg chg="modSp">
        <pc:chgData name="Adrian Pickering" userId="507c8e34c79a096b" providerId="LiveId" clId="{9B04F139-67B6-4F11-89F0-4DD9AA8F81B7}" dt="2020-01-27T15:50:39.996" v="0"/>
        <pc:sldMkLst>
          <pc:docMk/>
          <pc:sldMk cId="174786977" sldId="354"/>
        </pc:sldMkLst>
        <pc:spChg chg="mod">
          <ac:chgData name="Adrian Pickering" userId="507c8e34c79a096b" providerId="LiveId" clId="{9B04F139-67B6-4F11-89F0-4DD9AA8F81B7}" dt="2020-01-27T15:50:39.996" v="0"/>
          <ac:spMkLst>
            <pc:docMk/>
            <pc:sldMk cId="174786977" sldId="354"/>
            <ac:spMk id="3075" creationId="{00000000-0000-0000-0000-000000000000}"/>
          </ac:spMkLst>
        </pc:spChg>
      </pc:sldChg>
      <pc:sldChg chg="del">
        <pc:chgData name="Adrian Pickering" userId="507c8e34c79a096b" providerId="LiveId" clId="{9B04F139-67B6-4F11-89F0-4DD9AA8F81B7}" dt="2020-01-29T09:22:56.491" v="7" actId="47"/>
        <pc:sldMkLst>
          <pc:docMk/>
          <pc:sldMk cId="4073120484" sldId="355"/>
        </pc:sldMkLst>
      </pc:sldChg>
      <pc:sldChg chg="modSp">
        <pc:chgData name="Adrian Pickering" userId="507c8e34c79a096b" providerId="LiveId" clId="{9B04F139-67B6-4F11-89F0-4DD9AA8F81B7}" dt="2020-01-29T16:49:42.764" v="1045" actId="6549"/>
        <pc:sldMkLst>
          <pc:docMk/>
          <pc:sldMk cId="4120367785" sldId="356"/>
        </pc:sldMkLst>
        <pc:spChg chg="mod">
          <ac:chgData name="Adrian Pickering" userId="507c8e34c79a096b" providerId="LiveId" clId="{9B04F139-67B6-4F11-89F0-4DD9AA8F81B7}" dt="2020-01-29T16:49:42.764" v="1045" actId="6549"/>
          <ac:spMkLst>
            <pc:docMk/>
            <pc:sldMk cId="4120367785" sldId="356"/>
            <ac:spMk id="3075" creationId="{00000000-0000-0000-0000-000000000000}"/>
          </ac:spMkLst>
        </pc:spChg>
      </pc:sldChg>
      <pc:sldChg chg="modSp add">
        <pc:chgData name="Adrian Pickering" userId="507c8e34c79a096b" providerId="LiveId" clId="{9B04F139-67B6-4F11-89F0-4DD9AA8F81B7}" dt="2020-01-29T09:48:36.424" v="1040" actId="6549"/>
        <pc:sldMkLst>
          <pc:docMk/>
          <pc:sldMk cId="1104451366" sldId="357"/>
        </pc:sldMkLst>
        <pc:spChg chg="mod">
          <ac:chgData name="Adrian Pickering" userId="507c8e34c79a096b" providerId="LiveId" clId="{9B04F139-67B6-4F11-89F0-4DD9AA8F81B7}" dt="2020-01-29T09:48:32.079" v="1039" actId="20577"/>
          <ac:spMkLst>
            <pc:docMk/>
            <pc:sldMk cId="1104451366" sldId="357"/>
            <ac:spMk id="3074" creationId="{00000000-0000-0000-0000-000000000000}"/>
          </ac:spMkLst>
        </pc:spChg>
        <pc:spChg chg="mod">
          <ac:chgData name="Adrian Pickering" userId="507c8e34c79a096b" providerId="LiveId" clId="{9B04F139-67B6-4F11-89F0-4DD9AA8F81B7}" dt="2020-01-29T09:48:36.424" v="1040" actId="6549"/>
          <ac:spMkLst>
            <pc:docMk/>
            <pc:sldMk cId="1104451366" sldId="357"/>
            <ac:spMk id="3075" creationId="{00000000-0000-0000-0000-000000000000}"/>
          </ac:spMkLst>
        </pc:spChg>
      </pc:sldChg>
      <pc:sldMasterChg chg="modSp">
        <pc:chgData name="Adrian Pickering" userId="507c8e34c79a096b" providerId="LiveId" clId="{9B04F139-67B6-4F11-89F0-4DD9AA8F81B7}" dt="2020-01-30T11:37:25.448" v="1072"/>
        <pc:sldMasterMkLst>
          <pc:docMk/>
          <pc:sldMasterMk cId="0" sldId="2147483651"/>
        </pc:sldMasterMkLst>
        <pc:spChg chg="mod">
          <ac:chgData name="Adrian Pickering" userId="507c8e34c79a096b" providerId="LiveId" clId="{9B04F139-67B6-4F11-89F0-4DD9AA8F81B7}" dt="2020-01-30T11:37:25.448" v="1072"/>
          <ac:spMkLst>
            <pc:docMk/>
            <pc:sldMasterMk cId="0" sldId="2147483651"/>
            <ac:spMk id="1029" creationId="{00000000-0000-0000-0000-000000000000}"/>
          </ac:spMkLst>
        </pc:spChg>
      </pc:sldMasterChg>
    </pc:docChg>
  </pc:docChgLst>
  <pc:docChgLst>
    <pc:chgData name="Adrian Pickering" userId="507c8e34c79a096b" providerId="LiveId" clId="{B7473007-3391-4F52-9C3E-4A97E56F36B6}"/>
    <pc:docChg chg="addSld delSld modSld">
      <pc:chgData name="Adrian Pickering" userId="507c8e34c79a096b" providerId="LiveId" clId="{B7473007-3391-4F52-9C3E-4A97E56F36B6}" dt="2020-02-20T09:15:40.669" v="181" actId="20577"/>
      <pc:docMkLst>
        <pc:docMk/>
      </pc:docMkLst>
      <pc:sldChg chg="del">
        <pc:chgData name="Adrian Pickering" userId="507c8e34c79a096b" providerId="LiveId" clId="{B7473007-3391-4F52-9C3E-4A97E56F36B6}" dt="2020-02-20T07:52:05.230" v="19" actId="47"/>
        <pc:sldMkLst>
          <pc:docMk/>
          <pc:sldMk cId="174786977" sldId="354"/>
        </pc:sldMkLst>
      </pc:sldChg>
      <pc:sldChg chg="modSp mod">
        <pc:chgData name="Adrian Pickering" userId="507c8e34c79a096b" providerId="LiveId" clId="{B7473007-3391-4F52-9C3E-4A97E56F36B6}" dt="2020-02-20T08:38:22.069" v="94" actId="20577"/>
        <pc:sldMkLst>
          <pc:docMk/>
          <pc:sldMk cId="1104451366" sldId="357"/>
        </pc:sldMkLst>
        <pc:spChg chg="mod">
          <ac:chgData name="Adrian Pickering" userId="507c8e34c79a096b" providerId="LiveId" clId="{B7473007-3391-4F52-9C3E-4A97E56F36B6}" dt="2020-02-20T08:21:14.767" v="67" actId="20577"/>
          <ac:spMkLst>
            <pc:docMk/>
            <pc:sldMk cId="1104451366" sldId="357"/>
            <ac:spMk id="3074" creationId="{00000000-0000-0000-0000-000000000000}"/>
          </ac:spMkLst>
        </pc:spChg>
        <pc:spChg chg="mod">
          <ac:chgData name="Adrian Pickering" userId="507c8e34c79a096b" providerId="LiveId" clId="{B7473007-3391-4F52-9C3E-4A97E56F36B6}" dt="2020-02-20T08:38:22.069" v="94" actId="20577"/>
          <ac:spMkLst>
            <pc:docMk/>
            <pc:sldMk cId="1104451366" sldId="357"/>
            <ac:spMk id="3075" creationId="{00000000-0000-0000-0000-000000000000}"/>
          </ac:spMkLst>
        </pc:spChg>
      </pc:sldChg>
      <pc:sldChg chg="modSp add del mod">
        <pc:chgData name="Adrian Pickering" userId="507c8e34c79a096b" providerId="LiveId" clId="{B7473007-3391-4F52-9C3E-4A97E56F36B6}" dt="2020-02-20T08:22:12.103" v="88" actId="2696"/>
        <pc:sldMkLst>
          <pc:docMk/>
          <pc:sldMk cId="1102182732" sldId="358"/>
        </pc:sldMkLst>
        <pc:spChg chg="mod">
          <ac:chgData name="Adrian Pickering" userId="507c8e34c79a096b" providerId="LiveId" clId="{B7473007-3391-4F52-9C3E-4A97E56F36B6}" dt="2020-02-20T08:22:02.557" v="87" actId="20577"/>
          <ac:spMkLst>
            <pc:docMk/>
            <pc:sldMk cId="1102182732" sldId="358"/>
            <ac:spMk id="3074" creationId="{00000000-0000-0000-0000-000000000000}"/>
          </ac:spMkLst>
        </pc:spChg>
        <pc:spChg chg="mod">
          <ac:chgData name="Adrian Pickering" userId="507c8e34c79a096b" providerId="LiveId" clId="{B7473007-3391-4F52-9C3E-4A97E56F36B6}" dt="2020-02-20T07:53:26.499" v="45" actId="113"/>
          <ac:spMkLst>
            <pc:docMk/>
            <pc:sldMk cId="1102182732" sldId="358"/>
            <ac:spMk id="3075" creationId="{00000000-0000-0000-0000-000000000000}"/>
          </ac:spMkLst>
        </pc:spChg>
      </pc:sldChg>
      <pc:sldChg chg="addSp delSp modSp add mod">
        <pc:chgData name="Adrian Pickering" userId="507c8e34c79a096b" providerId="LiveId" clId="{B7473007-3391-4F52-9C3E-4A97E56F36B6}" dt="2020-02-20T08:22:26.268" v="90"/>
        <pc:sldMkLst>
          <pc:docMk/>
          <pc:sldMk cId="488194528" sldId="359"/>
        </pc:sldMkLst>
        <pc:spChg chg="mod">
          <ac:chgData name="Adrian Pickering" userId="507c8e34c79a096b" providerId="LiveId" clId="{B7473007-3391-4F52-9C3E-4A97E56F36B6}" dt="2020-02-20T07:49:47.057" v="7" actId="20577"/>
          <ac:spMkLst>
            <pc:docMk/>
            <pc:sldMk cId="488194528" sldId="359"/>
            <ac:spMk id="3074" creationId="{00000000-0000-0000-0000-000000000000}"/>
          </ac:spMkLst>
        </pc:spChg>
        <pc:spChg chg="mod">
          <ac:chgData name="Adrian Pickering" userId="507c8e34c79a096b" providerId="LiveId" clId="{B7473007-3391-4F52-9C3E-4A97E56F36B6}" dt="2020-02-20T08:21:49.745" v="70" actId="113"/>
          <ac:spMkLst>
            <pc:docMk/>
            <pc:sldMk cId="488194528" sldId="359"/>
            <ac:spMk id="3075" creationId="{00000000-0000-0000-0000-000000000000}"/>
          </ac:spMkLst>
        </pc:spChg>
        <pc:picChg chg="add del">
          <ac:chgData name="Adrian Pickering" userId="507c8e34c79a096b" providerId="LiveId" clId="{B7473007-3391-4F52-9C3E-4A97E56F36B6}" dt="2020-02-20T08:22:26.268" v="90"/>
          <ac:picMkLst>
            <pc:docMk/>
            <pc:sldMk cId="488194528" sldId="359"/>
            <ac:picMk id="2" creationId="{A42ACCD9-2F6C-427F-9376-4EC58D6FAEA2}"/>
          </ac:picMkLst>
        </pc:picChg>
      </pc:sldChg>
      <pc:sldChg chg="modSp add mod">
        <pc:chgData name="Adrian Pickering" userId="507c8e34c79a096b" providerId="LiveId" clId="{B7473007-3391-4F52-9C3E-4A97E56F36B6}" dt="2020-02-20T09:15:40.669" v="181" actId="20577"/>
        <pc:sldMkLst>
          <pc:docMk/>
          <pc:sldMk cId="256089845" sldId="360"/>
        </pc:sldMkLst>
        <pc:spChg chg="mod">
          <ac:chgData name="Adrian Pickering" userId="507c8e34c79a096b" providerId="LiveId" clId="{B7473007-3391-4F52-9C3E-4A97E56F36B6}" dt="2020-02-20T09:15:40.669" v="181" actId="20577"/>
          <ac:spMkLst>
            <pc:docMk/>
            <pc:sldMk cId="256089845" sldId="360"/>
            <ac:spMk id="2053" creationId="{00000000-0000-0000-0000-000000000000}"/>
          </ac:spMkLst>
        </pc:spChg>
      </pc:sldChg>
      <pc:sldChg chg="modSp add mod">
        <pc:chgData name="Adrian Pickering" userId="507c8e34c79a096b" providerId="LiveId" clId="{B7473007-3391-4F52-9C3E-4A97E56F36B6}" dt="2020-02-20T09:15:23.741" v="154" actId="255"/>
        <pc:sldMkLst>
          <pc:docMk/>
          <pc:sldMk cId="3007435082" sldId="361"/>
        </pc:sldMkLst>
        <pc:spChg chg="mod">
          <ac:chgData name="Adrian Pickering" userId="507c8e34c79a096b" providerId="LiveId" clId="{B7473007-3391-4F52-9C3E-4A97E56F36B6}" dt="2020-02-20T09:15:23.741" v="154" actId="255"/>
          <ac:spMkLst>
            <pc:docMk/>
            <pc:sldMk cId="3007435082" sldId="361"/>
            <ac:spMk id="205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 - https://www.google.com/url?sa=i&amp;source=images&amp;cd=&amp;cad=rja&amp;uact=8&amp;ved=0ahUKEwjUybyznavnAhWqWhUIHSjGChQQMwjlASgtMC0&amp;url=https%3A%2F%2Fwww.pinterest.com%2Fpin%2F335588609712105486%2F&amp;psig=AOvVaw3hmTU44kgOpv7gpzjqLmyC&amp;ust=1580470459708775&amp;ictx=3&amp;uact=3</a:t>
            </a:r>
          </a:p>
          <a:p>
            <a:endParaRPr lang="en-GB" dirty="0"/>
          </a:p>
          <a:p>
            <a:r>
              <a:rPr lang="en-GB" dirty="0"/>
              <a:t>https://www.google.com/url?sa=i&amp;source=images&amp;cd=&amp;cad=rja&amp;uact=8&amp;ved=0ahUKEwizl_LSnavnAhUlpnEKHTjdA0EQMwj6ASgAMAA&amp;url=https%3A%2F%2Fwww.amazon.co.uk%2FAspectek-Attract-Insects-Playing-Excellent%2Fdp%2FB017TDXN54&amp;psig=AOvVaw344Q-NDMOt5SMdjA0AyFsd&amp;ust=1580470525195555&amp;ictx=3&amp;uact=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083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64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014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74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8261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0" y="234106"/>
            <a:ext cx="6549787" cy="4572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0" y="457200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457200" y="308718"/>
            <a:ext cx="609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Level 3 Hospitality and Catering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324600"/>
            <a:ext cx="9144000" cy="381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47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© 2020 City and Guilds of London Institute. All rights reserved</a:t>
            </a:r>
            <a:r>
              <a:rPr lang="en-US" sz="900" dirty="0"/>
              <a:t>.</a:t>
            </a:r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00"/>
              </a:spcBef>
            </a:pPr>
            <a:fld id="{6152C911-7D81-1845-9D20-613E63F035EB}" type="slidenum">
              <a:rPr lang="en-US" sz="1100">
                <a:ea typeface="Arial" pitchFamily="-105" charset="0"/>
                <a:cs typeface="Arial" pitchFamily="-105" charset="0"/>
              </a:rPr>
              <a:pPr algn="r">
                <a:spcBef>
                  <a:spcPts val="600"/>
                </a:spcBef>
              </a:pPr>
              <a:t>‹#›</a:t>
            </a:fld>
            <a:r>
              <a:rPr lang="en-US" sz="1100" dirty="0">
                <a:ea typeface="Arial" pitchFamily="-105" charset="0"/>
                <a:cs typeface="Arial" pitchFamily="-105" charset="0"/>
              </a:rPr>
              <a:t> of </a:t>
            </a:r>
            <a:r>
              <a:rPr lang="en-US" sz="1100" dirty="0" smtClean="0">
                <a:ea typeface="Arial" pitchFamily="-105" charset="0"/>
                <a:cs typeface="Arial" pitchFamily="-105" charset="0"/>
              </a:rPr>
              <a:t>9</a:t>
            </a:r>
            <a:endParaRPr lang="en-US" sz="1100" dirty="0">
              <a:ea typeface="Arial" pitchFamily="-105" charset="0"/>
              <a:cs typeface="Arial" pitchFamily="-105" charset="0"/>
            </a:endParaRPr>
          </a:p>
          <a:p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184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4513" y="259929"/>
            <a:ext cx="2015456" cy="397750"/>
          </a:xfrm>
          <a:prstGeom prst="rect">
            <a:avLst/>
          </a:prstGeom>
        </p:spPr>
      </p:pic>
    </p:spTree>
    <p:custDataLst>
      <p:tags r:id="rId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400"/>
        </a:lnSpc>
        <a:spcBef>
          <a:spcPts val="1000"/>
        </a:spcBef>
        <a:spcAft>
          <a:spcPts val="1000"/>
        </a:spcAft>
        <a:defRPr lang="en-GB" sz="20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rtl="0" eaLnBrk="0" fontAlgn="base" hangingPunct="0">
        <a:lnSpc>
          <a:spcPts val="24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20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Font typeface="Lucida Grande" pitchFamily="-105" charset="0"/>
        <a:defRPr lang="en-GB" sz="16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5900" indent="-21590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31800" indent="-215900" algn="l" rtl="0" eaLnBrk="0" fontAlgn="base" hangingPunct="0">
        <a:lnSpc>
          <a:spcPts val="2000"/>
        </a:lnSpc>
        <a:spcBef>
          <a:spcPct val="0"/>
        </a:spcBef>
        <a:spcAft>
          <a:spcPts val="500"/>
        </a:spcAft>
        <a:buFont typeface="Arial" pitchFamily="-105" charset="0"/>
        <a:buChar char="–"/>
        <a:defRPr lang="en-US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457200" indent="-457200" algn="l" defTabSz="914400" rtl="0" fontAlgn="base">
        <a:spcBef>
          <a:spcPct val="20000"/>
        </a:spcBef>
        <a:spcAft>
          <a:spcPct val="0"/>
        </a:spcAft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2971800" indent="-228600" algn="l" defTabSz="914400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4290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6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38862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0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/>
            <a:r>
              <a:rPr sz="6600" dirty="0">
                <a:solidFill>
                  <a:schemeClr val="bg1"/>
                </a:solidFill>
                <a:ea typeface="ＭＳ Ｐゴシック" pitchFamily="-105" charset="-128"/>
                <a:cs typeface="ＭＳ Ｐゴシック" pitchFamily="-105" charset="-128"/>
              </a:rPr>
              <a:t>PowerPoint presentation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33400" y="2057400"/>
            <a:ext cx="8077200" cy="1295400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533400" y="3352800"/>
            <a:ext cx="8077200" cy="2286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762000" y="3581400"/>
            <a:ext cx="7848600" cy="2514600"/>
          </a:xfrm>
        </p:spPr>
        <p:txBody>
          <a:bodyPr anchor="t"/>
          <a:lstStyle/>
          <a:p>
            <a:pPr eaLnBrk="1" hangingPunct="1"/>
            <a:r>
              <a:rPr lang="en-GB">
                <a:ea typeface="ＭＳ Ｐゴシック" pitchFamily="-105" charset="-128"/>
                <a:cs typeface="ＭＳ Ｐゴシック" pitchFamily="-105" charset="-128"/>
              </a:rPr>
              <a:t>Understand the application and monitoring of food safety practices </a:t>
            </a:r>
            <a:endParaRPr lang="en-GB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762000" y="2209800"/>
            <a:ext cx="769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srgbClr val="FFFFFF"/>
                </a:solidFill>
              </a:rPr>
              <a:t>Unit 306: Monitoring </a:t>
            </a:r>
            <a:r>
              <a:rPr lang="en-GB" sz="2400" b="1" dirty="0" smtClean="0">
                <a:solidFill>
                  <a:srgbClr val="FFFFFF"/>
                </a:solidFill>
              </a:rPr>
              <a:t>and supervision of </a:t>
            </a:r>
            <a:r>
              <a:rPr lang="en-GB" sz="2400" b="1" smtClean="0">
                <a:solidFill>
                  <a:srgbClr val="FFFFFF"/>
                </a:solidFill>
              </a:rPr>
              <a:t>food safety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importance of pest control 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Legislative compliance</a:t>
            </a:r>
            <a:endParaRPr lang="en-GB" b="1" dirty="0"/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To avoid contamination (pathogenic bacteria, spoilage bacteria)</a:t>
            </a:r>
            <a:endParaRPr lang="en-GB" b="1" dirty="0"/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To avoid spread of disease</a:t>
            </a:r>
            <a:endParaRPr lang="en-GB" b="1" dirty="0"/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To avoid loss of reputation and profit</a:t>
            </a:r>
            <a:endParaRPr lang="en-GB" b="1" dirty="0"/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To prevent drop in staff morale</a:t>
            </a:r>
            <a:endParaRPr lang="en-GB" b="1" dirty="0"/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To avoid damage and wastage of food.</a:t>
            </a:r>
            <a:endParaRPr lang="en-GB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 of pest control 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Staff training and awareness</a:t>
            </a:r>
            <a:endParaRPr lang="en-GB" b="1" dirty="0"/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Engagement of a pest control contractor</a:t>
            </a:r>
            <a:endParaRPr lang="en-GB" b="1" dirty="0"/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Path around food business buildings for ease of detection</a:t>
            </a:r>
            <a:endParaRPr lang="en-GB" b="1" dirty="0"/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Keeping areas surrounding the business clean and tidy</a:t>
            </a:r>
            <a:endParaRPr lang="en-GB" b="1" dirty="0"/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Pest proofing - traps, poisons, pesticides, fly screens, fly traps, electronic fly killers</a:t>
            </a:r>
            <a:endParaRPr lang="en-GB" b="1" dirty="0"/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Waste management.</a:t>
            </a:r>
            <a:endParaRPr lang="en-GB" b="1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229255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Staff training and awareness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Staff need to be aware of pest contaminants can be taken into food premises and ingredients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Prompt removal of waste and not leaving overnight may attract types of pests.</a:t>
            </a:r>
          </a:p>
          <a:p>
            <a:endParaRPr lang="en-GB" dirty="0"/>
          </a:p>
          <a:p>
            <a:endParaRPr lang="en-GB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6FCE1C-64E2-684C-B6F6-3AD416104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1865" y="2897737"/>
            <a:ext cx="2329158" cy="312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67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importance of pest control 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r>
              <a:rPr lang="en-GB" b="1" dirty="0"/>
              <a:t>Engagement of a pest control contractor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Pest control contractors should inspect premises inside and out on a regular basis.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Contractors can provide specialist equipment and chemicals and recommend additional methods to reduce the likelihood of a pest infestation.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Premises should be well lit and free of rubbish to prevent attracting rodents. There should be a path around food business buildings for ease of detection.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672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importance of pest control 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r>
              <a:rPr lang="en-GB" dirty="0"/>
              <a:t>Keep areas surrounding the business clean and tidy: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Outside waste bin areas and bins should be kept secured with tight fitting lids.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Remove unused equipment, vegetation and other harbour areas from outside areas.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278859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Preventative measures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24986" y="1263650"/>
            <a:ext cx="8229600" cy="4756150"/>
          </a:xfrm>
        </p:spPr>
        <p:txBody>
          <a:bodyPr/>
          <a:lstStyle/>
          <a:p>
            <a:r>
              <a:rPr lang="en-GB" dirty="0"/>
              <a:t>Pest proofing: Traps, poisons, pesticides, fly screens, fly traps, electronic fly killers.</a:t>
            </a:r>
            <a:endParaRPr lang="en-GB" b="1" dirty="0"/>
          </a:p>
          <a:p>
            <a:endParaRPr lang="en-GB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D32B470-14A3-42CA-9362-BF4F6F0086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2708920"/>
            <a:ext cx="1743075" cy="26193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212CE23-7668-4675-B0F3-57B03DCF96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8763" y="2996952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741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importance of pest control 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r>
              <a:rPr lang="en-GB" b="1" dirty="0"/>
              <a:t>Waste management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All food waste should be removed and disposed of a hygienically and environmentally friendly way in order not to constitute a direct or indirect source of contamination.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Waste bins and areas should be managed to ensure they are kept clean and pest free.</a:t>
            </a:r>
          </a:p>
        </p:txBody>
      </p:sp>
    </p:spTree>
    <p:extLst>
      <p:ext uri="{BB962C8B-B14F-4D97-AF65-F5344CB8AC3E}">
        <p14:creationId xmlns:p14="http://schemas.microsoft.com/office/powerpoint/2010/main" val="75105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</a:pPr>
            <a:endParaRPr sz="6000">
              <a:solidFill>
                <a:srgbClr val="E30613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>
              <a:lnSpc>
                <a:spcPct val="100000"/>
              </a:lnSpc>
            </a:pPr>
            <a:r>
              <a:rPr sz="600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9"/>
  <p:tag name="ARTICULATE_DESIGN_ID_DEFAULT DESIGN" val="MY8MQsoa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870</TotalTime>
  <Words>355</Words>
  <Application>Microsoft Office PowerPoint</Application>
  <PresentationFormat>On-screen Show (4:3)</PresentationFormat>
  <Paragraphs>45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Lucida Grande</vt:lpstr>
      <vt:lpstr>Times New Roman</vt:lpstr>
      <vt:lpstr>Default Design</vt:lpstr>
      <vt:lpstr>Understand the application and monitoring of food safety practices </vt:lpstr>
      <vt:lpstr>The importance of pest control </vt:lpstr>
      <vt:lpstr>Methods of pest control </vt:lpstr>
      <vt:lpstr>Staff training and awareness</vt:lpstr>
      <vt:lpstr>The importance of pest control </vt:lpstr>
      <vt:lpstr>The importance of pest control </vt:lpstr>
      <vt:lpstr>Preventative measures</vt:lpstr>
      <vt:lpstr>The importance of pest control 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Fiona Freel</cp:lastModifiedBy>
  <cp:revision>107</cp:revision>
  <dcterms:created xsi:type="dcterms:W3CDTF">2013-05-28T00:38:54Z</dcterms:created>
  <dcterms:modified xsi:type="dcterms:W3CDTF">2020-05-14T10:21:46Z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BDE102B5-13E6-4E57-A249-968B071BE7C7</vt:lpwstr>
  </property>
  <property fmtid="{D5CDD505-2E9C-101B-9397-08002B2CF9AE}" pid="3" name="ArticulatePath">
    <vt:lpwstr>8064_l3_306_PPT8</vt:lpwstr>
  </property>
</Properties>
</file>